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wdp" ContentType="image/vnd.ms-photo"/>
  <Default Extension="xlsx" ContentType="application/vnd.openxmlformats-officedocument.spreadsheetml.sheet"/>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2.xml" ContentType="application/vnd.openxmlformats-officedocument.themeOverrid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theme/theme3.xml" ContentType="application/vnd.openxmlformats-officedocument.theme+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4.xml" ContentType="application/vnd.openxmlformats-officedocument.theme+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theme/theme5.xml" ContentType="application/vnd.openxmlformats-officedocument.theme+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removePersonalInfoOnSave="1" saveSubsetFonts="1">
  <p:sldMasterIdLst>
    <p:sldMasterId id="2147484538" r:id="rId4"/>
    <p:sldMasterId id="2147484620" r:id="rId5"/>
    <p:sldMasterId id="2147484646" r:id="rId6"/>
    <p:sldMasterId id="2147484694" r:id="rId7"/>
    <p:sldMasterId id="2147484729" r:id="rId8"/>
    <p:sldMasterId id="2147484802" r:id="rId9"/>
  </p:sldMasterIdLst>
  <p:notesMasterIdLst>
    <p:notesMasterId r:id="rId37"/>
  </p:notesMasterIdLst>
  <p:handoutMasterIdLst>
    <p:handoutMasterId r:id="rId38"/>
  </p:handoutMasterIdLst>
  <p:sldIdLst>
    <p:sldId id="1874" r:id="rId10"/>
    <p:sldId id="739" r:id="rId11"/>
    <p:sldId id="1823" r:id="rId12"/>
    <p:sldId id="1882" r:id="rId13"/>
    <p:sldId id="1812" r:id="rId14"/>
    <p:sldId id="1850" r:id="rId15"/>
    <p:sldId id="1851" r:id="rId16"/>
    <p:sldId id="1876" r:id="rId17"/>
    <p:sldId id="1924" r:id="rId18"/>
    <p:sldId id="1789" r:id="rId19"/>
    <p:sldId id="1794" r:id="rId20"/>
    <p:sldId id="1875" r:id="rId21"/>
    <p:sldId id="1788" r:id="rId22"/>
    <p:sldId id="1792" r:id="rId23"/>
    <p:sldId id="1791" r:id="rId24"/>
    <p:sldId id="1790" r:id="rId25"/>
    <p:sldId id="1804" r:id="rId26"/>
    <p:sldId id="1802" r:id="rId27"/>
    <p:sldId id="1878" r:id="rId28"/>
    <p:sldId id="1805" r:id="rId29"/>
    <p:sldId id="1807" r:id="rId30"/>
    <p:sldId id="1877" r:id="rId31"/>
    <p:sldId id="1879" r:id="rId32"/>
    <p:sldId id="1923" r:id="rId33"/>
    <p:sldId id="1884" r:id="rId34"/>
    <p:sldId id="1688" r:id="rId35"/>
    <p:sldId id="949" r:id="rId36"/>
  </p:sldIdLst>
  <p:sldSz cx="12436475" cy="6994525"/>
  <p:notesSz cx="6781800" cy="9067800"/>
  <p:custDataLst>
    <p:tags r:id="rId39"/>
  </p:custDataLst>
  <p:defaultTex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p:defaultTextStyle>
  <p:extLst>
    <p:ext uri="{521415D9-36F7-43E2-AB2F-B90AF26B5E84}">
      <p14:sectionLst xmlns:p14="http://schemas.microsoft.com/office/powerpoint/2010/main">
        <p14:section name="AAD" id="{115C21F9-EF5E-4B43-8EBD-552E5B158BEF}">
          <p14:sldIdLst>
            <p14:sldId id="1874"/>
            <p14:sldId id="739"/>
          </p14:sldIdLst>
        </p14:section>
        <p14:section name="1. AAD Authentication models" id="{DBD11DC2-0B57-4360-AFC8-9B7FA476F4AC}">
          <p14:sldIdLst>
            <p14:sldId id="1823"/>
            <p14:sldId id="1882"/>
            <p14:sldId id="1812"/>
            <p14:sldId id="1850"/>
            <p14:sldId id="1851"/>
          </p14:sldIdLst>
        </p14:section>
        <p14:section name="2. AAD Authentication based on Password Hash Synchronization (PHS)" id="{6C5998B8-4C92-4519-BCC5-E3BCD997BF95}">
          <p14:sldIdLst>
            <p14:sldId id="1876"/>
            <p14:sldId id="1924"/>
          </p14:sldIdLst>
        </p14:section>
        <p14:section name="3. AAD Authentication based on Pass-Through Authentication (PTA)" id="{145132EE-EECE-470B-9963-CBB8669FFD4E}">
          <p14:sldIdLst>
            <p14:sldId id="1789"/>
            <p14:sldId id="1794"/>
            <p14:sldId id="1875"/>
            <p14:sldId id="1788"/>
            <p14:sldId id="1792"/>
            <p14:sldId id="1791"/>
            <p14:sldId id="1790"/>
          </p14:sldIdLst>
        </p14:section>
        <p14:section name="4. AAD Authentication based on seamless Single Sign-ON (seamless SSO) when combined with PHS or PTA" id="{7E540547-606D-4A91-988B-782E00EC5AE6}">
          <p14:sldIdLst>
            <p14:sldId id="1804"/>
            <p14:sldId id="1802"/>
            <p14:sldId id="1878"/>
            <p14:sldId id="1805"/>
            <p14:sldId id="1807"/>
          </p14:sldIdLst>
        </p14:section>
        <p14:section name="5. AAD Authentication based on a AD FS Federation Trust" id="{3F696B6E-8202-4C72-854F-BDBB611875AA}">
          <p14:sldIdLst>
            <p14:sldId id="1877"/>
            <p14:sldId id="1879"/>
          </p14:sldIdLst>
        </p14:section>
        <p14:section name="Best practices" id="{C25146B9-157B-45C7-9F0D-0CD678798E66}">
          <p14:sldIdLst>
            <p14:sldId id="1923"/>
            <p14:sldId id="1884"/>
          </p14:sldIdLst>
        </p14:section>
        <p14:section name="End" id="{52A76F72-094A-4388-8D8C-3BF904671CF2}">
          <p14:sldIdLst>
            <p14:sldId id="1688"/>
          </p14:sldIdLst>
        </p14:section>
        <p14:section name="Other" id="{F66EB449-F8FC-428B-AE23-C5AE09718497}">
          <p14:sldIdLst>
            <p14:sldId id="949"/>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5" name="Auteur" initials="A" lastIdx="0" clrIdx="4"/>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64848"/>
    <a:srgbClr val="505050"/>
    <a:srgbClr val="0078D7"/>
    <a:srgbClr val="002050"/>
    <a:srgbClr val="0179D7"/>
    <a:srgbClr val="092D91"/>
    <a:srgbClr val="BFBFBF"/>
    <a:srgbClr val="80BCEB"/>
    <a:srgbClr val="1993C8"/>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F171F85-3683-4F70-ABB3-817071C7030B}" v="3206" dt="2018-06-06T13:17:55.512"/>
    <p1510:client id="{35CCF0FC-748E-4CEF-9C20-68339D4DC783}" v="100" dt="2018-06-06T14:27:46.32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072" autoAdjust="0"/>
    <p:restoredTop sz="81948" autoAdjust="0"/>
  </p:normalViewPr>
  <p:slideViewPr>
    <p:cSldViewPr snapToObjects="1" showGuides="1">
      <p:cViewPr varScale="1">
        <p:scale>
          <a:sx n="100" d="100"/>
          <a:sy n="100" d="100"/>
        </p:scale>
        <p:origin x="378" y="96"/>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50" d="100"/>
        <a:sy n="150" d="100"/>
      </p:scale>
      <p:origin x="0" y="-3936"/>
    </p:cViewPr>
  </p:sorterViewPr>
  <p:notesViewPr>
    <p:cSldViewPr snapToObjects="1" showGuides="1">
      <p:cViewPr varScale="1">
        <p:scale>
          <a:sx n="88" d="100"/>
          <a:sy n="88" d="100"/>
        </p:scale>
        <p:origin x="3840" y="72"/>
      </p:cViewPr>
      <p:guideLst/>
    </p:cSldViewPr>
  </p:notesViewPr>
  <p:gridSpacing cx="91439" cy="91439"/>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39" Type="http://schemas.openxmlformats.org/officeDocument/2006/relationships/tags" Target="tags/tag1.xml"/><Relationship Id="rId3" Type="http://schemas.openxmlformats.org/officeDocument/2006/relationships/customXml" Target="../customXml/item3.xml"/><Relationship Id="rId21" Type="http://schemas.openxmlformats.org/officeDocument/2006/relationships/slide" Target="slides/slide12.xml"/><Relationship Id="rId34" Type="http://schemas.openxmlformats.org/officeDocument/2006/relationships/slide" Target="slides/slide25.xml"/><Relationship Id="rId42" Type="http://schemas.openxmlformats.org/officeDocument/2006/relationships/viewProps" Target="viewProps.xml"/><Relationship Id="rId7" Type="http://schemas.openxmlformats.org/officeDocument/2006/relationships/slideMaster" Target="slideMasters/slideMaster4.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7.xml"/><Relationship Id="rId20" Type="http://schemas.openxmlformats.org/officeDocument/2006/relationships/slide" Target="slides/slide11.xml"/><Relationship Id="rId29" Type="http://schemas.openxmlformats.org/officeDocument/2006/relationships/slide" Target="slides/slide20.xml"/><Relationship Id="rId4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notesMaster" Target="notesMasters/notesMaster1.xml"/><Relationship Id="rId40" Type="http://schemas.openxmlformats.org/officeDocument/2006/relationships/commentAuthors" Target="commentAuthors.xml"/><Relationship Id="rId45" Type="http://schemas.microsoft.com/office/2015/10/relationships/revisionInfo" Target="revisionInfo.xml"/><Relationship Id="rId5" Type="http://schemas.openxmlformats.org/officeDocument/2006/relationships/slideMaster" Target="slideMasters/slideMaster2.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10" Type="http://schemas.openxmlformats.org/officeDocument/2006/relationships/slide" Target="slides/slide1.xml"/><Relationship Id="rId19" Type="http://schemas.openxmlformats.org/officeDocument/2006/relationships/slide" Target="slides/slide10.xml"/><Relationship Id="rId31" Type="http://schemas.openxmlformats.org/officeDocument/2006/relationships/slide" Target="slides/slide22.xml"/><Relationship Id="rId4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package" Target="../embeddings/Microsoft_Excel_Worksheet1.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6940597173613839E-2"/>
          <c:y val="0.15338380978009183"/>
          <c:w val="0.86279720879253896"/>
          <c:h val="0.83668149494919386"/>
        </c:manualLayout>
      </c:layout>
      <c:barChart>
        <c:barDir val="bar"/>
        <c:grouping val="percentStacked"/>
        <c:varyColors val="0"/>
        <c:ser>
          <c:idx val="0"/>
          <c:order val="0"/>
          <c:spPr>
            <a:solidFill>
              <a:schemeClr val="accent1"/>
            </a:solidFill>
            <a:ln>
              <a:noFill/>
            </a:ln>
            <a:effectLst/>
          </c:spPr>
          <c:invertIfNegative val="0"/>
          <c:dPt>
            <c:idx val="0"/>
            <c:invertIfNegative val="0"/>
            <c:bubble3D val="0"/>
            <c:spPr>
              <a:solidFill>
                <a:schemeClr val="bg1">
                  <a:lumMod val="75000"/>
                </a:schemeClr>
              </a:solidFill>
              <a:ln>
                <a:noFill/>
              </a:ln>
              <a:effectLst/>
            </c:spPr>
            <c:extLst>
              <c:ext xmlns:c16="http://schemas.microsoft.com/office/drawing/2014/chart" uri="{C3380CC4-5D6E-409C-BE32-E72D297353CC}">
                <c16:uniqueId val="{00000001-C038-4BE5-8F58-052759718E87}"/>
              </c:ext>
            </c:extLst>
          </c:dPt>
          <c:dPt>
            <c:idx val="1"/>
            <c:invertIfNegative val="0"/>
            <c:bubble3D val="0"/>
            <c:spPr>
              <a:solidFill>
                <a:schemeClr val="accent1"/>
              </a:solidFill>
              <a:ln>
                <a:noFill/>
              </a:ln>
              <a:effectLst/>
            </c:spPr>
            <c:extLst>
              <c:ext xmlns:c16="http://schemas.microsoft.com/office/drawing/2014/chart" uri="{C3380CC4-5D6E-409C-BE32-E72D297353CC}">
                <c16:uniqueId val="{00000003-C038-4BE5-8F58-052759718E87}"/>
              </c:ext>
            </c:extLst>
          </c:dPt>
          <c:dPt>
            <c:idx val="2"/>
            <c:invertIfNegative val="0"/>
            <c:bubble3D val="0"/>
            <c:spPr>
              <a:solidFill>
                <a:schemeClr val="accent1"/>
              </a:solidFill>
              <a:ln>
                <a:noFill/>
              </a:ln>
              <a:effectLst/>
            </c:spPr>
            <c:extLst>
              <c:ext xmlns:c16="http://schemas.microsoft.com/office/drawing/2014/chart" uri="{C3380CC4-5D6E-409C-BE32-E72D297353CC}">
                <c16:uniqueId val="{00000005-C038-4BE5-8F58-052759718E87}"/>
              </c:ext>
            </c:extLst>
          </c:dPt>
          <c:dPt>
            <c:idx val="3"/>
            <c:invertIfNegative val="0"/>
            <c:bubble3D val="0"/>
            <c:spPr>
              <a:solidFill>
                <a:schemeClr val="accent1"/>
              </a:solidFill>
              <a:ln>
                <a:noFill/>
              </a:ln>
              <a:effectLst/>
            </c:spPr>
            <c:extLst>
              <c:ext xmlns:c16="http://schemas.microsoft.com/office/drawing/2014/chart" uri="{C3380CC4-5D6E-409C-BE32-E72D297353CC}">
                <c16:uniqueId val="{00000007-C038-4BE5-8F58-052759718E87}"/>
              </c:ext>
            </c:extLst>
          </c:dPt>
          <c:dLbls>
            <c:spPr>
              <a:noFill/>
              <a:ln>
                <a:noFill/>
              </a:ln>
              <a:effectLst/>
            </c:spPr>
            <c:txPr>
              <a:bodyPr rot="0" spcFirstLastPara="1" vertOverflow="ellipsis" vert="horz" wrap="square" anchor="ctr" anchorCtr="1"/>
              <a:lstStyle/>
              <a:p>
                <a:pPr>
                  <a:defRPr sz="1600" b="0" i="0" u="none" strike="noStrike" kern="1200" baseline="0">
                    <a:solidFill>
                      <a:schemeClr val="lt1"/>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val>
            <c:numRef>
              <c:f>Sheet1!$B$2</c:f>
              <c:numCache>
                <c:formatCode>0%</c:formatCode>
                <c:ptCount val="1"/>
                <c:pt idx="0">
                  <c:v>0.5</c:v>
                </c:pt>
              </c:numCache>
            </c:numRef>
          </c:val>
          <c:extLst>
            <c:ext xmlns:c15="http://schemas.microsoft.com/office/drawing/2012/chart" uri="{02D57815-91ED-43cb-92C2-25804820EDAC}">
              <c15:filteredSeriesTitle>
                <c15:tx>
                  <c:strRef>
                    <c:extLst>
                      <c:ext uri="{02D57815-91ED-43cb-92C2-25804820EDAC}">
                        <c15:formulaRef>
                          <c15:sqref>Sheet1!$B$1</c15:sqref>
                        </c15:formulaRef>
                      </c:ext>
                    </c:extLst>
                    <c:strCache>
                      <c:ptCount val="1"/>
                      <c:pt idx="0">
                        <c:v>Column1</c:v>
                      </c:pt>
                    </c:strCache>
                  </c:strRef>
                </c15:tx>
              </c15:filteredSeriesTitle>
            </c:ext>
            <c:ext xmlns:c15="http://schemas.microsoft.com/office/drawing/2012/chart" uri="{02D57815-91ED-43cb-92C2-25804820EDAC}">
              <c15:filteredCategoryTitle>
                <c15:cat>
                  <c:strRef>
                    <c:extLst>
                      <c:ext uri="{02D57815-91ED-43cb-92C2-25804820EDAC}">
                        <c15:formulaRef>
                          <c15:sqref>Sheet1!$A$2</c15:sqref>
                        </c15:formulaRef>
                      </c:ext>
                    </c:extLst>
                    <c:strCache>
                      <c:ptCount val="1"/>
                      <c:pt idx="0">
                        <c:v>Percentages</c:v>
                      </c:pt>
                    </c:strCache>
                  </c:strRef>
                </c15:cat>
              </c15:filteredCategoryTitle>
            </c:ext>
            <c:ext xmlns:c16="http://schemas.microsoft.com/office/drawing/2014/chart" uri="{C3380CC4-5D6E-409C-BE32-E72D297353CC}">
              <c16:uniqueId val="{00000008-C038-4BE5-8F58-052759718E87}"/>
            </c:ext>
          </c:extLst>
        </c:ser>
        <c:ser>
          <c:idx val="1"/>
          <c:order val="1"/>
          <c:spPr>
            <a:solidFill>
              <a:schemeClr val="tx1"/>
            </a:solidFill>
            <a:ln>
              <a:noFill/>
            </a:ln>
            <a:effectLst/>
          </c:spPr>
          <c:invertIfNegative val="0"/>
          <c:dLbls>
            <c:spPr>
              <a:noFill/>
              <a:ln>
                <a:noFill/>
              </a:ln>
              <a:effectLst/>
            </c:spPr>
            <c:txPr>
              <a:bodyPr rot="0" spcFirstLastPara="1" vertOverflow="ellipsis" vert="horz" wrap="square" anchor="ctr" anchorCtr="1"/>
              <a:lstStyle/>
              <a:p>
                <a:pPr>
                  <a:defRPr sz="1600" b="0" i="0" u="none" strike="noStrike" kern="1200" baseline="0">
                    <a:solidFill>
                      <a:schemeClr val="lt1"/>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val>
            <c:numRef>
              <c:f>Sheet1!$C$2</c:f>
              <c:numCache>
                <c:formatCode>0%</c:formatCode>
                <c:ptCount val="1"/>
                <c:pt idx="0">
                  <c:v>0.15</c:v>
                </c:pt>
              </c:numCache>
            </c:numRef>
          </c:val>
          <c:extLst>
            <c:ext xmlns:c15="http://schemas.microsoft.com/office/drawing/2012/chart" uri="{02D57815-91ED-43cb-92C2-25804820EDAC}">
              <c15:filteredSeriesTitle>
                <c15:tx>
                  <c:strRef>
                    <c:extLst>
                      <c:ext uri="{02D57815-91ED-43cb-92C2-25804820EDAC}">
                        <c15:formulaRef>
                          <c15:sqref>Sheet1!$C$1</c15:sqref>
                        </c15:formulaRef>
                      </c:ext>
                    </c:extLst>
                    <c:strCache>
                      <c:ptCount val="1"/>
                      <c:pt idx="0">
                        <c:v>Column2</c:v>
                      </c:pt>
                    </c:strCache>
                  </c:strRef>
                </c15:tx>
              </c15:filteredSeriesTitle>
            </c:ext>
            <c:ext xmlns:c15="http://schemas.microsoft.com/office/drawing/2012/chart" uri="{02D57815-91ED-43cb-92C2-25804820EDAC}">
              <c15:filteredCategoryTitle>
                <c15:cat>
                  <c:strRef>
                    <c:extLst>
                      <c:ext uri="{02D57815-91ED-43cb-92C2-25804820EDAC}">
                        <c15:formulaRef>
                          <c15:sqref>Sheet1!$A$2</c15:sqref>
                        </c15:formulaRef>
                      </c:ext>
                    </c:extLst>
                    <c:strCache>
                      <c:ptCount val="1"/>
                      <c:pt idx="0">
                        <c:v>Percentages</c:v>
                      </c:pt>
                    </c:strCache>
                  </c:strRef>
                </c15:cat>
              </c15:filteredCategoryTitle>
            </c:ext>
            <c:ext xmlns:c16="http://schemas.microsoft.com/office/drawing/2014/chart" uri="{C3380CC4-5D6E-409C-BE32-E72D297353CC}">
              <c16:uniqueId val="{00000009-C038-4BE5-8F58-052759718E87}"/>
            </c:ext>
          </c:extLst>
        </c:ser>
        <c:ser>
          <c:idx val="2"/>
          <c:order val="2"/>
          <c:spPr>
            <a:solidFill>
              <a:schemeClr val="tx2"/>
            </a:solidFill>
            <a:ln>
              <a:noFill/>
            </a:ln>
            <a:effectLst/>
          </c:spPr>
          <c:invertIfNegative val="0"/>
          <c:dPt>
            <c:idx val="0"/>
            <c:invertIfNegative val="0"/>
            <c:bubble3D val="0"/>
            <c:spPr>
              <a:solidFill>
                <a:schemeClr val="tx2"/>
              </a:solidFill>
              <a:ln>
                <a:noFill/>
              </a:ln>
              <a:effectLst/>
            </c:spPr>
            <c:extLst>
              <c:ext xmlns:c16="http://schemas.microsoft.com/office/drawing/2014/chart" uri="{C3380CC4-5D6E-409C-BE32-E72D297353CC}">
                <c16:uniqueId val="{0000000B-C038-4BE5-8F58-052759718E87}"/>
              </c:ext>
            </c:extLst>
          </c:dPt>
          <c:dLbls>
            <c:spPr>
              <a:noFill/>
              <a:ln>
                <a:noFill/>
              </a:ln>
              <a:effectLst/>
            </c:spPr>
            <c:txPr>
              <a:bodyPr rot="0" spcFirstLastPara="1" vertOverflow="ellipsis" vert="horz" wrap="square" anchor="ctr" anchorCtr="1"/>
              <a:lstStyle/>
              <a:p>
                <a:pPr>
                  <a:defRPr sz="1600" b="0" i="0" u="none" strike="noStrike" kern="1200" baseline="0">
                    <a:solidFill>
                      <a:schemeClr val="lt1"/>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val>
            <c:numRef>
              <c:f>Sheet1!$D$2</c:f>
              <c:numCache>
                <c:formatCode>0%</c:formatCode>
                <c:ptCount val="1"/>
                <c:pt idx="0">
                  <c:v>0.05</c:v>
                </c:pt>
              </c:numCache>
            </c:numRef>
          </c:val>
          <c:extLst>
            <c:ext xmlns:c15="http://schemas.microsoft.com/office/drawing/2012/chart" uri="{02D57815-91ED-43cb-92C2-25804820EDAC}">
              <c15:filteredSeriesTitle>
                <c15:tx>
                  <c:strRef>
                    <c:extLst>
                      <c:ext uri="{02D57815-91ED-43cb-92C2-25804820EDAC}">
                        <c15:formulaRef>
                          <c15:sqref>Sheet1!$D$1</c15:sqref>
                        </c15:formulaRef>
                      </c:ext>
                    </c:extLst>
                    <c:strCache>
                      <c:ptCount val="1"/>
                      <c:pt idx="0">
                        <c:v>Column3</c:v>
                      </c:pt>
                    </c:strCache>
                  </c:strRef>
                </c15:tx>
              </c15:filteredSeriesTitle>
            </c:ext>
            <c:ext xmlns:c15="http://schemas.microsoft.com/office/drawing/2012/chart" uri="{02D57815-91ED-43cb-92C2-25804820EDAC}">
              <c15:filteredCategoryTitle>
                <c15:cat>
                  <c:strRef>
                    <c:extLst>
                      <c:ext uri="{02D57815-91ED-43cb-92C2-25804820EDAC}">
                        <c15:formulaRef>
                          <c15:sqref>Sheet1!$A$2</c15:sqref>
                        </c15:formulaRef>
                      </c:ext>
                    </c:extLst>
                    <c:strCache>
                      <c:ptCount val="1"/>
                      <c:pt idx="0">
                        <c:v>Percentages</c:v>
                      </c:pt>
                    </c:strCache>
                  </c:strRef>
                </c15:cat>
              </c15:filteredCategoryTitle>
            </c:ext>
            <c:ext xmlns:c16="http://schemas.microsoft.com/office/drawing/2014/chart" uri="{C3380CC4-5D6E-409C-BE32-E72D297353CC}">
              <c16:uniqueId val="{0000000C-C038-4BE5-8F58-052759718E87}"/>
            </c:ext>
          </c:extLst>
        </c:ser>
        <c:ser>
          <c:idx val="3"/>
          <c:order val="3"/>
          <c:spPr>
            <a:solidFill>
              <a:schemeClr val="accent5"/>
            </a:solidFill>
            <a:ln>
              <a:noFill/>
            </a:ln>
            <a:effectLst/>
          </c:spPr>
          <c:invertIfNegative val="0"/>
          <c:dLbls>
            <c:spPr>
              <a:noFill/>
              <a:ln>
                <a:noFill/>
              </a:ln>
              <a:effectLst/>
            </c:spPr>
            <c:txPr>
              <a:bodyPr rot="0" spcFirstLastPara="1" vertOverflow="ellipsis" vert="horz" wrap="square" anchor="ctr" anchorCtr="1"/>
              <a:lstStyle/>
              <a:p>
                <a:pPr>
                  <a:defRPr sz="1600" b="0" i="0" u="none" strike="noStrike" kern="1200" baseline="0">
                    <a:solidFill>
                      <a:schemeClr val="lt1"/>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val>
            <c:numRef>
              <c:f>Sheet1!$E$2</c:f>
              <c:numCache>
                <c:formatCode>0%</c:formatCode>
                <c:ptCount val="1"/>
                <c:pt idx="0">
                  <c:v>0.2</c:v>
                </c:pt>
              </c:numCache>
            </c:numRef>
          </c:val>
          <c:extLst>
            <c:ext xmlns:c15="http://schemas.microsoft.com/office/drawing/2012/chart" uri="{02D57815-91ED-43cb-92C2-25804820EDAC}">
              <c15:filteredSeriesTitle>
                <c15:tx>
                  <c:strRef>
                    <c:extLst>
                      <c:ext uri="{02D57815-91ED-43cb-92C2-25804820EDAC}">
                        <c15:formulaRef>
                          <c15:sqref>Sheet1!$E$1</c15:sqref>
                        </c15:formulaRef>
                      </c:ext>
                    </c:extLst>
                    <c:strCache>
                      <c:ptCount val="1"/>
                      <c:pt idx="0">
                        <c:v>Column4</c:v>
                      </c:pt>
                    </c:strCache>
                  </c:strRef>
                </c15:tx>
              </c15:filteredSeriesTitle>
            </c:ext>
            <c:ext xmlns:c15="http://schemas.microsoft.com/office/drawing/2012/chart" uri="{02D57815-91ED-43cb-92C2-25804820EDAC}">
              <c15:filteredCategoryTitle>
                <c15:cat>
                  <c:strRef>
                    <c:extLst>
                      <c:ext uri="{02D57815-91ED-43cb-92C2-25804820EDAC}">
                        <c15:formulaRef>
                          <c15:sqref>Sheet1!$A$2</c15:sqref>
                        </c15:formulaRef>
                      </c:ext>
                    </c:extLst>
                    <c:strCache>
                      <c:ptCount val="1"/>
                      <c:pt idx="0">
                        <c:v>Percentages</c:v>
                      </c:pt>
                    </c:strCache>
                  </c:strRef>
                </c15:cat>
              </c15:filteredCategoryTitle>
            </c:ext>
            <c:ext xmlns:c16="http://schemas.microsoft.com/office/drawing/2014/chart" uri="{C3380CC4-5D6E-409C-BE32-E72D297353CC}">
              <c16:uniqueId val="{0000000D-C038-4BE5-8F58-052759718E87}"/>
            </c:ext>
          </c:extLst>
        </c:ser>
        <c:ser>
          <c:idx val="4"/>
          <c:order val="4"/>
          <c:spPr>
            <a:solidFill>
              <a:schemeClr val="accent2"/>
            </a:solidFill>
            <a:ln>
              <a:noFill/>
            </a:ln>
            <a:effectLst/>
          </c:spPr>
          <c:invertIfNegative val="0"/>
          <c:dLbls>
            <c:spPr>
              <a:noFill/>
              <a:ln>
                <a:noFill/>
              </a:ln>
              <a:effectLst/>
            </c:spPr>
            <c:txPr>
              <a:bodyPr rot="0" spcFirstLastPara="1" vertOverflow="ellipsis" vert="horz" wrap="square" anchor="ctr" anchorCtr="1"/>
              <a:lstStyle/>
              <a:p>
                <a:pPr>
                  <a:defRPr sz="1600" b="0" i="0" u="none" strike="noStrike" kern="1200" baseline="0">
                    <a:solidFill>
                      <a:schemeClr val="lt1"/>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val>
            <c:numRef>
              <c:f>Sheet1!$F$2</c:f>
              <c:numCache>
                <c:formatCode>0%</c:formatCode>
                <c:ptCount val="1"/>
                <c:pt idx="0">
                  <c:v>0.1</c:v>
                </c:pt>
              </c:numCache>
            </c:numRef>
          </c:val>
          <c:extLst>
            <c:ext xmlns:c15="http://schemas.microsoft.com/office/drawing/2012/chart" uri="{02D57815-91ED-43cb-92C2-25804820EDAC}">
              <c15:filteredSeriesTitle>
                <c15:tx>
                  <c:strRef>
                    <c:extLst>
                      <c:ext uri="{02D57815-91ED-43cb-92C2-25804820EDAC}">
                        <c15:formulaRef>
                          <c15:sqref>Sheet1!$F$1</c15:sqref>
                        </c15:formulaRef>
                      </c:ext>
                    </c:extLst>
                    <c:strCache>
                      <c:ptCount val="1"/>
                      <c:pt idx="0">
                        <c:v>Column5</c:v>
                      </c:pt>
                    </c:strCache>
                  </c:strRef>
                </c15:tx>
              </c15:filteredSeriesTitle>
            </c:ext>
            <c:ext xmlns:c15="http://schemas.microsoft.com/office/drawing/2012/chart" uri="{02D57815-91ED-43cb-92C2-25804820EDAC}">
              <c15:filteredCategoryTitle>
                <c15:cat>
                  <c:strRef>
                    <c:extLst>
                      <c:ext uri="{02D57815-91ED-43cb-92C2-25804820EDAC}">
                        <c15:formulaRef>
                          <c15:sqref>Sheet1!$A$2</c15:sqref>
                        </c15:formulaRef>
                      </c:ext>
                    </c:extLst>
                    <c:strCache>
                      <c:ptCount val="1"/>
                      <c:pt idx="0">
                        <c:v>Percentages</c:v>
                      </c:pt>
                    </c:strCache>
                  </c:strRef>
                </c15:cat>
              </c15:filteredCategoryTitle>
            </c:ext>
            <c:ext xmlns:c16="http://schemas.microsoft.com/office/drawing/2014/chart" uri="{C3380CC4-5D6E-409C-BE32-E72D297353CC}">
              <c16:uniqueId val="{0000000E-C038-4BE5-8F58-052759718E87}"/>
            </c:ext>
          </c:extLst>
        </c:ser>
        <c:dLbls>
          <c:dLblPos val="ctr"/>
          <c:showLegendKey val="0"/>
          <c:showVal val="1"/>
          <c:showCatName val="0"/>
          <c:showSerName val="0"/>
          <c:showPercent val="0"/>
          <c:showBubbleSize val="0"/>
        </c:dLbls>
        <c:gapWidth val="79"/>
        <c:overlap val="100"/>
        <c:serLines>
          <c:spPr>
            <a:ln w="9525">
              <a:noFill/>
              <a:round/>
            </a:ln>
            <a:effectLst/>
          </c:spPr>
        </c:serLines>
        <c:axId val="283798464"/>
        <c:axId val="283793760"/>
      </c:barChart>
      <c:valAx>
        <c:axId val="283793760"/>
        <c:scaling>
          <c:orientation val="minMax"/>
        </c:scaling>
        <c:delete val="1"/>
        <c:axPos val="b"/>
        <c:numFmt formatCode="0%" sourceLinked="1"/>
        <c:majorTickMark val="none"/>
        <c:minorTickMark val="none"/>
        <c:tickLblPos val="nextTo"/>
        <c:crossAx val="283798464"/>
        <c:crosses val="autoZero"/>
        <c:crossBetween val="between"/>
      </c:valAx>
      <c:catAx>
        <c:axId val="283798464"/>
        <c:scaling>
          <c:orientation val="minMax"/>
        </c:scaling>
        <c:delete val="1"/>
        <c:axPos val="l"/>
        <c:majorGridlines>
          <c:spPr>
            <a:ln w="9525" cap="flat" cmpd="sng" algn="ctr">
              <a:noFill/>
              <a:round/>
            </a:ln>
            <a:effectLst/>
          </c:spPr>
        </c:majorGridlines>
        <c:numFmt formatCode="General" sourceLinked="1"/>
        <c:majorTickMark val="none"/>
        <c:minorTickMark val="none"/>
        <c:tickLblPos val="nextTo"/>
        <c:crossAx val="283793760"/>
        <c:crosses val="autoZero"/>
        <c:auto val="1"/>
        <c:lblAlgn val="ctr"/>
        <c:lblOffset val="100"/>
        <c:noMultiLvlLbl val="0"/>
      </c:catAx>
      <c:spPr>
        <a:noFill/>
        <a:ln>
          <a:noFill/>
        </a:ln>
        <a:effectLst/>
      </c:spPr>
    </c:plotArea>
    <c:plotVisOnly val="1"/>
    <c:dispBlanksAs val="gap"/>
    <c:showDLblsOverMax val="0"/>
  </c:chart>
  <c:spPr>
    <a:noFill/>
    <a:ln>
      <a:noFill/>
    </a:ln>
    <a:effectLst/>
  </c:spPr>
  <c:txPr>
    <a:bodyPr/>
    <a:lstStyle/>
    <a:p>
      <a:pPr>
        <a:defRPr sz="1600"/>
      </a:pPr>
      <a:endParaRPr lang="fr-FR"/>
    </a:p>
  </c:txPr>
  <c:externalData r:id="rId4">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6940597173613839E-2"/>
          <c:y val="0.15338380978009183"/>
          <c:w val="0.86279720879253896"/>
          <c:h val="0.83668149494919386"/>
        </c:manualLayout>
      </c:layout>
      <c:barChart>
        <c:barDir val="bar"/>
        <c:grouping val="percentStacked"/>
        <c:varyColors val="0"/>
        <c:ser>
          <c:idx val="0"/>
          <c:order val="0"/>
          <c:spPr>
            <a:solidFill>
              <a:schemeClr val="accent1"/>
            </a:solidFill>
            <a:ln>
              <a:noFill/>
            </a:ln>
            <a:effectLst/>
          </c:spPr>
          <c:invertIfNegative val="0"/>
          <c:dPt>
            <c:idx val="0"/>
            <c:invertIfNegative val="0"/>
            <c:bubble3D val="0"/>
            <c:spPr>
              <a:solidFill>
                <a:schemeClr val="bg1">
                  <a:lumMod val="75000"/>
                </a:schemeClr>
              </a:solidFill>
              <a:ln>
                <a:noFill/>
              </a:ln>
              <a:effectLst/>
            </c:spPr>
            <c:extLst>
              <c:ext xmlns:c16="http://schemas.microsoft.com/office/drawing/2014/chart" uri="{C3380CC4-5D6E-409C-BE32-E72D297353CC}">
                <c16:uniqueId val="{00000001-C038-4BE5-8F58-052759718E87}"/>
              </c:ext>
            </c:extLst>
          </c:dPt>
          <c:dPt>
            <c:idx val="1"/>
            <c:invertIfNegative val="0"/>
            <c:bubble3D val="0"/>
            <c:spPr>
              <a:solidFill>
                <a:schemeClr val="accent1"/>
              </a:solidFill>
              <a:ln>
                <a:noFill/>
              </a:ln>
              <a:effectLst/>
            </c:spPr>
            <c:extLst>
              <c:ext xmlns:c16="http://schemas.microsoft.com/office/drawing/2014/chart" uri="{C3380CC4-5D6E-409C-BE32-E72D297353CC}">
                <c16:uniqueId val="{00000003-C038-4BE5-8F58-052759718E87}"/>
              </c:ext>
            </c:extLst>
          </c:dPt>
          <c:dPt>
            <c:idx val="2"/>
            <c:invertIfNegative val="0"/>
            <c:bubble3D val="0"/>
            <c:spPr>
              <a:solidFill>
                <a:schemeClr val="accent1"/>
              </a:solidFill>
              <a:ln>
                <a:noFill/>
              </a:ln>
              <a:effectLst/>
            </c:spPr>
            <c:extLst>
              <c:ext xmlns:c16="http://schemas.microsoft.com/office/drawing/2014/chart" uri="{C3380CC4-5D6E-409C-BE32-E72D297353CC}">
                <c16:uniqueId val="{00000005-C038-4BE5-8F58-052759718E87}"/>
              </c:ext>
            </c:extLst>
          </c:dPt>
          <c:dPt>
            <c:idx val="3"/>
            <c:invertIfNegative val="0"/>
            <c:bubble3D val="0"/>
            <c:spPr>
              <a:solidFill>
                <a:schemeClr val="accent1"/>
              </a:solidFill>
              <a:ln>
                <a:noFill/>
              </a:ln>
              <a:effectLst/>
            </c:spPr>
            <c:extLst>
              <c:ext xmlns:c16="http://schemas.microsoft.com/office/drawing/2014/chart" uri="{C3380CC4-5D6E-409C-BE32-E72D297353CC}">
                <c16:uniqueId val="{00000007-C038-4BE5-8F58-052759718E87}"/>
              </c:ext>
            </c:extLst>
          </c:dPt>
          <c:dLbls>
            <c:spPr>
              <a:noFill/>
              <a:ln>
                <a:noFill/>
              </a:ln>
              <a:effectLst/>
            </c:spPr>
            <c:txPr>
              <a:bodyPr rot="0" spcFirstLastPara="1" vertOverflow="ellipsis" vert="horz" wrap="square" anchor="ctr" anchorCtr="1"/>
              <a:lstStyle/>
              <a:p>
                <a:pPr>
                  <a:defRPr sz="1600" b="0" i="0" u="none" strike="noStrike" kern="1200" baseline="0">
                    <a:solidFill>
                      <a:schemeClr val="lt1"/>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val>
            <c:numRef>
              <c:f>Sheet1!$B$2</c:f>
              <c:numCache>
                <c:formatCode>0%</c:formatCode>
                <c:ptCount val="1"/>
                <c:pt idx="0">
                  <c:v>0.5</c:v>
                </c:pt>
              </c:numCache>
            </c:numRef>
          </c:val>
          <c:extLst>
            <c:ext xmlns:c15="http://schemas.microsoft.com/office/drawing/2012/chart" uri="{02D57815-91ED-43cb-92C2-25804820EDAC}">
              <c15:filteredSeriesTitle>
                <c15:tx>
                  <c:strRef>
                    <c:extLst>
                      <c:ext uri="{02D57815-91ED-43cb-92C2-25804820EDAC}">
                        <c15:formulaRef>
                          <c15:sqref>Sheet1!$B$1</c15:sqref>
                        </c15:formulaRef>
                      </c:ext>
                    </c:extLst>
                    <c:strCache>
                      <c:ptCount val="1"/>
                      <c:pt idx="0">
                        <c:v>Column1</c:v>
                      </c:pt>
                    </c:strCache>
                  </c:strRef>
                </c15:tx>
              </c15:filteredSeriesTitle>
            </c:ext>
            <c:ext xmlns:c15="http://schemas.microsoft.com/office/drawing/2012/chart" uri="{02D57815-91ED-43cb-92C2-25804820EDAC}">
              <c15:filteredCategoryTitle>
                <c15:cat>
                  <c:strRef>
                    <c:extLst>
                      <c:ext uri="{02D57815-91ED-43cb-92C2-25804820EDAC}">
                        <c15:formulaRef>
                          <c15:sqref>Sheet1!$A$2</c15:sqref>
                        </c15:formulaRef>
                      </c:ext>
                    </c:extLst>
                    <c:strCache>
                      <c:ptCount val="1"/>
                      <c:pt idx="0">
                        <c:v>Percentages</c:v>
                      </c:pt>
                    </c:strCache>
                  </c:strRef>
                </c15:cat>
              </c15:filteredCategoryTitle>
            </c:ext>
            <c:ext xmlns:c16="http://schemas.microsoft.com/office/drawing/2014/chart" uri="{C3380CC4-5D6E-409C-BE32-E72D297353CC}">
              <c16:uniqueId val="{00000008-C038-4BE5-8F58-052759718E87}"/>
            </c:ext>
          </c:extLst>
        </c:ser>
        <c:ser>
          <c:idx val="1"/>
          <c:order val="1"/>
          <c:spPr>
            <a:solidFill>
              <a:schemeClr val="tx1"/>
            </a:solidFill>
            <a:ln>
              <a:noFill/>
            </a:ln>
            <a:effectLst/>
          </c:spPr>
          <c:invertIfNegative val="0"/>
          <c:dLbls>
            <c:spPr>
              <a:noFill/>
              <a:ln>
                <a:noFill/>
              </a:ln>
              <a:effectLst/>
            </c:spPr>
            <c:txPr>
              <a:bodyPr rot="0" spcFirstLastPara="1" vertOverflow="ellipsis" vert="horz" wrap="square" anchor="ctr" anchorCtr="1"/>
              <a:lstStyle/>
              <a:p>
                <a:pPr>
                  <a:defRPr sz="1600" b="0" i="0" u="none" strike="noStrike" kern="1200" baseline="0">
                    <a:solidFill>
                      <a:schemeClr val="lt1"/>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val>
            <c:numRef>
              <c:f>Sheet1!$C$2</c:f>
              <c:numCache>
                <c:formatCode>0%</c:formatCode>
                <c:ptCount val="1"/>
                <c:pt idx="0">
                  <c:v>0.15</c:v>
                </c:pt>
              </c:numCache>
            </c:numRef>
          </c:val>
          <c:extLst>
            <c:ext xmlns:c15="http://schemas.microsoft.com/office/drawing/2012/chart" uri="{02D57815-91ED-43cb-92C2-25804820EDAC}">
              <c15:filteredSeriesTitle>
                <c15:tx>
                  <c:strRef>
                    <c:extLst>
                      <c:ext uri="{02D57815-91ED-43cb-92C2-25804820EDAC}">
                        <c15:formulaRef>
                          <c15:sqref>Sheet1!$C$1</c15:sqref>
                        </c15:formulaRef>
                      </c:ext>
                    </c:extLst>
                    <c:strCache>
                      <c:ptCount val="1"/>
                      <c:pt idx="0">
                        <c:v>Column2</c:v>
                      </c:pt>
                    </c:strCache>
                  </c:strRef>
                </c15:tx>
              </c15:filteredSeriesTitle>
            </c:ext>
            <c:ext xmlns:c15="http://schemas.microsoft.com/office/drawing/2012/chart" uri="{02D57815-91ED-43cb-92C2-25804820EDAC}">
              <c15:filteredCategoryTitle>
                <c15:cat>
                  <c:strRef>
                    <c:extLst>
                      <c:ext uri="{02D57815-91ED-43cb-92C2-25804820EDAC}">
                        <c15:formulaRef>
                          <c15:sqref>Sheet1!$A$2</c15:sqref>
                        </c15:formulaRef>
                      </c:ext>
                    </c:extLst>
                    <c:strCache>
                      <c:ptCount val="1"/>
                      <c:pt idx="0">
                        <c:v>Percentages</c:v>
                      </c:pt>
                    </c:strCache>
                  </c:strRef>
                </c15:cat>
              </c15:filteredCategoryTitle>
            </c:ext>
            <c:ext xmlns:c16="http://schemas.microsoft.com/office/drawing/2014/chart" uri="{C3380CC4-5D6E-409C-BE32-E72D297353CC}">
              <c16:uniqueId val="{00000009-C038-4BE5-8F58-052759718E87}"/>
            </c:ext>
          </c:extLst>
        </c:ser>
        <c:ser>
          <c:idx val="2"/>
          <c:order val="2"/>
          <c:spPr>
            <a:solidFill>
              <a:schemeClr val="tx2"/>
            </a:solidFill>
            <a:ln>
              <a:noFill/>
            </a:ln>
            <a:effectLst/>
          </c:spPr>
          <c:invertIfNegative val="0"/>
          <c:dPt>
            <c:idx val="0"/>
            <c:invertIfNegative val="0"/>
            <c:bubble3D val="0"/>
            <c:spPr>
              <a:solidFill>
                <a:schemeClr val="tx2"/>
              </a:solidFill>
              <a:ln>
                <a:noFill/>
              </a:ln>
              <a:effectLst/>
            </c:spPr>
            <c:extLst>
              <c:ext xmlns:c16="http://schemas.microsoft.com/office/drawing/2014/chart" uri="{C3380CC4-5D6E-409C-BE32-E72D297353CC}">
                <c16:uniqueId val="{0000000B-C038-4BE5-8F58-052759718E87}"/>
              </c:ext>
            </c:extLst>
          </c:dPt>
          <c:dLbls>
            <c:spPr>
              <a:noFill/>
              <a:ln>
                <a:noFill/>
              </a:ln>
              <a:effectLst/>
            </c:spPr>
            <c:txPr>
              <a:bodyPr rot="0" spcFirstLastPara="1" vertOverflow="ellipsis" vert="horz" wrap="square" anchor="ctr" anchorCtr="1"/>
              <a:lstStyle/>
              <a:p>
                <a:pPr>
                  <a:defRPr sz="1600" b="0" i="0" u="none" strike="noStrike" kern="1200" baseline="0">
                    <a:solidFill>
                      <a:schemeClr val="lt1"/>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val>
            <c:numRef>
              <c:f>Sheet1!$D$2</c:f>
              <c:numCache>
                <c:formatCode>0%</c:formatCode>
                <c:ptCount val="1"/>
                <c:pt idx="0">
                  <c:v>0.05</c:v>
                </c:pt>
              </c:numCache>
            </c:numRef>
          </c:val>
          <c:extLst>
            <c:ext xmlns:c15="http://schemas.microsoft.com/office/drawing/2012/chart" uri="{02D57815-91ED-43cb-92C2-25804820EDAC}">
              <c15:filteredSeriesTitle>
                <c15:tx>
                  <c:strRef>
                    <c:extLst>
                      <c:ext uri="{02D57815-91ED-43cb-92C2-25804820EDAC}">
                        <c15:formulaRef>
                          <c15:sqref>Sheet1!$D$1</c15:sqref>
                        </c15:formulaRef>
                      </c:ext>
                    </c:extLst>
                    <c:strCache>
                      <c:ptCount val="1"/>
                      <c:pt idx="0">
                        <c:v>Column3</c:v>
                      </c:pt>
                    </c:strCache>
                  </c:strRef>
                </c15:tx>
              </c15:filteredSeriesTitle>
            </c:ext>
            <c:ext xmlns:c15="http://schemas.microsoft.com/office/drawing/2012/chart" uri="{02D57815-91ED-43cb-92C2-25804820EDAC}">
              <c15:filteredCategoryTitle>
                <c15:cat>
                  <c:strRef>
                    <c:extLst>
                      <c:ext uri="{02D57815-91ED-43cb-92C2-25804820EDAC}">
                        <c15:formulaRef>
                          <c15:sqref>Sheet1!$A$2</c15:sqref>
                        </c15:formulaRef>
                      </c:ext>
                    </c:extLst>
                    <c:strCache>
                      <c:ptCount val="1"/>
                      <c:pt idx="0">
                        <c:v>Percentages</c:v>
                      </c:pt>
                    </c:strCache>
                  </c:strRef>
                </c15:cat>
              </c15:filteredCategoryTitle>
            </c:ext>
            <c:ext xmlns:c16="http://schemas.microsoft.com/office/drawing/2014/chart" uri="{C3380CC4-5D6E-409C-BE32-E72D297353CC}">
              <c16:uniqueId val="{0000000C-C038-4BE5-8F58-052759718E87}"/>
            </c:ext>
          </c:extLst>
        </c:ser>
        <c:ser>
          <c:idx val="3"/>
          <c:order val="3"/>
          <c:spPr>
            <a:solidFill>
              <a:schemeClr val="accent5"/>
            </a:solidFill>
            <a:ln>
              <a:noFill/>
            </a:ln>
            <a:effectLst/>
          </c:spPr>
          <c:invertIfNegative val="0"/>
          <c:dLbls>
            <c:spPr>
              <a:noFill/>
              <a:ln>
                <a:noFill/>
              </a:ln>
              <a:effectLst/>
            </c:spPr>
            <c:txPr>
              <a:bodyPr rot="0" spcFirstLastPara="1" vertOverflow="ellipsis" vert="horz" wrap="square" anchor="ctr" anchorCtr="1"/>
              <a:lstStyle/>
              <a:p>
                <a:pPr>
                  <a:defRPr sz="1600" b="0" i="0" u="none" strike="noStrike" kern="1200" baseline="0">
                    <a:solidFill>
                      <a:schemeClr val="lt1"/>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val>
            <c:numRef>
              <c:f>Sheet1!$E$2</c:f>
              <c:numCache>
                <c:formatCode>0%</c:formatCode>
                <c:ptCount val="1"/>
                <c:pt idx="0">
                  <c:v>0.2</c:v>
                </c:pt>
              </c:numCache>
            </c:numRef>
          </c:val>
          <c:extLst>
            <c:ext xmlns:c15="http://schemas.microsoft.com/office/drawing/2012/chart" uri="{02D57815-91ED-43cb-92C2-25804820EDAC}">
              <c15:filteredSeriesTitle>
                <c15:tx>
                  <c:strRef>
                    <c:extLst>
                      <c:ext uri="{02D57815-91ED-43cb-92C2-25804820EDAC}">
                        <c15:formulaRef>
                          <c15:sqref>Sheet1!$E$1</c15:sqref>
                        </c15:formulaRef>
                      </c:ext>
                    </c:extLst>
                    <c:strCache>
                      <c:ptCount val="1"/>
                      <c:pt idx="0">
                        <c:v>Column4</c:v>
                      </c:pt>
                    </c:strCache>
                  </c:strRef>
                </c15:tx>
              </c15:filteredSeriesTitle>
            </c:ext>
            <c:ext xmlns:c15="http://schemas.microsoft.com/office/drawing/2012/chart" uri="{02D57815-91ED-43cb-92C2-25804820EDAC}">
              <c15:filteredCategoryTitle>
                <c15:cat>
                  <c:strRef>
                    <c:extLst>
                      <c:ext uri="{02D57815-91ED-43cb-92C2-25804820EDAC}">
                        <c15:formulaRef>
                          <c15:sqref>Sheet1!$A$2</c15:sqref>
                        </c15:formulaRef>
                      </c:ext>
                    </c:extLst>
                    <c:strCache>
                      <c:ptCount val="1"/>
                      <c:pt idx="0">
                        <c:v>Percentages</c:v>
                      </c:pt>
                    </c:strCache>
                  </c:strRef>
                </c15:cat>
              </c15:filteredCategoryTitle>
            </c:ext>
            <c:ext xmlns:c16="http://schemas.microsoft.com/office/drawing/2014/chart" uri="{C3380CC4-5D6E-409C-BE32-E72D297353CC}">
              <c16:uniqueId val="{0000000D-C038-4BE5-8F58-052759718E87}"/>
            </c:ext>
          </c:extLst>
        </c:ser>
        <c:ser>
          <c:idx val="4"/>
          <c:order val="4"/>
          <c:spPr>
            <a:solidFill>
              <a:schemeClr val="accent2"/>
            </a:solidFill>
            <a:ln>
              <a:noFill/>
            </a:ln>
            <a:effectLst/>
          </c:spPr>
          <c:invertIfNegative val="0"/>
          <c:dLbls>
            <c:spPr>
              <a:noFill/>
              <a:ln>
                <a:noFill/>
              </a:ln>
              <a:effectLst/>
            </c:spPr>
            <c:txPr>
              <a:bodyPr rot="0" spcFirstLastPara="1" vertOverflow="ellipsis" vert="horz" wrap="square" anchor="ctr" anchorCtr="1"/>
              <a:lstStyle/>
              <a:p>
                <a:pPr>
                  <a:defRPr sz="1600" b="0" i="0" u="none" strike="noStrike" kern="1200" baseline="0">
                    <a:solidFill>
                      <a:schemeClr val="lt1"/>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val>
            <c:numRef>
              <c:f>Sheet1!$F$2</c:f>
              <c:numCache>
                <c:formatCode>0%</c:formatCode>
                <c:ptCount val="1"/>
                <c:pt idx="0">
                  <c:v>0.1</c:v>
                </c:pt>
              </c:numCache>
            </c:numRef>
          </c:val>
          <c:extLst>
            <c:ext xmlns:c15="http://schemas.microsoft.com/office/drawing/2012/chart" uri="{02D57815-91ED-43cb-92C2-25804820EDAC}">
              <c15:filteredSeriesTitle>
                <c15:tx>
                  <c:strRef>
                    <c:extLst>
                      <c:ext uri="{02D57815-91ED-43cb-92C2-25804820EDAC}">
                        <c15:formulaRef>
                          <c15:sqref>Sheet1!$F$1</c15:sqref>
                        </c15:formulaRef>
                      </c:ext>
                    </c:extLst>
                    <c:strCache>
                      <c:ptCount val="1"/>
                      <c:pt idx="0">
                        <c:v>Column5</c:v>
                      </c:pt>
                    </c:strCache>
                  </c:strRef>
                </c15:tx>
              </c15:filteredSeriesTitle>
            </c:ext>
            <c:ext xmlns:c15="http://schemas.microsoft.com/office/drawing/2012/chart" uri="{02D57815-91ED-43cb-92C2-25804820EDAC}">
              <c15:filteredCategoryTitle>
                <c15:cat>
                  <c:strRef>
                    <c:extLst>
                      <c:ext uri="{02D57815-91ED-43cb-92C2-25804820EDAC}">
                        <c15:formulaRef>
                          <c15:sqref>Sheet1!$A$2</c15:sqref>
                        </c15:formulaRef>
                      </c:ext>
                    </c:extLst>
                    <c:strCache>
                      <c:ptCount val="1"/>
                      <c:pt idx="0">
                        <c:v>Percentages</c:v>
                      </c:pt>
                    </c:strCache>
                  </c:strRef>
                </c15:cat>
              </c15:filteredCategoryTitle>
            </c:ext>
            <c:ext xmlns:c16="http://schemas.microsoft.com/office/drawing/2014/chart" uri="{C3380CC4-5D6E-409C-BE32-E72D297353CC}">
              <c16:uniqueId val="{0000000E-C038-4BE5-8F58-052759718E87}"/>
            </c:ext>
          </c:extLst>
        </c:ser>
        <c:dLbls>
          <c:dLblPos val="ctr"/>
          <c:showLegendKey val="0"/>
          <c:showVal val="1"/>
          <c:showCatName val="0"/>
          <c:showSerName val="0"/>
          <c:showPercent val="0"/>
          <c:showBubbleSize val="0"/>
        </c:dLbls>
        <c:gapWidth val="79"/>
        <c:overlap val="100"/>
        <c:serLines>
          <c:spPr>
            <a:ln w="9525">
              <a:noFill/>
              <a:round/>
            </a:ln>
            <a:effectLst/>
          </c:spPr>
        </c:serLines>
        <c:axId val="283798464"/>
        <c:axId val="283793760"/>
      </c:barChart>
      <c:valAx>
        <c:axId val="283793760"/>
        <c:scaling>
          <c:orientation val="minMax"/>
        </c:scaling>
        <c:delete val="1"/>
        <c:axPos val="b"/>
        <c:numFmt formatCode="0%" sourceLinked="1"/>
        <c:majorTickMark val="none"/>
        <c:minorTickMark val="none"/>
        <c:tickLblPos val="nextTo"/>
        <c:crossAx val="283798464"/>
        <c:crosses val="autoZero"/>
        <c:crossBetween val="between"/>
      </c:valAx>
      <c:catAx>
        <c:axId val="283798464"/>
        <c:scaling>
          <c:orientation val="minMax"/>
        </c:scaling>
        <c:delete val="1"/>
        <c:axPos val="l"/>
        <c:majorGridlines>
          <c:spPr>
            <a:ln w="9525" cap="flat" cmpd="sng" algn="ctr">
              <a:noFill/>
              <a:round/>
            </a:ln>
            <a:effectLst/>
          </c:spPr>
        </c:majorGridlines>
        <c:numFmt formatCode="General" sourceLinked="1"/>
        <c:majorTickMark val="none"/>
        <c:minorTickMark val="none"/>
        <c:tickLblPos val="nextTo"/>
        <c:crossAx val="283793760"/>
        <c:crosses val="autoZero"/>
        <c:auto val="1"/>
        <c:lblAlgn val="ctr"/>
        <c:lblOffset val="100"/>
        <c:noMultiLvlLbl val="0"/>
      </c:catAx>
      <c:spPr>
        <a:noFill/>
        <a:ln>
          <a:noFill/>
        </a:ln>
        <a:effectLst/>
      </c:spPr>
    </c:plotArea>
    <c:plotVisOnly val="1"/>
    <c:dispBlanksAs val="gap"/>
    <c:showDLblsOverMax val="0"/>
  </c:chart>
  <c:spPr>
    <a:noFill/>
    <a:ln>
      <a:noFill/>
    </a:ln>
    <a:effectLst/>
  </c:spPr>
  <c:txPr>
    <a:bodyPr/>
    <a:lstStyle/>
    <a:p>
      <a:pPr>
        <a:defRPr sz="1600"/>
      </a:pPr>
      <a:endParaRPr lang="fr-FR"/>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8">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lt1"/>
    </cs:fontRef>
    <cs:defRPr sz="1197" b="0" i="0" u="none" strike="noStrike" kern="1200" baseline="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98">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lt1"/>
    </cs:fontRef>
    <cs:defRPr sz="1197" b="0" i="0" u="none" strike="noStrike" kern="1200" baseline="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42" name="Rectangle 2"/>
          <p:cNvSpPr>
            <a:spLocks noGrp="1" noChangeArrowheads="1"/>
          </p:cNvSpPr>
          <p:nvPr>
            <p:ph type="hdr" sz="quarter"/>
          </p:nvPr>
        </p:nvSpPr>
        <p:spPr bwMode="auto">
          <a:xfrm>
            <a:off x="2" y="0"/>
            <a:ext cx="2939265" cy="453390"/>
          </a:xfrm>
          <a:prstGeom prst="rect">
            <a:avLst/>
          </a:prstGeom>
          <a:noFill/>
          <a:ln w="9525">
            <a:noFill/>
            <a:miter lim="800000"/>
            <a:headEnd/>
            <a:tailEnd/>
          </a:ln>
          <a:effectLst/>
        </p:spPr>
        <p:txBody>
          <a:bodyPr vert="horz" wrap="square" lIns="87379" tIns="43690" rIns="87379" bIns="43690" numCol="1" anchor="t" anchorCtr="0" compatLnSpc="1">
            <a:prstTxWarp prst="textNoShape">
              <a:avLst/>
            </a:prstTxWarp>
          </a:bodyPr>
          <a:lstStyle>
            <a:lvl1pPr algn="l" defTabSz="874550">
              <a:spcBef>
                <a:spcPct val="0"/>
              </a:spcBef>
              <a:defRPr sz="1200" b="1"/>
            </a:lvl1pPr>
          </a:lstStyle>
          <a:p>
            <a:endParaRPr lang="en-GB" dirty="0"/>
          </a:p>
        </p:txBody>
      </p:sp>
      <p:sp>
        <p:nvSpPr>
          <p:cNvPr id="10243" name="Rectangle 3"/>
          <p:cNvSpPr>
            <a:spLocks noGrp="1" noChangeArrowheads="1"/>
          </p:cNvSpPr>
          <p:nvPr>
            <p:ph type="dt" sz="quarter" idx="1"/>
          </p:nvPr>
        </p:nvSpPr>
        <p:spPr bwMode="auto">
          <a:xfrm>
            <a:off x="3842537" y="0"/>
            <a:ext cx="2939265" cy="453390"/>
          </a:xfrm>
          <a:prstGeom prst="rect">
            <a:avLst/>
          </a:prstGeom>
          <a:noFill/>
          <a:ln w="9525">
            <a:noFill/>
            <a:miter lim="800000"/>
            <a:headEnd/>
            <a:tailEnd/>
          </a:ln>
          <a:effectLst/>
        </p:spPr>
        <p:txBody>
          <a:bodyPr vert="horz" wrap="square" lIns="87379" tIns="43690" rIns="87379" bIns="43690" numCol="1" anchor="t" anchorCtr="0" compatLnSpc="1">
            <a:prstTxWarp prst="textNoShape">
              <a:avLst/>
            </a:prstTxWarp>
          </a:bodyPr>
          <a:lstStyle>
            <a:lvl1pPr algn="r" defTabSz="874550">
              <a:spcBef>
                <a:spcPct val="0"/>
              </a:spcBef>
              <a:defRPr sz="1200" b="1"/>
            </a:lvl1pPr>
          </a:lstStyle>
          <a:p>
            <a:endParaRPr lang="en-GB" dirty="0"/>
          </a:p>
        </p:txBody>
      </p:sp>
      <p:sp>
        <p:nvSpPr>
          <p:cNvPr id="10244" name="Rectangle 4"/>
          <p:cNvSpPr>
            <a:spLocks noGrp="1" noChangeArrowheads="1"/>
          </p:cNvSpPr>
          <p:nvPr>
            <p:ph type="ftr" sz="quarter" idx="2"/>
          </p:nvPr>
        </p:nvSpPr>
        <p:spPr bwMode="auto">
          <a:xfrm>
            <a:off x="2" y="8614410"/>
            <a:ext cx="2939265" cy="453390"/>
          </a:xfrm>
          <a:prstGeom prst="rect">
            <a:avLst/>
          </a:prstGeom>
          <a:noFill/>
          <a:ln w="9525">
            <a:noFill/>
            <a:miter lim="800000"/>
            <a:headEnd/>
            <a:tailEnd/>
          </a:ln>
          <a:effectLst/>
        </p:spPr>
        <p:txBody>
          <a:bodyPr vert="horz" wrap="square" lIns="87379" tIns="43690" rIns="87379" bIns="43690" numCol="1" anchor="b" anchorCtr="0" compatLnSpc="1">
            <a:prstTxWarp prst="textNoShape">
              <a:avLst/>
            </a:prstTxWarp>
          </a:bodyPr>
          <a:lstStyle>
            <a:lvl1pPr algn="l" defTabSz="874550">
              <a:spcBef>
                <a:spcPct val="0"/>
              </a:spcBef>
              <a:defRPr sz="1200" b="1"/>
            </a:lvl1pPr>
          </a:lstStyle>
          <a:p>
            <a:endParaRPr lang="en-GB" dirty="0"/>
          </a:p>
        </p:txBody>
      </p:sp>
      <p:sp>
        <p:nvSpPr>
          <p:cNvPr id="10245" name="Rectangle 5"/>
          <p:cNvSpPr>
            <a:spLocks noGrp="1" noChangeArrowheads="1"/>
          </p:cNvSpPr>
          <p:nvPr>
            <p:ph type="sldNum" sz="quarter" idx="3"/>
          </p:nvPr>
        </p:nvSpPr>
        <p:spPr bwMode="auto">
          <a:xfrm>
            <a:off x="3842537" y="8614410"/>
            <a:ext cx="2939265" cy="453390"/>
          </a:xfrm>
          <a:prstGeom prst="rect">
            <a:avLst/>
          </a:prstGeom>
          <a:noFill/>
          <a:ln w="9525">
            <a:noFill/>
            <a:miter lim="800000"/>
            <a:headEnd/>
            <a:tailEnd/>
          </a:ln>
          <a:effectLst/>
        </p:spPr>
        <p:txBody>
          <a:bodyPr vert="horz" wrap="square" lIns="87379" tIns="43690" rIns="87379" bIns="43690" numCol="1" anchor="b" anchorCtr="0" compatLnSpc="1">
            <a:prstTxWarp prst="textNoShape">
              <a:avLst/>
            </a:prstTxWarp>
          </a:bodyPr>
          <a:lstStyle>
            <a:lvl1pPr algn="r" defTabSz="874550">
              <a:spcBef>
                <a:spcPct val="0"/>
              </a:spcBef>
              <a:defRPr sz="1200" b="1"/>
            </a:lvl1pPr>
          </a:lstStyle>
          <a:p>
            <a:fld id="{13A2AEDD-AD55-49C8-838F-E55756FFD25D}" type="slidenum">
              <a:rPr lang="en-GB"/>
              <a:pPr/>
              <a:t>‹N°›</a:t>
            </a:fld>
            <a:endParaRPr lang="en-GB" dirty="0"/>
          </a:p>
        </p:txBody>
      </p:sp>
    </p:spTree>
    <p:extLst>
      <p:ext uri="{BB962C8B-B14F-4D97-AF65-F5344CB8AC3E}">
        <p14:creationId xmlns:p14="http://schemas.microsoft.com/office/powerpoint/2010/main" val="225521718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266" name="Rectangle 2"/>
          <p:cNvSpPr>
            <a:spLocks noGrp="1" noChangeArrowheads="1"/>
          </p:cNvSpPr>
          <p:nvPr>
            <p:ph type="hdr" sz="quarter"/>
          </p:nvPr>
        </p:nvSpPr>
        <p:spPr bwMode="auto">
          <a:xfrm>
            <a:off x="2" y="3"/>
            <a:ext cx="2958655" cy="446124"/>
          </a:xfrm>
          <a:prstGeom prst="rect">
            <a:avLst/>
          </a:prstGeom>
          <a:noFill/>
          <a:ln w="9525">
            <a:noFill/>
            <a:miter lim="800000"/>
            <a:headEnd/>
            <a:tailEnd/>
          </a:ln>
          <a:effectLst/>
        </p:spPr>
        <p:txBody>
          <a:bodyPr vert="horz" wrap="square" lIns="85952" tIns="42975" rIns="85952" bIns="42975" numCol="1" anchor="t" anchorCtr="0" compatLnSpc="1">
            <a:prstTxWarp prst="textNoShape">
              <a:avLst/>
            </a:prstTxWarp>
          </a:bodyPr>
          <a:lstStyle>
            <a:lvl1pPr algn="l" defTabSz="859313">
              <a:spcBef>
                <a:spcPct val="0"/>
              </a:spcBef>
              <a:defRPr sz="1200" b="1">
                <a:latin typeface="Arial"/>
                <a:cs typeface="Arial"/>
                <a:sym typeface="Arial"/>
              </a:defRPr>
            </a:lvl1pPr>
          </a:lstStyle>
          <a:p>
            <a:endParaRPr lang="en-GB" dirty="0"/>
          </a:p>
        </p:txBody>
      </p:sp>
      <p:sp>
        <p:nvSpPr>
          <p:cNvPr id="11267" name="Rectangle 3"/>
          <p:cNvSpPr>
            <a:spLocks noGrp="1" noChangeArrowheads="1"/>
          </p:cNvSpPr>
          <p:nvPr>
            <p:ph type="dt" idx="1"/>
          </p:nvPr>
        </p:nvSpPr>
        <p:spPr bwMode="auto">
          <a:xfrm>
            <a:off x="3847383" y="3"/>
            <a:ext cx="2958654" cy="446124"/>
          </a:xfrm>
          <a:prstGeom prst="rect">
            <a:avLst/>
          </a:prstGeom>
          <a:noFill/>
          <a:ln w="9525">
            <a:noFill/>
            <a:miter lim="800000"/>
            <a:headEnd/>
            <a:tailEnd/>
          </a:ln>
          <a:effectLst/>
        </p:spPr>
        <p:txBody>
          <a:bodyPr vert="horz" wrap="square" lIns="85952" tIns="42975" rIns="85952" bIns="42975" numCol="1" anchor="t" anchorCtr="0" compatLnSpc="1">
            <a:prstTxWarp prst="textNoShape">
              <a:avLst/>
            </a:prstTxWarp>
          </a:bodyPr>
          <a:lstStyle>
            <a:lvl1pPr algn="r" defTabSz="859313">
              <a:spcBef>
                <a:spcPct val="0"/>
              </a:spcBef>
              <a:defRPr sz="1200" b="1">
                <a:latin typeface="Arial"/>
                <a:cs typeface="Arial"/>
                <a:sym typeface="Arial"/>
              </a:defRPr>
            </a:lvl1pPr>
          </a:lstStyle>
          <a:p>
            <a:endParaRPr lang="en-GB" dirty="0"/>
          </a:p>
        </p:txBody>
      </p:sp>
      <p:sp>
        <p:nvSpPr>
          <p:cNvPr id="11268" name="Rectangle 4"/>
          <p:cNvSpPr>
            <a:spLocks noGrp="1" noRot="1" noChangeAspect="1" noChangeArrowheads="1" noTextEdit="1"/>
          </p:cNvSpPr>
          <p:nvPr>
            <p:ph type="sldImg" idx="2"/>
          </p:nvPr>
        </p:nvSpPr>
        <p:spPr bwMode="auto">
          <a:xfrm>
            <a:off x="323850" y="668338"/>
            <a:ext cx="6086475" cy="3424237"/>
          </a:xfrm>
          <a:prstGeom prst="rect">
            <a:avLst/>
          </a:prstGeom>
          <a:noFill/>
          <a:ln w="9525">
            <a:solidFill>
              <a:srgbClr val="000000"/>
            </a:solidFill>
            <a:miter lim="800000"/>
            <a:headEnd/>
            <a:tailEnd/>
          </a:ln>
          <a:effectLst/>
        </p:spPr>
      </p:sp>
      <p:sp>
        <p:nvSpPr>
          <p:cNvPr id="11269" name="Rectangle 5"/>
          <p:cNvSpPr>
            <a:spLocks noGrp="1" noChangeArrowheads="1"/>
          </p:cNvSpPr>
          <p:nvPr>
            <p:ph type="body" sz="quarter" idx="3"/>
          </p:nvPr>
        </p:nvSpPr>
        <p:spPr bwMode="auto">
          <a:xfrm>
            <a:off x="888729" y="4317379"/>
            <a:ext cx="4955869" cy="4093588"/>
          </a:xfrm>
          <a:prstGeom prst="rect">
            <a:avLst/>
          </a:prstGeom>
          <a:noFill/>
          <a:ln w="9525">
            <a:noFill/>
            <a:miter lim="800000"/>
            <a:headEnd/>
            <a:tailEnd/>
          </a:ln>
          <a:effectLst/>
        </p:spPr>
        <p:txBody>
          <a:bodyPr vert="horz" wrap="square" lIns="85952" tIns="42975" rIns="85952" bIns="42975" numCol="1" anchor="t" anchorCtr="0" compatLnSpc="1">
            <a:prstTxWarp prst="textNoShape">
              <a:avLst/>
            </a:prstTxWarp>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1270" name="Rectangle 6"/>
          <p:cNvSpPr>
            <a:spLocks noGrp="1" noChangeArrowheads="1"/>
          </p:cNvSpPr>
          <p:nvPr>
            <p:ph type="ftr" sz="quarter" idx="4"/>
          </p:nvPr>
        </p:nvSpPr>
        <p:spPr bwMode="auto">
          <a:xfrm>
            <a:off x="2" y="8633303"/>
            <a:ext cx="2958655" cy="447578"/>
          </a:xfrm>
          <a:prstGeom prst="rect">
            <a:avLst/>
          </a:prstGeom>
          <a:noFill/>
          <a:ln w="9525">
            <a:noFill/>
            <a:miter lim="800000"/>
            <a:headEnd/>
            <a:tailEnd/>
          </a:ln>
          <a:effectLst/>
        </p:spPr>
        <p:txBody>
          <a:bodyPr vert="horz" wrap="square" lIns="85952" tIns="42975" rIns="85952" bIns="42975" numCol="1" anchor="b" anchorCtr="0" compatLnSpc="1">
            <a:prstTxWarp prst="textNoShape">
              <a:avLst/>
            </a:prstTxWarp>
          </a:bodyPr>
          <a:lstStyle>
            <a:lvl1pPr algn="l" defTabSz="859313">
              <a:spcBef>
                <a:spcPct val="0"/>
              </a:spcBef>
              <a:defRPr sz="1200" b="1">
                <a:latin typeface="Arial"/>
                <a:cs typeface="Arial"/>
                <a:sym typeface="Arial"/>
              </a:defRPr>
            </a:lvl1pPr>
          </a:lstStyle>
          <a:p>
            <a:endParaRPr lang="en-GB" dirty="0"/>
          </a:p>
        </p:txBody>
      </p:sp>
      <p:sp>
        <p:nvSpPr>
          <p:cNvPr id="11271" name="Rectangle 7"/>
          <p:cNvSpPr>
            <a:spLocks noGrp="1" noChangeArrowheads="1"/>
          </p:cNvSpPr>
          <p:nvPr>
            <p:ph type="sldNum" sz="quarter" idx="5"/>
          </p:nvPr>
        </p:nvSpPr>
        <p:spPr bwMode="auto">
          <a:xfrm>
            <a:off x="3847383" y="8633303"/>
            <a:ext cx="2958654" cy="447578"/>
          </a:xfrm>
          <a:prstGeom prst="rect">
            <a:avLst/>
          </a:prstGeom>
          <a:noFill/>
          <a:ln w="9525">
            <a:noFill/>
            <a:miter lim="800000"/>
            <a:headEnd/>
            <a:tailEnd/>
          </a:ln>
          <a:effectLst/>
        </p:spPr>
        <p:txBody>
          <a:bodyPr vert="horz" wrap="square" lIns="85952" tIns="42975" rIns="85952" bIns="42975" numCol="1" anchor="b" anchorCtr="0" compatLnSpc="1">
            <a:prstTxWarp prst="textNoShape">
              <a:avLst/>
            </a:prstTxWarp>
          </a:bodyPr>
          <a:lstStyle>
            <a:lvl1pPr algn="r" defTabSz="859313">
              <a:spcBef>
                <a:spcPct val="0"/>
              </a:spcBef>
              <a:defRPr sz="1200" b="1">
                <a:latin typeface="Arial"/>
              </a:defRPr>
            </a:lvl1pPr>
          </a:lstStyle>
          <a:p>
            <a:fld id="{5CA7C1A6-3F6E-4A0C-A01A-2F04D27288E6}" type="slidenum">
              <a:rPr lang="en-GB" smtClean="0"/>
              <a:pPr/>
              <a:t>‹N°›</a:t>
            </a:fld>
            <a:endParaRPr lang="en-GB" dirty="0"/>
          </a:p>
        </p:txBody>
      </p:sp>
    </p:spTree>
    <p:extLst>
      <p:ext uri="{BB962C8B-B14F-4D97-AF65-F5344CB8AC3E}">
        <p14:creationId xmlns:p14="http://schemas.microsoft.com/office/powerpoint/2010/main" val="4286157056"/>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400" kern="1200">
        <a:solidFill>
          <a:schemeClr val="tx1"/>
        </a:solidFill>
        <a:latin typeface="Arial"/>
        <a:ea typeface="+mn-ea"/>
        <a:cs typeface="Arial" charset="0"/>
        <a:sym typeface="Arial"/>
      </a:defRPr>
    </a:lvl1pPr>
    <a:lvl2pPr marL="539725" algn="l" rtl="0" fontAlgn="base">
      <a:spcBef>
        <a:spcPct val="30000"/>
      </a:spcBef>
      <a:spcAft>
        <a:spcPct val="0"/>
      </a:spcAft>
      <a:defRPr sz="1400" kern="1200">
        <a:solidFill>
          <a:schemeClr val="tx1"/>
        </a:solidFill>
        <a:latin typeface="Arial"/>
        <a:ea typeface="+mn-ea"/>
        <a:cs typeface="Arial" charset="0"/>
        <a:sym typeface="Arial"/>
      </a:defRPr>
    </a:lvl2pPr>
    <a:lvl3pPr marL="1079449" algn="l" rtl="0" fontAlgn="base">
      <a:spcBef>
        <a:spcPct val="30000"/>
      </a:spcBef>
      <a:spcAft>
        <a:spcPct val="0"/>
      </a:spcAft>
      <a:defRPr sz="1400" kern="1200">
        <a:solidFill>
          <a:schemeClr val="tx1"/>
        </a:solidFill>
        <a:latin typeface="Arial"/>
        <a:ea typeface="+mn-ea"/>
        <a:cs typeface="Arial" charset="0"/>
        <a:sym typeface="Arial"/>
      </a:defRPr>
    </a:lvl3pPr>
    <a:lvl4pPr marL="1619174" algn="l" rtl="0" fontAlgn="base">
      <a:spcBef>
        <a:spcPct val="30000"/>
      </a:spcBef>
      <a:spcAft>
        <a:spcPct val="0"/>
      </a:spcAft>
      <a:defRPr sz="1400" kern="1200">
        <a:solidFill>
          <a:schemeClr val="tx1"/>
        </a:solidFill>
        <a:latin typeface="Arial"/>
        <a:ea typeface="+mn-ea"/>
        <a:cs typeface="Arial" charset="0"/>
        <a:sym typeface="Arial"/>
      </a:defRPr>
    </a:lvl4pPr>
    <a:lvl5pPr marL="2158898" algn="l" rtl="0" fontAlgn="base">
      <a:spcBef>
        <a:spcPct val="30000"/>
      </a:spcBef>
      <a:spcAft>
        <a:spcPct val="0"/>
      </a:spcAft>
      <a:defRPr sz="1400" kern="1200">
        <a:solidFill>
          <a:schemeClr val="tx1"/>
        </a:solidFill>
        <a:latin typeface="Arial"/>
        <a:ea typeface="+mn-ea"/>
        <a:cs typeface="Arial" charset="0"/>
        <a:sym typeface="Arial"/>
      </a:defRPr>
    </a:lvl5pPr>
    <a:lvl6pPr marL="2698623" algn="l" defTabSz="1079449" rtl="0" eaLnBrk="1" latinLnBrk="0" hangingPunct="1">
      <a:defRPr sz="1400" kern="1200">
        <a:solidFill>
          <a:schemeClr val="tx1"/>
        </a:solidFill>
        <a:latin typeface="+mn-lt"/>
        <a:ea typeface="+mn-ea"/>
        <a:cs typeface="+mn-cs"/>
      </a:defRPr>
    </a:lvl6pPr>
    <a:lvl7pPr marL="3238348" algn="l" defTabSz="1079449" rtl="0" eaLnBrk="1" latinLnBrk="0" hangingPunct="1">
      <a:defRPr sz="1400" kern="1200">
        <a:solidFill>
          <a:schemeClr val="tx1"/>
        </a:solidFill>
        <a:latin typeface="+mn-lt"/>
        <a:ea typeface="+mn-ea"/>
        <a:cs typeface="+mn-cs"/>
      </a:defRPr>
    </a:lvl7pPr>
    <a:lvl8pPr marL="3778072" algn="l" defTabSz="1079449" rtl="0" eaLnBrk="1" latinLnBrk="0" hangingPunct="1">
      <a:defRPr sz="1400" kern="1200">
        <a:solidFill>
          <a:schemeClr val="tx1"/>
        </a:solidFill>
        <a:latin typeface="+mn-lt"/>
        <a:ea typeface="+mn-ea"/>
        <a:cs typeface="+mn-cs"/>
      </a:defRPr>
    </a:lvl8pPr>
    <a:lvl9pPr marL="4317797" algn="l" defTabSz="1079449" rtl="0" eaLnBrk="1" latinLnBrk="0" hangingPunct="1">
      <a:defRPr sz="1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docs.microsoft.com/en-us/azure/active-directory/connect/active-directory-aadconnect-user-signin#password-hash-synchronization" TargetMode="External"/><Relationship Id="rId2" Type="http://schemas.openxmlformats.org/officeDocument/2006/relationships/slide" Target="../slides/slide12.xml"/><Relationship Id="rId1" Type="http://schemas.openxmlformats.org/officeDocument/2006/relationships/notesMaster" Target="../notesMasters/notesMaster1.xml"/><Relationship Id="rId6" Type="http://schemas.openxmlformats.org/officeDocument/2006/relationships/hyperlink" Target="https://docs.microsoft.com/en-us/azure/active-directory/connect/active-directory-aadconnect-user-signin#federation-that-uses-a-new-or-existing-farm-with-ad-fs-in-windows-server-2012-r2" TargetMode="External"/><Relationship Id="rId5" Type="http://schemas.openxmlformats.org/officeDocument/2006/relationships/hyperlink" Target="https://docs.microsoft.com/en-us/azure/active-directory/connect/active-directory-aadconnect-pass-through-authentication" TargetMode="External"/><Relationship Id="rId4" Type="http://schemas.openxmlformats.org/officeDocument/2006/relationships/hyperlink" Target="https://docs.microsoft.com/en-us/azure/active-directory/connect/active-directory-aadconnect-sso" TargetMode="Externa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docs.microsoft.com/en-us/azure/active-directory/connect/active-directory-aadconnect-user-signin#password-hash-synchronization" TargetMode="External"/><Relationship Id="rId2" Type="http://schemas.openxmlformats.org/officeDocument/2006/relationships/slide" Target="../slides/slide19.xml"/><Relationship Id="rId1" Type="http://schemas.openxmlformats.org/officeDocument/2006/relationships/notesMaster" Target="../notesMasters/notesMaster1.xml"/><Relationship Id="rId6" Type="http://schemas.openxmlformats.org/officeDocument/2006/relationships/hyperlink" Target="https://docs.microsoft.com/en-us/azure/active-directory/connect/active-directory-aadconnect-user-signin#federation-that-uses-a-new-or-existing-farm-with-ad-fs-in-windows-server-2012-r2" TargetMode="External"/><Relationship Id="rId5" Type="http://schemas.openxmlformats.org/officeDocument/2006/relationships/hyperlink" Target="https://docs.microsoft.com/en-us/azure/active-directory/connect/active-directory-aadconnect-pass-through-authentication" TargetMode="External"/><Relationship Id="rId4" Type="http://schemas.openxmlformats.org/officeDocument/2006/relationships/hyperlink" Target="https://docs.microsoft.com/en-us/azure/active-directory/connect/active-directory-aadconnect-sso" TargetMode="Externa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outlook.office365.com/owa/" TargetMode="External"/><Relationship Id="rId2" Type="http://schemas.openxmlformats.org/officeDocument/2006/relationships/slide" Target="../slides/slide20.xml"/><Relationship Id="rId1" Type="http://schemas.openxmlformats.org/officeDocument/2006/relationships/notesMaster" Target="../notesMasters/notesMaster1.xml"/><Relationship Id="rId4" Type="http://schemas.openxmlformats.org/officeDocument/2006/relationships/hyperlink" Target="https://docs.microsoft.com/en-us/azure/active-directory/connect/active-directory-aadconnect-sso-quick-start#step-3-roll-out-the-feature" TargetMode="Externa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docs.microsoft.com/en-us/azure/active-directory/connect/active-directory-aadconnect-user-signin#password-hash-synchronization" TargetMode="External"/><Relationship Id="rId2" Type="http://schemas.openxmlformats.org/officeDocument/2006/relationships/slide" Target="../slides/slide23.xml"/><Relationship Id="rId1" Type="http://schemas.openxmlformats.org/officeDocument/2006/relationships/notesMaster" Target="../notesMasters/notesMaster1.xml"/><Relationship Id="rId6" Type="http://schemas.openxmlformats.org/officeDocument/2006/relationships/hyperlink" Target="https://docs.microsoft.com/en-us/azure/active-directory/connect/active-directory-aadconnect-user-signin#federation-that-uses-a-new-or-existing-farm-with-ad-fs-in-windows-server-2012-r2" TargetMode="External"/><Relationship Id="rId5" Type="http://schemas.openxmlformats.org/officeDocument/2006/relationships/hyperlink" Target="https://docs.microsoft.com/en-us/azure/active-directory/connect/active-directory-aadconnect-pass-through-authentication" TargetMode="External"/><Relationship Id="rId4" Type="http://schemas.openxmlformats.org/officeDocument/2006/relationships/hyperlink" Target="https://docs.microsoft.com/en-us/azure/active-directory/connect/active-directory-aadconnect-sso"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docs.microsoft.com/en-us/azure/active-directory/connect/active-directory-aadconnect-user-signin#password-hash-synchronization" TargetMode="External"/><Relationship Id="rId7" Type="http://schemas.openxmlformats.org/officeDocument/2006/relationships/hyperlink" Target="https://docs.microsoft.com/en-us/azure/active-directory/connect/active-directory-aadconnect-user-signin#federation-with-pingfederate" TargetMode="External"/><Relationship Id="rId2" Type="http://schemas.openxmlformats.org/officeDocument/2006/relationships/slide" Target="../slides/slide3.xml"/><Relationship Id="rId1" Type="http://schemas.openxmlformats.org/officeDocument/2006/relationships/notesMaster" Target="../notesMasters/notesMaster1.xml"/><Relationship Id="rId6" Type="http://schemas.openxmlformats.org/officeDocument/2006/relationships/hyperlink" Target="https://docs.microsoft.com/en-us/azure/active-directory/connect/active-directory-aadconnect-user-signin#federation-that-uses-a-new-or-existing-farm-with-ad-fs-in-windows-server-2012-r2" TargetMode="External"/><Relationship Id="rId5" Type="http://schemas.openxmlformats.org/officeDocument/2006/relationships/hyperlink" Target="https://docs.microsoft.com/en-us/azure/active-directory/connect/active-directory-aadconnect-pass-through-authentication" TargetMode="External"/><Relationship Id="rId4" Type="http://schemas.openxmlformats.org/officeDocument/2006/relationships/hyperlink" Target="https://docs.microsoft.com/en-us/azure/active-directory/connect/active-directory-aadconnect-sso" TargetMode="Externa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docs.microsoft.com/en-us/azure/active-directory/connect/active-directory-aadconnectsync-implement-password-synchronization" TargetMode="External"/><Relationship Id="rId2" Type="http://schemas.openxmlformats.org/officeDocument/2006/relationships/slide" Target="../slides/slide4.xml"/><Relationship Id="rId1" Type="http://schemas.openxmlformats.org/officeDocument/2006/relationships/notesMaster" Target="../notesMasters/notesMaster1.xml"/><Relationship Id="rId4" Type="http://schemas.openxmlformats.org/officeDocument/2006/relationships/hyperlink" Target="https://docs.microsoft.com/en-us/azure/active-directory/connect/active-directory-aadconnect-pass-through-authentication" TargetMode="Externa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docs.microsoft.com/en-us/azure/active-directory/connect/active-directory-aadconnect-user-signin#password-hash-synchronization" TargetMode="External"/><Relationship Id="rId2" Type="http://schemas.openxmlformats.org/officeDocument/2006/relationships/slide" Target="../slides/slide5.xml"/><Relationship Id="rId1" Type="http://schemas.openxmlformats.org/officeDocument/2006/relationships/notesMaster" Target="../notesMasters/notesMaster1.xml"/><Relationship Id="rId6" Type="http://schemas.openxmlformats.org/officeDocument/2006/relationships/hyperlink" Target="https://docs.microsoft.com/en-us/azure/active-directory/connect/active-directory-aadconnect-user-signin#federation-that-uses-a-new-or-existing-farm-with-ad-fs-in-windows-server-2012-r2" TargetMode="External"/><Relationship Id="rId5" Type="http://schemas.openxmlformats.org/officeDocument/2006/relationships/hyperlink" Target="https://docs.microsoft.com/en-us/azure/active-directory/connect/active-directory-aadconnect-pass-through-authentication" TargetMode="External"/><Relationship Id="rId4" Type="http://schemas.openxmlformats.org/officeDocument/2006/relationships/hyperlink" Target="https://docs.microsoft.com/en-us/azure/active-directory/connect/active-directory-aadconnect-sso"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docs.microsoft.com/en-us/azure/active-directory/connect/active-directory-aadconnect-user-signin#password-hash-synchronization" TargetMode="External"/><Relationship Id="rId2" Type="http://schemas.openxmlformats.org/officeDocument/2006/relationships/slide" Target="../slides/slide8.xml"/><Relationship Id="rId1" Type="http://schemas.openxmlformats.org/officeDocument/2006/relationships/notesMaster" Target="../notesMasters/notesMaster1.xml"/><Relationship Id="rId6" Type="http://schemas.openxmlformats.org/officeDocument/2006/relationships/hyperlink" Target="https://docs.microsoft.com/en-us/azure/active-directory/connect/active-directory-aadconnect-user-signin#federation-that-uses-a-new-or-existing-farm-with-ad-fs-in-windows-server-2012-r2" TargetMode="External"/><Relationship Id="rId5" Type="http://schemas.openxmlformats.org/officeDocument/2006/relationships/hyperlink" Target="https://docs.microsoft.com/en-us/azure/active-directory/connect/active-directory-aadconnect-pass-through-authentication" TargetMode="External"/><Relationship Id="rId4" Type="http://schemas.openxmlformats.org/officeDocument/2006/relationships/hyperlink" Target="https://docs.microsoft.com/en-us/azure/active-directory/connect/active-directory-aadconnect-sso" TargetMode="Externa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msdn.microsoft.com/library/cc228086.aspx" TargetMode="External"/><Relationship Id="rId7" Type="http://schemas.openxmlformats.org/officeDocument/2006/relationships/hyperlink" Target="https://msdn.microsoft.com/library/system.security.cryptography.hmacsha256.aspx" TargetMode="External"/><Relationship Id="rId2" Type="http://schemas.openxmlformats.org/officeDocument/2006/relationships/slide" Target="../slides/slide9.xml"/><Relationship Id="rId1" Type="http://schemas.openxmlformats.org/officeDocument/2006/relationships/notesMaster" Target="../notesMasters/notesMaster1.xml"/><Relationship Id="rId6" Type="http://schemas.openxmlformats.org/officeDocument/2006/relationships/hyperlink" Target="https://www.ietf.org/rfc/rfc2898.txt" TargetMode="External"/><Relationship Id="rId5" Type="http://schemas.openxmlformats.org/officeDocument/2006/relationships/hyperlink" Target="https://msdn.microsoft.com/library/System.Security.Cryptography.MD5CryptoServiceProvider.aspx" TargetMode="External"/><Relationship Id="rId4" Type="http://schemas.openxmlformats.org/officeDocument/2006/relationships/hyperlink" Target="http://www.rfc-editor.org/rfc/rfc1321.txt" TargetMode="Externa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10"/>
          </p:nvPr>
        </p:nvSpPr>
        <p:spPr/>
        <p:txBody>
          <a:bodyPr/>
          <a:lstStyle/>
          <a:p>
            <a:fld id="{5CA7C1A6-3F6E-4A0C-A01A-2F04D27288E6}" type="slidenum">
              <a:rPr lang="en-GB" smtClean="0"/>
              <a:pPr/>
              <a:t>0</a:t>
            </a:fld>
            <a:endParaRPr lang="en-GB" dirty="0"/>
          </a:p>
        </p:txBody>
      </p:sp>
    </p:spTree>
    <p:extLst>
      <p:ext uri="{BB962C8B-B14F-4D97-AF65-F5344CB8AC3E}">
        <p14:creationId xmlns:p14="http://schemas.microsoft.com/office/powerpoint/2010/main" val="18063620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Reference: https://docs.microsoft.com/en-us/azure/active-directory/connect/active-directory-aadconnect-pass-through-authentication-quick-start </a:t>
            </a:r>
          </a:p>
          <a:p>
            <a:endParaRPr lang="fr-FR" dirty="0"/>
          </a:p>
        </p:txBody>
      </p:sp>
      <p:sp>
        <p:nvSpPr>
          <p:cNvPr id="4" name="Slide Number Placeholder 3"/>
          <p:cNvSpPr>
            <a:spLocks noGrp="1"/>
          </p:cNvSpPr>
          <p:nvPr>
            <p:ph type="sldNum" sz="quarter" idx="10"/>
          </p:nvPr>
        </p:nvSpPr>
        <p:spPr/>
        <p:txBody>
          <a:bodyPr/>
          <a:lstStyle/>
          <a:p>
            <a:fld id="{5CA7C1A6-3F6E-4A0C-A01A-2F04D27288E6}" type="slidenum">
              <a:rPr lang="en-GB" smtClean="0"/>
              <a:pPr/>
              <a:t>10</a:t>
            </a:fld>
            <a:endParaRPr lang="en-GB" dirty="0"/>
          </a:p>
        </p:txBody>
      </p:sp>
    </p:spTree>
    <p:extLst>
      <p:ext uri="{BB962C8B-B14F-4D97-AF65-F5344CB8AC3E}">
        <p14:creationId xmlns:p14="http://schemas.microsoft.com/office/powerpoint/2010/main" val="39942601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https://docs.microsoft.com/en-us/azure/active-directory/connect/active-directory-aadconnect-user-signin</a:t>
            </a:r>
          </a:p>
          <a:p>
            <a:endParaRPr lang="fr-FR" dirty="0"/>
          </a:p>
          <a:p>
            <a:r>
              <a:rPr lang="en-US" sz="1400" b="0" i="0" u="none" strike="noStrike" kern="1200" dirty="0">
                <a:solidFill>
                  <a:schemeClr val="tx1"/>
                </a:solidFill>
                <a:effectLst/>
                <a:latin typeface="Arial"/>
                <a:ea typeface="+mn-ea"/>
                <a:cs typeface="Arial" charset="0"/>
                <a:sym typeface="Arial"/>
                <a:hlinkClick r:id="rId3"/>
              </a:rPr>
              <a:t>Password hash synchronization</a:t>
            </a:r>
            <a:r>
              <a:rPr lang="en-US" sz="1400" b="0" i="0" u="none" strike="noStrike" kern="1200" dirty="0">
                <a:solidFill>
                  <a:schemeClr val="tx1"/>
                </a:solidFill>
                <a:effectLst/>
                <a:latin typeface="Arial"/>
                <a:ea typeface="+mn-ea"/>
                <a:cs typeface="Arial" charset="0"/>
                <a:sym typeface="Arial"/>
              </a:rPr>
              <a:t> with </a:t>
            </a:r>
            <a:r>
              <a:rPr lang="en-US" sz="1400" b="0" i="0" u="none" strike="noStrike" kern="1200" dirty="0">
                <a:solidFill>
                  <a:schemeClr val="tx1"/>
                </a:solidFill>
                <a:effectLst/>
                <a:latin typeface="Arial"/>
                <a:ea typeface="+mn-ea"/>
                <a:cs typeface="Arial" charset="0"/>
                <a:sym typeface="Arial"/>
                <a:hlinkClick r:id="rId4"/>
              </a:rPr>
              <a:t>Seamless Single Sign-on (SSO)</a:t>
            </a:r>
            <a:endParaRPr lang="en-US" sz="1400" b="0" i="0" u="none" strike="noStrike" kern="1200" dirty="0">
              <a:solidFill>
                <a:schemeClr val="tx1"/>
              </a:solidFill>
              <a:effectLst/>
              <a:latin typeface="Arial"/>
              <a:ea typeface="+mn-ea"/>
              <a:cs typeface="Arial" charset="0"/>
              <a:sym typeface="Arial"/>
            </a:endParaRPr>
          </a:p>
          <a:p>
            <a:r>
              <a:rPr lang="en-US" sz="1400" b="0" i="0" u="none" strike="noStrike" kern="1200" dirty="0">
                <a:solidFill>
                  <a:schemeClr val="tx1"/>
                </a:solidFill>
                <a:effectLst/>
                <a:latin typeface="Arial"/>
                <a:ea typeface="+mn-ea"/>
                <a:cs typeface="Arial" charset="0"/>
                <a:sym typeface="Arial"/>
                <a:hlinkClick r:id="rId5"/>
              </a:rPr>
              <a:t>Pass-through authentication</a:t>
            </a:r>
            <a:r>
              <a:rPr lang="en-US" sz="1400" b="0" i="0" u="none" strike="noStrike" kern="1200" dirty="0">
                <a:solidFill>
                  <a:schemeClr val="tx1"/>
                </a:solidFill>
                <a:effectLst/>
                <a:latin typeface="Arial"/>
                <a:ea typeface="+mn-ea"/>
                <a:cs typeface="Arial" charset="0"/>
                <a:sym typeface="Arial"/>
              </a:rPr>
              <a:t> with </a:t>
            </a:r>
            <a:r>
              <a:rPr lang="en-US" sz="1400" b="0" i="0" u="none" strike="noStrike" kern="1200" dirty="0">
                <a:solidFill>
                  <a:schemeClr val="tx1"/>
                </a:solidFill>
                <a:effectLst/>
                <a:latin typeface="Arial"/>
                <a:ea typeface="+mn-ea"/>
                <a:cs typeface="Arial" charset="0"/>
                <a:sym typeface="Arial"/>
                <a:hlinkClick r:id="rId4"/>
              </a:rPr>
              <a:t>Seamless Single Sign-on (SSO)</a:t>
            </a:r>
            <a:endParaRPr lang="en-US" sz="1400" b="0" i="0" u="none" strike="noStrike" kern="1200" dirty="0">
              <a:solidFill>
                <a:schemeClr val="tx1"/>
              </a:solidFill>
              <a:effectLst/>
              <a:latin typeface="Arial"/>
              <a:ea typeface="+mn-ea"/>
              <a:cs typeface="Arial" charset="0"/>
              <a:sym typeface="Arial"/>
            </a:endParaRPr>
          </a:p>
          <a:p>
            <a:r>
              <a:rPr lang="en-US" sz="1400" b="0" i="0" u="none" strike="noStrike" kern="1200" dirty="0">
                <a:solidFill>
                  <a:schemeClr val="tx1"/>
                </a:solidFill>
                <a:effectLst/>
                <a:latin typeface="Arial"/>
                <a:ea typeface="+mn-ea"/>
                <a:cs typeface="Arial" charset="0"/>
                <a:sym typeface="Arial"/>
                <a:hlinkClick r:id="rId6"/>
              </a:rPr>
              <a:t>Federated SSO (with Active Directory Federation Services (AD FS))</a:t>
            </a:r>
            <a:endParaRPr lang="en-US" sz="1400" b="0" i="0" u="none" strike="noStrike" kern="1200" dirty="0">
              <a:solidFill>
                <a:schemeClr val="tx1"/>
              </a:solidFill>
              <a:effectLst/>
              <a:latin typeface="Arial"/>
              <a:ea typeface="+mn-ea"/>
              <a:cs typeface="Arial" charset="0"/>
              <a:sym typeface="Arial"/>
            </a:endParaRPr>
          </a:p>
          <a:p>
            <a:endParaRPr lang="fr-FR" dirty="0"/>
          </a:p>
        </p:txBody>
      </p:sp>
      <p:sp>
        <p:nvSpPr>
          <p:cNvPr id="4" name="Slide Number Placeholder 3"/>
          <p:cNvSpPr>
            <a:spLocks noGrp="1"/>
          </p:cNvSpPr>
          <p:nvPr>
            <p:ph type="sldNum" sz="quarter" idx="10"/>
          </p:nvPr>
        </p:nvSpPr>
        <p:spPr/>
        <p:txBody>
          <a:bodyPr/>
          <a:lstStyle/>
          <a:p>
            <a:fld id="{5CA7C1A6-3F6E-4A0C-A01A-2F04D27288E6}" type="slidenum">
              <a:rPr lang="en-GB" smtClean="0"/>
              <a:pPr/>
              <a:t>11</a:t>
            </a:fld>
            <a:endParaRPr lang="en-GB" dirty="0"/>
          </a:p>
        </p:txBody>
      </p:sp>
    </p:spTree>
    <p:extLst>
      <p:ext uri="{BB962C8B-B14F-4D97-AF65-F5344CB8AC3E}">
        <p14:creationId xmlns:p14="http://schemas.microsoft.com/office/powerpoint/2010/main" val="2877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sz="1200" dirty="0"/>
          </a:p>
          <a:p>
            <a:pPr marL="0" lvl="0" indent="0" algn="l" defTabSz="932742" fontAlgn="auto">
              <a:lnSpc>
                <a:spcPct val="90000"/>
              </a:lnSpc>
              <a:spcBef>
                <a:spcPct val="20000"/>
              </a:spcBef>
              <a:buSzPct val="90000"/>
              <a:buFont typeface="Wingdings" panose="05000000000000000000" pitchFamily="2" charset="2"/>
              <a:buNone/>
              <a:defRPr/>
            </a:pPr>
            <a:r>
              <a:rPr lang="en-US" sz="1200" dirty="0">
                <a:gradFill>
                  <a:gsLst>
                    <a:gs pos="1250">
                      <a:srgbClr val="505050"/>
                    </a:gs>
                    <a:gs pos="100000">
                      <a:srgbClr val="505050"/>
                    </a:gs>
                  </a:gsLst>
                  <a:lin ang="5400000" scaled="0"/>
                </a:gradFill>
                <a:latin typeface="Segoe UI" panose="020B0502040204020203" pitchFamily="34" charset="0"/>
                <a:cs typeface="Segoe UI" panose="020B0502040204020203" pitchFamily="34" charset="0"/>
              </a:rPr>
              <a:t>Smart Lockout works by keeping track of failed sign-in attempts, and after a certain Lockout Threshold, starting a Lockout Duration.</a:t>
            </a:r>
          </a:p>
          <a:p>
            <a:pPr marL="0" lvl="0" indent="0" algn="l" defTabSz="932742" fontAlgn="auto">
              <a:lnSpc>
                <a:spcPct val="90000"/>
              </a:lnSpc>
              <a:spcBef>
                <a:spcPct val="20000"/>
              </a:spcBef>
              <a:buSzPct val="90000"/>
              <a:buFont typeface="Wingdings" panose="05000000000000000000" pitchFamily="2" charset="2"/>
              <a:buNone/>
              <a:defRPr/>
            </a:pPr>
            <a:endParaRPr lang="en-US" sz="1200" dirty="0">
              <a:gradFill>
                <a:gsLst>
                  <a:gs pos="1250">
                    <a:srgbClr val="505050"/>
                  </a:gs>
                  <a:gs pos="100000">
                    <a:srgbClr val="505050"/>
                  </a:gs>
                </a:gsLst>
                <a:lin ang="5400000" scaled="0"/>
              </a:gradFill>
              <a:latin typeface="Segoe UI" panose="020B0502040204020203" pitchFamily="34" charset="0"/>
              <a:cs typeface="Segoe UI" panose="020B0502040204020203" pitchFamily="34" charset="0"/>
            </a:endParaRPr>
          </a:p>
          <a:p>
            <a:pPr marL="0" lvl="0" indent="0" algn="l" defTabSz="932742" fontAlgn="auto">
              <a:lnSpc>
                <a:spcPct val="90000"/>
              </a:lnSpc>
              <a:spcBef>
                <a:spcPct val="20000"/>
              </a:spcBef>
              <a:buSzPct val="90000"/>
              <a:buFont typeface="Wingdings" panose="05000000000000000000" pitchFamily="2" charset="2"/>
              <a:buNone/>
              <a:defRPr/>
            </a:pPr>
            <a:r>
              <a:rPr lang="en-US" sz="1200" dirty="0">
                <a:gradFill>
                  <a:gsLst>
                    <a:gs pos="1250">
                      <a:srgbClr val="505050"/>
                    </a:gs>
                    <a:gs pos="100000">
                      <a:srgbClr val="505050"/>
                    </a:gs>
                  </a:gsLst>
                  <a:lin ang="5400000" scaled="0"/>
                </a:gradFill>
                <a:latin typeface="Segoe UI" panose="020B0502040204020203" pitchFamily="34" charset="0"/>
                <a:cs typeface="Segoe UI" panose="020B0502040204020203" pitchFamily="34" charset="0"/>
              </a:rPr>
              <a:t>Because Pass-through Authentication forwards password validation requests onto your on-premises Active Directory (AD), you need to prevent attackers from locking out your users’ AD accounts. </a:t>
            </a:r>
          </a:p>
          <a:p>
            <a:pPr marL="0" lvl="0" indent="0" algn="l" defTabSz="932742" fontAlgn="auto">
              <a:lnSpc>
                <a:spcPct val="90000"/>
              </a:lnSpc>
              <a:spcBef>
                <a:spcPct val="20000"/>
              </a:spcBef>
              <a:buSzPct val="90000"/>
              <a:buFont typeface="Wingdings" panose="05000000000000000000" pitchFamily="2" charset="2"/>
              <a:buNone/>
              <a:defRPr/>
            </a:pPr>
            <a:endParaRPr lang="en-US" sz="1200" dirty="0">
              <a:gradFill>
                <a:gsLst>
                  <a:gs pos="1250">
                    <a:srgbClr val="505050"/>
                  </a:gs>
                  <a:gs pos="100000">
                    <a:srgbClr val="505050"/>
                  </a:gs>
                </a:gsLst>
                <a:lin ang="5400000" scaled="0"/>
              </a:gradFill>
              <a:latin typeface="Segoe UI" panose="020B0502040204020203" pitchFamily="34" charset="0"/>
              <a:cs typeface="Segoe UI" panose="020B0502040204020203" pitchFamily="34" charset="0"/>
            </a:endParaRPr>
          </a:p>
          <a:p>
            <a:pPr marL="0" lvl="0" indent="0" algn="l" defTabSz="932742" fontAlgn="auto">
              <a:lnSpc>
                <a:spcPct val="90000"/>
              </a:lnSpc>
              <a:spcBef>
                <a:spcPct val="20000"/>
              </a:spcBef>
              <a:buSzPct val="90000"/>
              <a:buFont typeface="Wingdings" panose="05000000000000000000" pitchFamily="2" charset="2"/>
              <a:buNone/>
              <a:defRPr/>
            </a:pPr>
            <a:r>
              <a:rPr lang="en-US" sz="1200" dirty="0">
                <a:gradFill>
                  <a:gsLst>
                    <a:gs pos="1250">
                      <a:srgbClr val="505050"/>
                    </a:gs>
                    <a:gs pos="100000">
                      <a:srgbClr val="505050"/>
                    </a:gs>
                  </a:gsLst>
                  <a:lin ang="5400000" scaled="0"/>
                </a:gradFill>
                <a:latin typeface="Segoe UI" panose="020B0502040204020203" pitchFamily="34" charset="0"/>
                <a:cs typeface="Segoe UI" panose="020B0502040204020203" pitchFamily="34" charset="0"/>
              </a:rPr>
              <a:t>The default Lockout Threshold is 10 failed attempts, and the default Lockout Duration is 60 seconds.</a:t>
            </a:r>
          </a:p>
          <a:p>
            <a:endParaRPr lang="en-US" sz="1200" dirty="0"/>
          </a:p>
          <a:p>
            <a:r>
              <a:rPr lang="en-US" sz="1200" dirty="0"/>
              <a:t>To ensure that your users’ on-premises AD accounts are well protected, you need to ensure that:</a:t>
            </a:r>
          </a:p>
          <a:p>
            <a:pPr marL="342900" indent="-342900">
              <a:buFont typeface="+mj-lt"/>
              <a:buAutoNum type="arabicPeriod"/>
            </a:pPr>
            <a:r>
              <a:rPr lang="en-US" sz="1200" dirty="0"/>
              <a:t>Azure AD’s Lockout Threshold is less than AD’s Account Lockout Threshold. We recommend that you set the values such that AD’s Account Lockout Threshold is at least two or three times Azure AD’s Lockout Threshold.</a:t>
            </a:r>
          </a:p>
          <a:p>
            <a:pPr marL="342900" indent="-342900">
              <a:buFont typeface="+mj-lt"/>
              <a:buAutoNum type="arabicPeriod"/>
            </a:pPr>
            <a:r>
              <a:rPr lang="en-US" sz="1200" dirty="0"/>
              <a:t>Azure AD’s Lockout Duration (represented in seconds) is longer than AD’s Reset Account Lockout Counter After (represented in minutes).</a:t>
            </a:r>
          </a:p>
          <a:p>
            <a:endParaRPr lang="en-US" sz="1200" dirty="0"/>
          </a:p>
          <a:p>
            <a:endParaRPr lang="en-US" sz="1200" dirty="0">
              <a:solidFill>
                <a:schemeClr val="bg1"/>
              </a:solidFill>
            </a:endParaRPr>
          </a:p>
          <a:p>
            <a:endParaRPr lang="fr-FR" sz="1200" dirty="0"/>
          </a:p>
        </p:txBody>
      </p:sp>
      <p:sp>
        <p:nvSpPr>
          <p:cNvPr id="4" name="Slide Number Placeholder 3"/>
          <p:cNvSpPr>
            <a:spLocks noGrp="1"/>
          </p:cNvSpPr>
          <p:nvPr>
            <p:ph type="sldNum" sz="quarter" idx="10"/>
          </p:nvPr>
        </p:nvSpPr>
        <p:spPr/>
        <p:txBody>
          <a:bodyPr/>
          <a:lstStyle/>
          <a:p>
            <a:fld id="{5CA7C1A6-3F6E-4A0C-A01A-2F04D27288E6}" type="slidenum">
              <a:rPr lang="en-GB" smtClean="0"/>
              <a:pPr/>
              <a:t>13</a:t>
            </a:fld>
            <a:endParaRPr lang="en-GB" dirty="0"/>
          </a:p>
        </p:txBody>
      </p:sp>
    </p:spTree>
    <p:extLst>
      <p:ext uri="{BB962C8B-B14F-4D97-AF65-F5344CB8AC3E}">
        <p14:creationId xmlns:p14="http://schemas.microsoft.com/office/powerpoint/2010/main" val="17412401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Wingdings" panose="05000000000000000000" pitchFamily="2" charset="2"/>
              <a:buNone/>
            </a:pPr>
            <a:r>
              <a:rPr lang="en-US" sz="1200" b="1" dirty="0"/>
              <a:t>Quick FAQ about comparing PTA and federated authentication with ADFS</a:t>
            </a:r>
          </a:p>
          <a:p>
            <a:pPr marL="171450" indent="-171450">
              <a:buFont typeface="Wingdings" panose="05000000000000000000" pitchFamily="2" charset="2"/>
              <a:buChar char="§"/>
            </a:pPr>
            <a:r>
              <a:rPr lang="en-US" sz="1200" dirty="0"/>
              <a:t>Where does the user enter their credentials? </a:t>
            </a:r>
          </a:p>
          <a:p>
            <a:pPr marL="711175" lvl="1" indent="-171450">
              <a:buFont typeface="Wingdings" panose="05000000000000000000" pitchFamily="2" charset="2"/>
              <a:buChar char="§"/>
            </a:pPr>
            <a:r>
              <a:rPr lang="en-US" sz="1200" dirty="0"/>
              <a:t>For Pass-through Authentication (PTA), in the cloud. </a:t>
            </a:r>
          </a:p>
          <a:p>
            <a:pPr marL="711175" lvl="1" indent="-171450">
              <a:buFont typeface="Wingdings" panose="05000000000000000000" pitchFamily="2" charset="2"/>
              <a:buChar char="§"/>
            </a:pPr>
            <a:r>
              <a:rPr lang="en-US" sz="1200" dirty="0"/>
              <a:t>For ADFS, on the ADFS server on-premises.</a:t>
            </a:r>
          </a:p>
          <a:p>
            <a:pPr marL="171450" lvl="0" indent="-171450">
              <a:buFont typeface="Wingdings" panose="05000000000000000000" pitchFamily="2" charset="2"/>
              <a:buChar char="§"/>
            </a:pPr>
            <a:r>
              <a:rPr lang="en-US" sz="1200" dirty="0"/>
              <a:t>Where does the password validation take place? </a:t>
            </a:r>
          </a:p>
          <a:p>
            <a:pPr marL="711175" lvl="1" indent="-171450">
              <a:buFont typeface="Wingdings" panose="05000000000000000000" pitchFamily="2" charset="2"/>
              <a:buChar char="§"/>
            </a:pPr>
            <a:r>
              <a:rPr lang="en-US" sz="1200" dirty="0"/>
              <a:t>For both PTA and ADFS, on-premises.</a:t>
            </a:r>
          </a:p>
          <a:p>
            <a:pPr marL="171450" lvl="0" indent="-171450">
              <a:buFont typeface="Wingdings" panose="05000000000000000000" pitchFamily="2" charset="2"/>
              <a:buChar char="§"/>
            </a:pPr>
            <a:r>
              <a:rPr lang="en-US" sz="1200" dirty="0"/>
              <a:t>What sign-in options are supported? </a:t>
            </a:r>
          </a:p>
          <a:p>
            <a:pPr marL="711175" lvl="1" indent="-171450">
              <a:buFont typeface="Wingdings" panose="05000000000000000000" pitchFamily="2" charset="2"/>
              <a:buChar char="§"/>
            </a:pPr>
            <a:r>
              <a:rPr lang="en-US" sz="1200" dirty="0"/>
              <a:t>For PTA, username &amp; password only. </a:t>
            </a:r>
          </a:p>
          <a:p>
            <a:pPr marL="711175" lvl="1" indent="-171450">
              <a:buFont typeface="Wingdings" panose="05000000000000000000" pitchFamily="2" charset="2"/>
              <a:buChar char="§"/>
            </a:pPr>
            <a:r>
              <a:rPr lang="en-US" sz="1200" dirty="0"/>
              <a:t>For ADFS, you can use usernames &amp; passwords, certificate-based authentication and other methods.</a:t>
            </a:r>
          </a:p>
          <a:p>
            <a:pPr marL="171450" lvl="0" indent="-171450">
              <a:buFont typeface="Wingdings" panose="05000000000000000000" pitchFamily="2" charset="2"/>
              <a:buChar char="§"/>
            </a:pPr>
            <a:r>
              <a:rPr lang="en-US" sz="1200" dirty="0"/>
              <a:t>What is the on-premises infrastructure needed? </a:t>
            </a:r>
          </a:p>
          <a:p>
            <a:pPr marL="711175" lvl="1" indent="-171450">
              <a:buFont typeface="Wingdings" panose="05000000000000000000" pitchFamily="2" charset="2"/>
              <a:buChar char="§"/>
            </a:pPr>
            <a:r>
              <a:rPr lang="en-US" sz="1200" dirty="0"/>
              <a:t>For PTA, you need 1 or more lightweight agents installed on existing servers (including DCs) with no DMZ requirement. </a:t>
            </a:r>
          </a:p>
          <a:p>
            <a:pPr marL="711175" lvl="1" indent="-171450">
              <a:buFont typeface="Wingdings" panose="05000000000000000000" pitchFamily="2" charset="2"/>
              <a:buChar char="§"/>
            </a:pPr>
            <a:r>
              <a:rPr lang="en-US" sz="1200" dirty="0"/>
              <a:t>For ADFS, you need at least 2 ADFS servers and 2 ADFS proxies in the DMZ.</a:t>
            </a:r>
          </a:p>
          <a:p>
            <a:pPr marL="171450" lvl="0" indent="-171450">
              <a:buFont typeface="Wingdings" panose="05000000000000000000" pitchFamily="2" charset="2"/>
              <a:buChar char="§"/>
            </a:pPr>
            <a:r>
              <a:rPr lang="en-US" sz="1200" dirty="0"/>
              <a:t>Do users get SSO to cloud apps from domain-joined machines inside the corporate network? </a:t>
            </a:r>
          </a:p>
          <a:p>
            <a:pPr marL="711175" lvl="1" indent="-171450">
              <a:buFont typeface="Wingdings" panose="05000000000000000000" pitchFamily="2" charset="2"/>
              <a:buChar char="§"/>
            </a:pPr>
            <a:r>
              <a:rPr lang="en-US" sz="1200" dirty="0"/>
              <a:t>For PTA, you need to also turn on Seamless SSO (aka.ms/</a:t>
            </a:r>
            <a:r>
              <a:rPr lang="en-US" sz="1200" dirty="0" err="1"/>
              <a:t>sso</a:t>
            </a:r>
            <a:r>
              <a:rPr lang="en-US" sz="1200" dirty="0"/>
              <a:t>). </a:t>
            </a:r>
          </a:p>
          <a:p>
            <a:pPr marL="711175" lvl="1" indent="-171450">
              <a:buFont typeface="Wingdings" panose="05000000000000000000" pitchFamily="2" charset="2"/>
              <a:buChar char="§"/>
            </a:pPr>
            <a:r>
              <a:rPr lang="en-US" sz="1200" dirty="0"/>
              <a:t>For ADFS, you get it out-of-the-box.</a:t>
            </a:r>
          </a:p>
          <a:p>
            <a:endParaRPr lang="en-US" sz="1200" dirty="0"/>
          </a:p>
          <a:p>
            <a:r>
              <a:rPr lang="en-US" sz="1200" dirty="0"/>
              <a:t>   - What MFA options can I use? For PTA, you can use Azure MFA. For ADFS, you can use Azure MFA and many other 3rd party MFA services.</a:t>
            </a:r>
          </a:p>
          <a:p>
            <a:endParaRPr lang="en-US" sz="1200" dirty="0"/>
          </a:p>
          <a:p>
            <a:r>
              <a:rPr lang="en-US" sz="1200" dirty="0"/>
              <a:t>   - Can I use Azure AD Conditional Access? Yes for both PTA and ADFS. For ADFS, you can have additional levers on-premises such as IP-based blacklisting, etc.</a:t>
            </a:r>
          </a:p>
          <a:p>
            <a:endParaRPr lang="en-US" sz="1200" dirty="0"/>
          </a:p>
          <a:p>
            <a:r>
              <a:rPr lang="en-US" sz="1200" dirty="0"/>
              <a:t>* For PTA, you have to enter the password in the cloud. With our recent updates (https://blogs.technet.microsoft.com/enterprisemobility/2017/04/27/new-enhancements-to-the-azure-ad-pass-through-authentication-preview-are-live/), the passwords are encrypted in the cloud before forwarding them to the on-premises agents for password validation. We'll be releasing a detailed security whitepaper on this soon.</a:t>
            </a:r>
          </a:p>
          <a:p>
            <a:endParaRPr lang="en-US" sz="1200" dirty="0"/>
          </a:p>
          <a:p>
            <a:r>
              <a:rPr lang="en-US" sz="1200" dirty="0"/>
              <a:t>* With ADFS, you get seamless SSO out-of-the-box. But for PTA, you need to turn it on additionally. See aka.ms/</a:t>
            </a:r>
            <a:r>
              <a:rPr lang="en-US" sz="1200" dirty="0" err="1"/>
              <a:t>sso</a:t>
            </a:r>
            <a:r>
              <a:rPr lang="en-US" sz="1200" dirty="0"/>
              <a:t>.</a:t>
            </a:r>
          </a:p>
          <a:p>
            <a:endParaRPr lang="en-US" sz="1200" dirty="0"/>
          </a:p>
          <a:p>
            <a:r>
              <a:rPr lang="en-US" sz="1200" dirty="0"/>
              <a:t>* PTA does have a lighter on-premises footprint. The PTA agents have auto-update capability (can get new features &amp; bug fixes automatically) and automatic trust renewal (the agents' certificates are renewed periodically). However, ADFS has a lot more flexibility, for e.g., if you need custom claims for your apps, SAML 1.1 token support, 3rd party MFA support, flexible protocol parameters, etc.</a:t>
            </a:r>
          </a:p>
          <a:p>
            <a:endParaRPr lang="en-US" sz="1200" dirty="0"/>
          </a:p>
          <a:p>
            <a:r>
              <a:rPr lang="en-US" sz="1200" dirty="0"/>
              <a:t>* In a nutshell, if you need just sign-in from PTA or ADFS, and don't need any of the flexibility or features provided by ADFS, you can opt for PTA.</a:t>
            </a:r>
          </a:p>
          <a:p>
            <a:endParaRPr lang="en-US" sz="1200" dirty="0"/>
          </a:p>
          <a:p>
            <a:r>
              <a:rPr lang="en-US" sz="1200" dirty="0"/>
              <a:t>* Some scenarios are not supported by PTA during preview (see here: https://docs.microsoft.com/en-us/azure/active-directory/connect/active-directory-aadconnect-pass-through-authentication#whats-available-during-preview). Most will be addressed by GA.</a:t>
            </a:r>
          </a:p>
          <a:p>
            <a:endParaRPr lang="en-US" sz="1200" dirty="0"/>
          </a:p>
          <a:p>
            <a:r>
              <a:rPr lang="en-US" sz="1200" dirty="0"/>
              <a:t>Source: Swaroop Krishnamurthy  - PM identity Manager</a:t>
            </a:r>
          </a:p>
          <a:p>
            <a:endParaRPr lang="en-US" sz="1200" dirty="0"/>
          </a:p>
          <a:p>
            <a:r>
              <a:rPr lang="en-US" sz="1200" dirty="0"/>
              <a:t>Other Source:</a:t>
            </a:r>
          </a:p>
          <a:p>
            <a:r>
              <a:rPr lang="en-US" sz="1200" dirty="0"/>
              <a:t>https://blogs.msdn.microsoft.com/samueld/2017/06/13/choosing-the-right-sign-in-option-to-connect-to-azure-ad-office-365/ </a:t>
            </a:r>
          </a:p>
          <a:p>
            <a:endParaRPr lang="fr-FR" sz="1200" dirty="0"/>
          </a:p>
        </p:txBody>
      </p:sp>
      <p:sp>
        <p:nvSpPr>
          <p:cNvPr id="4" name="Slide Number Placeholder 3"/>
          <p:cNvSpPr>
            <a:spLocks noGrp="1"/>
          </p:cNvSpPr>
          <p:nvPr>
            <p:ph type="sldNum" sz="quarter" idx="10"/>
          </p:nvPr>
        </p:nvSpPr>
        <p:spPr/>
        <p:txBody>
          <a:bodyPr/>
          <a:lstStyle/>
          <a:p>
            <a:fld id="{5CA7C1A6-3F6E-4A0C-A01A-2F04D27288E6}" type="slidenum">
              <a:rPr lang="en-GB" smtClean="0"/>
              <a:pPr/>
              <a:t>15</a:t>
            </a:fld>
            <a:endParaRPr lang="en-GB" dirty="0"/>
          </a:p>
        </p:txBody>
      </p:sp>
    </p:spTree>
    <p:extLst>
      <p:ext uri="{BB962C8B-B14F-4D97-AF65-F5344CB8AC3E}">
        <p14:creationId xmlns:p14="http://schemas.microsoft.com/office/powerpoint/2010/main" val="33747028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https://docs.microsoft.com/en-us/azure/active-directory/connect/active-directory-aadconnect-sso </a:t>
            </a:r>
          </a:p>
        </p:txBody>
      </p:sp>
      <p:sp>
        <p:nvSpPr>
          <p:cNvPr id="4" name="Slide Number Placeholder 3"/>
          <p:cNvSpPr>
            <a:spLocks noGrp="1"/>
          </p:cNvSpPr>
          <p:nvPr>
            <p:ph type="sldNum" sz="quarter" idx="10"/>
          </p:nvPr>
        </p:nvSpPr>
        <p:spPr/>
        <p:txBody>
          <a:bodyPr/>
          <a:lstStyle/>
          <a:p>
            <a:fld id="{5CA7C1A6-3F6E-4A0C-A01A-2F04D27288E6}" type="slidenum">
              <a:rPr lang="en-GB" smtClean="0"/>
              <a:pPr/>
              <a:t>16</a:t>
            </a:fld>
            <a:endParaRPr lang="en-GB" dirty="0"/>
          </a:p>
        </p:txBody>
      </p:sp>
    </p:spTree>
    <p:extLst>
      <p:ext uri="{BB962C8B-B14F-4D97-AF65-F5344CB8AC3E}">
        <p14:creationId xmlns:p14="http://schemas.microsoft.com/office/powerpoint/2010/main" val="14151647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https://docs.microsoft.com/en-us/azure/active-directory/connect/active-directory-aadconnect-user-signin</a:t>
            </a:r>
          </a:p>
          <a:p>
            <a:endParaRPr lang="fr-FR" dirty="0"/>
          </a:p>
          <a:p>
            <a:r>
              <a:rPr lang="en-US" sz="1400" b="0" i="0" u="none" strike="noStrike" kern="1200" dirty="0">
                <a:solidFill>
                  <a:schemeClr val="tx1"/>
                </a:solidFill>
                <a:effectLst/>
                <a:latin typeface="Arial"/>
                <a:ea typeface="+mn-ea"/>
                <a:cs typeface="Arial" charset="0"/>
                <a:sym typeface="Arial"/>
                <a:hlinkClick r:id="rId3"/>
              </a:rPr>
              <a:t>Password hash synchronization</a:t>
            </a:r>
            <a:r>
              <a:rPr lang="en-US" sz="1400" b="0" i="0" u="none" strike="noStrike" kern="1200" dirty="0">
                <a:solidFill>
                  <a:schemeClr val="tx1"/>
                </a:solidFill>
                <a:effectLst/>
                <a:latin typeface="Arial"/>
                <a:ea typeface="+mn-ea"/>
                <a:cs typeface="Arial" charset="0"/>
                <a:sym typeface="Arial"/>
              </a:rPr>
              <a:t> with </a:t>
            </a:r>
            <a:r>
              <a:rPr lang="en-US" sz="1400" b="0" i="0" u="none" strike="noStrike" kern="1200" dirty="0">
                <a:solidFill>
                  <a:schemeClr val="tx1"/>
                </a:solidFill>
                <a:effectLst/>
                <a:latin typeface="Arial"/>
                <a:ea typeface="+mn-ea"/>
                <a:cs typeface="Arial" charset="0"/>
                <a:sym typeface="Arial"/>
                <a:hlinkClick r:id="rId4"/>
              </a:rPr>
              <a:t>Seamless Single Sign-on (SSO)</a:t>
            </a:r>
            <a:endParaRPr lang="en-US" sz="1400" b="0" i="0" u="none" strike="noStrike" kern="1200" dirty="0">
              <a:solidFill>
                <a:schemeClr val="tx1"/>
              </a:solidFill>
              <a:effectLst/>
              <a:latin typeface="Arial"/>
              <a:ea typeface="+mn-ea"/>
              <a:cs typeface="Arial" charset="0"/>
              <a:sym typeface="Arial"/>
            </a:endParaRPr>
          </a:p>
          <a:p>
            <a:r>
              <a:rPr lang="en-US" sz="1400" b="0" i="0" u="none" strike="noStrike" kern="1200" dirty="0">
                <a:solidFill>
                  <a:schemeClr val="tx1"/>
                </a:solidFill>
                <a:effectLst/>
                <a:latin typeface="Arial"/>
                <a:ea typeface="+mn-ea"/>
                <a:cs typeface="Arial" charset="0"/>
                <a:sym typeface="Arial"/>
                <a:hlinkClick r:id="rId5"/>
              </a:rPr>
              <a:t>Pass-through authentication</a:t>
            </a:r>
            <a:r>
              <a:rPr lang="en-US" sz="1400" b="0" i="0" u="none" strike="noStrike" kern="1200" dirty="0">
                <a:solidFill>
                  <a:schemeClr val="tx1"/>
                </a:solidFill>
                <a:effectLst/>
                <a:latin typeface="Arial"/>
                <a:ea typeface="+mn-ea"/>
                <a:cs typeface="Arial" charset="0"/>
                <a:sym typeface="Arial"/>
              </a:rPr>
              <a:t> with </a:t>
            </a:r>
            <a:r>
              <a:rPr lang="en-US" sz="1400" b="0" i="0" u="none" strike="noStrike" kern="1200" dirty="0">
                <a:solidFill>
                  <a:schemeClr val="tx1"/>
                </a:solidFill>
                <a:effectLst/>
                <a:latin typeface="Arial"/>
                <a:ea typeface="+mn-ea"/>
                <a:cs typeface="Arial" charset="0"/>
                <a:sym typeface="Arial"/>
                <a:hlinkClick r:id="rId4"/>
              </a:rPr>
              <a:t>Seamless Single Sign-on (SSO)</a:t>
            </a:r>
            <a:endParaRPr lang="en-US" sz="1400" b="0" i="0" u="none" strike="noStrike" kern="1200" dirty="0">
              <a:solidFill>
                <a:schemeClr val="tx1"/>
              </a:solidFill>
              <a:effectLst/>
              <a:latin typeface="Arial"/>
              <a:ea typeface="+mn-ea"/>
              <a:cs typeface="Arial" charset="0"/>
              <a:sym typeface="Arial"/>
            </a:endParaRPr>
          </a:p>
          <a:p>
            <a:r>
              <a:rPr lang="en-US" sz="1400" b="0" i="0" u="none" strike="noStrike" kern="1200" dirty="0">
                <a:solidFill>
                  <a:schemeClr val="tx1"/>
                </a:solidFill>
                <a:effectLst/>
                <a:latin typeface="Arial"/>
                <a:ea typeface="+mn-ea"/>
                <a:cs typeface="Arial" charset="0"/>
                <a:sym typeface="Arial"/>
                <a:hlinkClick r:id="rId6"/>
              </a:rPr>
              <a:t>Federated SSO (with Active Directory Federation Services (AD FS))</a:t>
            </a:r>
            <a:endParaRPr lang="en-US" sz="1400" b="0" i="0" u="none" strike="noStrike" kern="1200" dirty="0">
              <a:solidFill>
                <a:schemeClr val="tx1"/>
              </a:solidFill>
              <a:effectLst/>
              <a:latin typeface="Arial"/>
              <a:ea typeface="+mn-ea"/>
              <a:cs typeface="Arial" charset="0"/>
              <a:sym typeface="Arial"/>
            </a:endParaRPr>
          </a:p>
          <a:p>
            <a:endParaRPr lang="fr-FR" dirty="0"/>
          </a:p>
        </p:txBody>
      </p:sp>
      <p:sp>
        <p:nvSpPr>
          <p:cNvPr id="4" name="Slide Number Placeholder 3"/>
          <p:cNvSpPr>
            <a:spLocks noGrp="1"/>
          </p:cNvSpPr>
          <p:nvPr>
            <p:ph type="sldNum" sz="quarter" idx="10"/>
          </p:nvPr>
        </p:nvSpPr>
        <p:spPr/>
        <p:txBody>
          <a:bodyPr/>
          <a:lstStyle/>
          <a:p>
            <a:fld id="{5CA7C1A6-3F6E-4A0C-A01A-2F04D27288E6}" type="slidenum">
              <a:rPr lang="en-GB" smtClean="0"/>
              <a:pPr/>
              <a:t>18</a:t>
            </a:fld>
            <a:endParaRPr lang="en-GB" dirty="0"/>
          </a:p>
        </p:txBody>
      </p:sp>
    </p:spTree>
    <p:extLst>
      <p:ext uri="{BB962C8B-B14F-4D97-AF65-F5344CB8AC3E}">
        <p14:creationId xmlns:p14="http://schemas.microsoft.com/office/powerpoint/2010/main" val="21510908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dirty="0"/>
              <a:t>Source: https://docs.microsoft.com/en-us/azure/active-directory/connect/active-directory-aadconnect-sso-how-it-works </a:t>
            </a:r>
          </a:p>
          <a:p>
            <a:endParaRPr lang="fr-FR" sz="1200" dirty="0"/>
          </a:p>
          <a:p>
            <a:r>
              <a:rPr lang="en-US" sz="1200" b="0" i="0" kern="1200" dirty="0">
                <a:solidFill>
                  <a:schemeClr val="tx1"/>
                </a:solidFill>
                <a:effectLst/>
                <a:latin typeface="Segoe UI" panose="020B0502040204020203" pitchFamily="34" charset="0"/>
                <a:ea typeface="+mn-ea"/>
                <a:cs typeface="Segoe UI" panose="020B0502040204020203" pitchFamily="34" charset="0"/>
              </a:rPr>
              <a:t>How does sign-in with Seamless SSO work?</a:t>
            </a:r>
          </a:p>
          <a:p>
            <a:r>
              <a:rPr lang="en-US" sz="1200" b="0" i="0" kern="1200" dirty="0">
                <a:solidFill>
                  <a:schemeClr val="tx1"/>
                </a:solidFill>
                <a:effectLst/>
                <a:latin typeface="Segoe UI" panose="020B0502040204020203" pitchFamily="34" charset="0"/>
                <a:ea typeface="+mn-ea"/>
                <a:cs typeface="Segoe UI" panose="020B0502040204020203" pitchFamily="34" charset="0"/>
              </a:rPr>
              <a:t>Once the set-up is complete, Seamless SSO works the same way as any other sign-in that uses Integrated Windows Authentication (IWA). </a:t>
            </a:r>
          </a:p>
          <a:p>
            <a:r>
              <a:rPr lang="en-US" sz="1200" b="0" i="0" kern="1200" dirty="0">
                <a:solidFill>
                  <a:schemeClr val="tx1"/>
                </a:solidFill>
                <a:effectLst/>
                <a:latin typeface="Segoe UI" panose="020B0502040204020203" pitchFamily="34" charset="0"/>
                <a:ea typeface="+mn-ea"/>
                <a:cs typeface="Segoe UI" panose="020B0502040204020203" pitchFamily="34" charset="0"/>
              </a:rPr>
              <a:t>The flow is as follows:</a:t>
            </a:r>
          </a:p>
          <a:p>
            <a:pPr marL="228600" indent="-228600">
              <a:buFont typeface="Arial" panose="020B0604020202020204" pitchFamily="34" charset="0"/>
              <a:buChar char="•"/>
            </a:pPr>
            <a:r>
              <a:rPr lang="en-US" sz="1200" b="0" i="0" kern="1200" dirty="0">
                <a:solidFill>
                  <a:schemeClr val="tx1"/>
                </a:solidFill>
                <a:effectLst/>
                <a:latin typeface="Segoe UI" panose="020B0502040204020203" pitchFamily="34" charset="0"/>
                <a:ea typeface="+mn-ea"/>
                <a:cs typeface="Segoe UI" panose="020B0502040204020203" pitchFamily="34" charset="0"/>
              </a:rPr>
              <a:t>The user tries to access an application (for example, the Outlook Web App - </a:t>
            </a:r>
            <a:r>
              <a:rPr lang="en-US" sz="1200" b="0" i="0" u="none" strike="noStrike" kern="1200" dirty="0">
                <a:solidFill>
                  <a:schemeClr val="tx1"/>
                </a:solidFill>
                <a:effectLst/>
                <a:latin typeface="Segoe UI" panose="020B0502040204020203" pitchFamily="34" charset="0"/>
                <a:ea typeface="+mn-ea"/>
                <a:cs typeface="Segoe UI" panose="020B0502040204020203" pitchFamily="34" charset="0"/>
                <a:hlinkClick r:id="rId3"/>
              </a:rPr>
              <a:t>https://outlook.office365.com/owa/</a:t>
            </a:r>
            <a:r>
              <a:rPr lang="en-US" sz="1200" b="0" i="0" kern="1200" dirty="0">
                <a:solidFill>
                  <a:schemeClr val="tx1"/>
                </a:solidFill>
                <a:effectLst/>
                <a:latin typeface="Segoe UI" panose="020B0502040204020203" pitchFamily="34" charset="0"/>
                <a:ea typeface="+mn-ea"/>
                <a:cs typeface="Segoe UI" panose="020B0502040204020203" pitchFamily="34" charset="0"/>
              </a:rPr>
              <a:t>) from a domain-joined corporate device inside your corporate network.</a:t>
            </a:r>
          </a:p>
          <a:p>
            <a:pPr marL="228600" indent="-228600">
              <a:buFont typeface="Arial" panose="020B0604020202020204" pitchFamily="34" charset="0"/>
              <a:buChar char="•"/>
            </a:pPr>
            <a:r>
              <a:rPr lang="en-US" sz="1200" b="0" i="0" kern="1200" dirty="0">
                <a:solidFill>
                  <a:schemeClr val="tx1"/>
                </a:solidFill>
                <a:effectLst/>
                <a:latin typeface="Segoe UI" panose="020B0502040204020203" pitchFamily="34" charset="0"/>
                <a:ea typeface="+mn-ea"/>
                <a:cs typeface="Segoe UI" panose="020B0502040204020203" pitchFamily="34" charset="0"/>
              </a:rPr>
              <a:t>If the user is not already signed in, the user is redirected to the Azure AD sign-in page.</a:t>
            </a:r>
          </a:p>
          <a:p>
            <a:pPr marL="228600" indent="-228600">
              <a:buFont typeface="Arial" panose="020B0604020202020204" pitchFamily="34" charset="0"/>
              <a:buChar char="•"/>
            </a:pPr>
            <a:r>
              <a:rPr lang="en-US" sz="1200" b="0" i="0" kern="1200" dirty="0">
                <a:solidFill>
                  <a:schemeClr val="tx1"/>
                </a:solidFill>
                <a:effectLst/>
                <a:latin typeface="Segoe UI" panose="020B0502040204020203" pitchFamily="34" charset="0"/>
                <a:ea typeface="+mn-ea"/>
                <a:cs typeface="Segoe UI" panose="020B0502040204020203" pitchFamily="34" charset="0"/>
              </a:rPr>
              <a:t>Note: If the Azure AD sign-in request includes a </a:t>
            </a:r>
            <a:r>
              <a:rPr lang="en-US" sz="1200" b="0" i="0" kern="1200" dirty="0" err="1">
                <a:solidFill>
                  <a:schemeClr val="tx1"/>
                </a:solidFill>
                <a:effectLst/>
                <a:latin typeface="Segoe UI" panose="020B0502040204020203" pitchFamily="34" charset="0"/>
                <a:ea typeface="+mn-ea"/>
                <a:cs typeface="Segoe UI" panose="020B0502040204020203" pitchFamily="34" charset="0"/>
              </a:rPr>
              <a:t>domain_hint</a:t>
            </a:r>
            <a:r>
              <a:rPr lang="en-US" sz="1200" b="0" i="0" kern="1200" dirty="0">
                <a:solidFill>
                  <a:schemeClr val="tx1"/>
                </a:solidFill>
                <a:effectLst/>
                <a:latin typeface="Segoe UI" panose="020B0502040204020203" pitchFamily="34" charset="0"/>
                <a:ea typeface="+mn-ea"/>
                <a:cs typeface="Segoe UI" panose="020B0502040204020203" pitchFamily="34" charset="0"/>
              </a:rPr>
              <a:t> (identifying your tenant- for example, contoso.onmicrosoft.com) or </a:t>
            </a:r>
            <a:r>
              <a:rPr lang="en-US" sz="1200" b="0" i="0" kern="1200" dirty="0" err="1">
                <a:solidFill>
                  <a:schemeClr val="tx1"/>
                </a:solidFill>
                <a:effectLst/>
                <a:latin typeface="Segoe UI" panose="020B0502040204020203" pitchFamily="34" charset="0"/>
                <a:ea typeface="+mn-ea"/>
                <a:cs typeface="Segoe UI" panose="020B0502040204020203" pitchFamily="34" charset="0"/>
              </a:rPr>
              <a:t>login_hint</a:t>
            </a:r>
            <a:r>
              <a:rPr lang="en-US" sz="1200" b="0" i="0" kern="1200" dirty="0">
                <a:solidFill>
                  <a:schemeClr val="tx1"/>
                </a:solidFill>
                <a:effectLst/>
                <a:latin typeface="Segoe UI" panose="020B0502040204020203" pitchFamily="34" charset="0"/>
                <a:ea typeface="+mn-ea"/>
                <a:cs typeface="Segoe UI" panose="020B0502040204020203" pitchFamily="34" charset="0"/>
              </a:rPr>
              <a:t> (identifying the user - for example, user@contoso.onmicrosoft.com or user@contoso.com) parameter, then step 2 is skipped.</a:t>
            </a:r>
          </a:p>
          <a:p>
            <a:pPr marL="228600" indent="-228600">
              <a:buFont typeface="Arial" panose="020B0604020202020204" pitchFamily="34" charset="0"/>
              <a:buChar char="•"/>
            </a:pPr>
            <a:r>
              <a:rPr lang="en-US" sz="1200" b="0" i="0" kern="1200" dirty="0">
                <a:solidFill>
                  <a:schemeClr val="tx1"/>
                </a:solidFill>
                <a:effectLst/>
                <a:latin typeface="Segoe UI" panose="020B0502040204020203" pitchFamily="34" charset="0"/>
                <a:ea typeface="+mn-ea"/>
                <a:cs typeface="Segoe UI" panose="020B0502040204020203" pitchFamily="34" charset="0"/>
              </a:rPr>
              <a:t>The user types in their user name into the Azure AD sign-in page.</a:t>
            </a:r>
          </a:p>
          <a:p>
            <a:pPr marL="228600" indent="-228600">
              <a:buFont typeface="Arial" panose="020B0604020202020204" pitchFamily="34" charset="0"/>
              <a:buChar char="•"/>
            </a:pPr>
            <a:r>
              <a:rPr lang="en-US" sz="1200" b="0" i="0" kern="1200" dirty="0">
                <a:solidFill>
                  <a:schemeClr val="tx1"/>
                </a:solidFill>
                <a:effectLst/>
                <a:latin typeface="Segoe UI" panose="020B0502040204020203" pitchFamily="34" charset="0"/>
                <a:ea typeface="+mn-ea"/>
                <a:cs typeface="Segoe UI" panose="020B0502040204020203" pitchFamily="34" charset="0"/>
              </a:rPr>
              <a:t>Using JavaScript in the background, Azure AD challenges the browser, via a 401 Unauthorized response, to provide a Kerberos ticket.</a:t>
            </a:r>
          </a:p>
          <a:p>
            <a:pPr marL="228600" indent="-228600">
              <a:buFont typeface="Arial" panose="020B0604020202020204" pitchFamily="34" charset="0"/>
              <a:buChar char="•"/>
            </a:pPr>
            <a:r>
              <a:rPr lang="en-US" sz="1200" b="0" i="0" kern="1200" dirty="0">
                <a:solidFill>
                  <a:schemeClr val="tx1"/>
                </a:solidFill>
                <a:effectLst/>
                <a:latin typeface="Segoe UI" panose="020B0502040204020203" pitchFamily="34" charset="0"/>
                <a:ea typeface="+mn-ea"/>
                <a:cs typeface="Segoe UI" panose="020B0502040204020203" pitchFamily="34" charset="0"/>
              </a:rPr>
              <a:t>The browser, in turn, requests a ticket from Active Directory for the AZUREADSSOACC computer account (which represents Azure AD).</a:t>
            </a:r>
          </a:p>
          <a:p>
            <a:pPr marL="228600" indent="-228600">
              <a:buFont typeface="Arial" panose="020B0604020202020204" pitchFamily="34" charset="0"/>
              <a:buChar char="•"/>
            </a:pPr>
            <a:r>
              <a:rPr lang="en-US" sz="1200" b="0" i="0" kern="1200" dirty="0">
                <a:solidFill>
                  <a:schemeClr val="tx1"/>
                </a:solidFill>
                <a:effectLst/>
                <a:latin typeface="Segoe UI" panose="020B0502040204020203" pitchFamily="34" charset="0"/>
                <a:ea typeface="+mn-ea"/>
                <a:cs typeface="Segoe UI" panose="020B0502040204020203" pitchFamily="34" charset="0"/>
              </a:rPr>
              <a:t>Active Directory locates the computer account and returns a Kerberos ticket to the browser encrypted with the computer account's secret.</a:t>
            </a:r>
          </a:p>
          <a:p>
            <a:pPr marL="228600" indent="-228600">
              <a:buFont typeface="Arial" panose="020B0604020202020204" pitchFamily="34" charset="0"/>
              <a:buChar char="•"/>
            </a:pPr>
            <a:r>
              <a:rPr lang="en-US" sz="1200" b="0" i="0" kern="1200" dirty="0">
                <a:solidFill>
                  <a:schemeClr val="tx1"/>
                </a:solidFill>
                <a:effectLst/>
                <a:latin typeface="Segoe UI" panose="020B0502040204020203" pitchFamily="34" charset="0"/>
                <a:ea typeface="+mn-ea"/>
                <a:cs typeface="Segoe UI" panose="020B0502040204020203" pitchFamily="34" charset="0"/>
              </a:rPr>
              <a:t>The browser forwards the Kerberos ticket it acquired from Active Directory to Azure AD (on one of the </a:t>
            </a:r>
            <a:r>
              <a:rPr lang="en-US" sz="1200" b="0" i="0" u="none" strike="noStrike" kern="1200" dirty="0">
                <a:solidFill>
                  <a:schemeClr val="tx1"/>
                </a:solidFill>
                <a:effectLst/>
                <a:latin typeface="Segoe UI" panose="020B0502040204020203" pitchFamily="34" charset="0"/>
                <a:ea typeface="+mn-ea"/>
                <a:cs typeface="Segoe UI" panose="020B0502040204020203" pitchFamily="34" charset="0"/>
                <a:hlinkClick r:id="rId4"/>
              </a:rPr>
              <a:t>Azure AD URLs previously added to the browser's Intranet zone settings</a:t>
            </a:r>
            <a:r>
              <a:rPr lang="en-US" sz="1200" b="0" i="0" kern="1200" dirty="0">
                <a:solidFill>
                  <a:schemeClr val="tx1"/>
                </a:solidFill>
                <a:effectLst/>
                <a:latin typeface="Segoe UI" panose="020B0502040204020203" pitchFamily="34" charset="0"/>
                <a:ea typeface="+mn-ea"/>
                <a:cs typeface="Segoe UI" panose="020B0502040204020203" pitchFamily="34" charset="0"/>
              </a:rPr>
              <a:t>).</a:t>
            </a:r>
          </a:p>
          <a:p>
            <a:pPr marL="228600" indent="-228600">
              <a:buFont typeface="Arial" panose="020B0604020202020204" pitchFamily="34" charset="0"/>
              <a:buChar char="•"/>
            </a:pPr>
            <a:r>
              <a:rPr lang="en-US" sz="1200" b="0" i="0" kern="1200" dirty="0">
                <a:solidFill>
                  <a:schemeClr val="tx1"/>
                </a:solidFill>
                <a:effectLst/>
                <a:latin typeface="Segoe UI" panose="020B0502040204020203" pitchFamily="34" charset="0"/>
                <a:ea typeface="+mn-ea"/>
                <a:cs typeface="Segoe UI" panose="020B0502040204020203" pitchFamily="34" charset="0"/>
              </a:rPr>
              <a:t>Azure AD decrypts the Kerberos ticket, which includes the identity of the user signed into the corporate device, using the previously shared key.</a:t>
            </a:r>
          </a:p>
          <a:p>
            <a:pPr marL="228600" indent="-228600">
              <a:buFont typeface="Arial" panose="020B0604020202020204" pitchFamily="34" charset="0"/>
              <a:buChar char="•"/>
            </a:pPr>
            <a:r>
              <a:rPr lang="en-US" sz="1200" b="0" i="0" kern="1200" dirty="0">
                <a:solidFill>
                  <a:schemeClr val="tx1"/>
                </a:solidFill>
                <a:effectLst/>
                <a:latin typeface="Segoe UI" panose="020B0502040204020203" pitchFamily="34" charset="0"/>
                <a:ea typeface="+mn-ea"/>
                <a:cs typeface="Segoe UI" panose="020B0502040204020203" pitchFamily="34" charset="0"/>
              </a:rPr>
              <a:t>After evaluation, Azure AD either returns a token back to the application or asks the user to perform additional proofs, such as Multi-Factor Authentication.</a:t>
            </a:r>
          </a:p>
          <a:p>
            <a:pPr marL="228600" indent="-228600">
              <a:buFont typeface="Arial" panose="020B0604020202020204" pitchFamily="34" charset="0"/>
              <a:buChar char="•"/>
            </a:pPr>
            <a:r>
              <a:rPr lang="en-US" sz="1200" b="0" i="0" kern="1200" dirty="0">
                <a:solidFill>
                  <a:schemeClr val="tx1"/>
                </a:solidFill>
                <a:effectLst/>
                <a:latin typeface="Segoe UI" panose="020B0502040204020203" pitchFamily="34" charset="0"/>
                <a:ea typeface="+mn-ea"/>
                <a:cs typeface="Segoe UI" panose="020B0502040204020203" pitchFamily="34" charset="0"/>
              </a:rPr>
              <a:t>If the user sign-in is successful, the user is able to access the application.</a:t>
            </a:r>
          </a:p>
          <a:p>
            <a:pPr marL="0" indent="0">
              <a:buNone/>
            </a:pPr>
            <a:endParaRPr lang="en-US" sz="1200" dirty="0"/>
          </a:p>
          <a:p>
            <a:endParaRPr lang="fr-FR" sz="1200" dirty="0"/>
          </a:p>
        </p:txBody>
      </p:sp>
      <p:sp>
        <p:nvSpPr>
          <p:cNvPr id="4" name="Slide Number Placeholder 3"/>
          <p:cNvSpPr>
            <a:spLocks noGrp="1"/>
          </p:cNvSpPr>
          <p:nvPr>
            <p:ph type="sldNum" sz="quarter" idx="10"/>
          </p:nvPr>
        </p:nvSpPr>
        <p:spPr/>
        <p:txBody>
          <a:bodyPr/>
          <a:lstStyle/>
          <a:p>
            <a:fld id="{5CA7C1A6-3F6E-4A0C-A01A-2F04D27288E6}" type="slidenum">
              <a:rPr lang="en-GB" smtClean="0"/>
              <a:pPr/>
              <a:t>19</a:t>
            </a:fld>
            <a:endParaRPr lang="en-GB" dirty="0"/>
          </a:p>
        </p:txBody>
      </p:sp>
    </p:spTree>
    <p:extLst>
      <p:ext uri="{BB962C8B-B14F-4D97-AF65-F5344CB8AC3E}">
        <p14:creationId xmlns:p14="http://schemas.microsoft.com/office/powerpoint/2010/main" val="37004891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Additional Configuration: </a:t>
            </a:r>
          </a:p>
          <a:p>
            <a:r>
              <a:rPr lang="en-US" sz="1200" dirty="0"/>
              <a:t>Firefox: Mozilla Firefox doesn't automatically do Kerberos Authentication. Each user has to manually add the Azure AD URLs to their Firefox settings </a:t>
            </a:r>
          </a:p>
          <a:p>
            <a:r>
              <a:rPr lang="en-US" sz="1200" dirty="0"/>
              <a:t>MacOS: Must be domain joined</a:t>
            </a:r>
            <a:endParaRPr lang="nl-NL" sz="1200" dirty="0"/>
          </a:p>
          <a:p>
            <a:endParaRPr lang="fr-FR" sz="1200" dirty="0"/>
          </a:p>
          <a:p>
            <a:endParaRPr lang="fr-FR" sz="1200" dirty="0"/>
          </a:p>
          <a:p>
            <a:r>
              <a:rPr lang="fr-FR" sz="1200"/>
              <a:t>https://docs.microsoft.com/en-us/azure/active-directory/connect/active-directory-aadconnect-sso</a:t>
            </a:r>
            <a:endParaRPr lang="fr-FR" sz="1200" dirty="0"/>
          </a:p>
        </p:txBody>
      </p:sp>
      <p:sp>
        <p:nvSpPr>
          <p:cNvPr id="4" name="Slide Number Placeholder 3"/>
          <p:cNvSpPr>
            <a:spLocks noGrp="1"/>
          </p:cNvSpPr>
          <p:nvPr>
            <p:ph type="sldNum" sz="quarter" idx="10"/>
          </p:nvPr>
        </p:nvSpPr>
        <p:spPr/>
        <p:txBody>
          <a:bodyPr/>
          <a:lstStyle/>
          <a:p>
            <a:fld id="{5CA7C1A6-3F6E-4A0C-A01A-2F04D27288E6}" type="slidenum">
              <a:rPr lang="en-GB" smtClean="0"/>
              <a:pPr/>
              <a:t>20</a:t>
            </a:fld>
            <a:endParaRPr lang="en-GB" dirty="0"/>
          </a:p>
        </p:txBody>
      </p:sp>
    </p:spTree>
    <p:extLst>
      <p:ext uri="{BB962C8B-B14F-4D97-AF65-F5344CB8AC3E}">
        <p14:creationId xmlns:p14="http://schemas.microsoft.com/office/powerpoint/2010/main" val="3918294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https://docs.microsoft.com/en-us/azure/active-directory/connect/active-directory-aadconnect-user-signin#federation-that-uses-a-new-or-existing-farm-with-ad-fs-in-windows-server-2012-r2</a:t>
            </a:r>
          </a:p>
        </p:txBody>
      </p:sp>
      <p:sp>
        <p:nvSpPr>
          <p:cNvPr id="4" name="Slide Number Placeholder 3"/>
          <p:cNvSpPr>
            <a:spLocks noGrp="1"/>
          </p:cNvSpPr>
          <p:nvPr>
            <p:ph type="sldNum" sz="quarter" idx="10"/>
          </p:nvPr>
        </p:nvSpPr>
        <p:spPr/>
        <p:txBody>
          <a:bodyPr/>
          <a:lstStyle/>
          <a:p>
            <a:fld id="{5CA7C1A6-3F6E-4A0C-A01A-2F04D27288E6}" type="slidenum">
              <a:rPr lang="en-GB" smtClean="0"/>
              <a:pPr/>
              <a:t>21</a:t>
            </a:fld>
            <a:endParaRPr lang="en-GB" dirty="0"/>
          </a:p>
        </p:txBody>
      </p:sp>
    </p:spTree>
    <p:extLst>
      <p:ext uri="{BB962C8B-B14F-4D97-AF65-F5344CB8AC3E}">
        <p14:creationId xmlns:p14="http://schemas.microsoft.com/office/powerpoint/2010/main" val="6978390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https://docs.microsoft.com/en-us/azure/active-directory/connect/active-directory-aadconnect-user-signin</a:t>
            </a:r>
          </a:p>
          <a:p>
            <a:endParaRPr lang="fr-FR" dirty="0"/>
          </a:p>
          <a:p>
            <a:r>
              <a:rPr lang="en-US" sz="1400" b="0" i="0" u="none" strike="noStrike" kern="1200" dirty="0">
                <a:solidFill>
                  <a:schemeClr val="tx1"/>
                </a:solidFill>
                <a:effectLst/>
                <a:latin typeface="Arial"/>
                <a:ea typeface="+mn-ea"/>
                <a:cs typeface="Arial" charset="0"/>
                <a:sym typeface="Arial"/>
                <a:hlinkClick r:id="rId3"/>
              </a:rPr>
              <a:t>Password hash synchronization</a:t>
            </a:r>
            <a:r>
              <a:rPr lang="en-US" sz="1400" b="0" i="0" u="none" strike="noStrike" kern="1200" dirty="0">
                <a:solidFill>
                  <a:schemeClr val="tx1"/>
                </a:solidFill>
                <a:effectLst/>
                <a:latin typeface="Arial"/>
                <a:ea typeface="+mn-ea"/>
                <a:cs typeface="Arial" charset="0"/>
                <a:sym typeface="Arial"/>
              </a:rPr>
              <a:t> with </a:t>
            </a:r>
            <a:r>
              <a:rPr lang="en-US" sz="1400" b="0" i="0" u="none" strike="noStrike" kern="1200" dirty="0">
                <a:solidFill>
                  <a:schemeClr val="tx1"/>
                </a:solidFill>
                <a:effectLst/>
                <a:latin typeface="Arial"/>
                <a:ea typeface="+mn-ea"/>
                <a:cs typeface="Arial" charset="0"/>
                <a:sym typeface="Arial"/>
                <a:hlinkClick r:id="rId4"/>
              </a:rPr>
              <a:t>Seamless Single Sign-on (SSO)</a:t>
            </a:r>
            <a:endParaRPr lang="en-US" sz="1400" b="0" i="0" u="none" strike="noStrike" kern="1200" dirty="0">
              <a:solidFill>
                <a:schemeClr val="tx1"/>
              </a:solidFill>
              <a:effectLst/>
              <a:latin typeface="Arial"/>
              <a:ea typeface="+mn-ea"/>
              <a:cs typeface="Arial" charset="0"/>
              <a:sym typeface="Arial"/>
            </a:endParaRPr>
          </a:p>
          <a:p>
            <a:r>
              <a:rPr lang="en-US" sz="1400" b="0" i="0" u="none" strike="noStrike" kern="1200" dirty="0">
                <a:solidFill>
                  <a:schemeClr val="tx1"/>
                </a:solidFill>
                <a:effectLst/>
                <a:latin typeface="Arial"/>
                <a:ea typeface="+mn-ea"/>
                <a:cs typeface="Arial" charset="0"/>
                <a:sym typeface="Arial"/>
                <a:hlinkClick r:id="rId5"/>
              </a:rPr>
              <a:t>Pass-through authentication</a:t>
            </a:r>
            <a:r>
              <a:rPr lang="en-US" sz="1400" b="0" i="0" u="none" strike="noStrike" kern="1200" dirty="0">
                <a:solidFill>
                  <a:schemeClr val="tx1"/>
                </a:solidFill>
                <a:effectLst/>
                <a:latin typeface="Arial"/>
                <a:ea typeface="+mn-ea"/>
                <a:cs typeface="Arial" charset="0"/>
                <a:sym typeface="Arial"/>
              </a:rPr>
              <a:t> with </a:t>
            </a:r>
            <a:r>
              <a:rPr lang="en-US" sz="1400" b="0" i="0" u="none" strike="noStrike" kern="1200" dirty="0">
                <a:solidFill>
                  <a:schemeClr val="tx1"/>
                </a:solidFill>
                <a:effectLst/>
                <a:latin typeface="Arial"/>
                <a:ea typeface="+mn-ea"/>
                <a:cs typeface="Arial" charset="0"/>
                <a:sym typeface="Arial"/>
                <a:hlinkClick r:id="rId4"/>
              </a:rPr>
              <a:t>Seamless Single Sign-on (SSO)</a:t>
            </a:r>
            <a:endParaRPr lang="en-US" sz="1400" b="0" i="0" u="none" strike="noStrike" kern="1200" dirty="0">
              <a:solidFill>
                <a:schemeClr val="tx1"/>
              </a:solidFill>
              <a:effectLst/>
              <a:latin typeface="Arial"/>
              <a:ea typeface="+mn-ea"/>
              <a:cs typeface="Arial" charset="0"/>
              <a:sym typeface="Arial"/>
            </a:endParaRPr>
          </a:p>
          <a:p>
            <a:r>
              <a:rPr lang="en-US" sz="1400" b="0" i="0" u="none" strike="noStrike" kern="1200" dirty="0">
                <a:solidFill>
                  <a:schemeClr val="tx1"/>
                </a:solidFill>
                <a:effectLst/>
                <a:latin typeface="Arial"/>
                <a:ea typeface="+mn-ea"/>
                <a:cs typeface="Arial" charset="0"/>
                <a:sym typeface="Arial"/>
                <a:hlinkClick r:id="rId6"/>
              </a:rPr>
              <a:t>Federated SSO (with Active Directory Federation Services (AD FS))</a:t>
            </a:r>
            <a:endParaRPr lang="en-US" sz="1400" b="0" i="0" u="none" strike="noStrike" kern="1200" dirty="0">
              <a:solidFill>
                <a:schemeClr val="tx1"/>
              </a:solidFill>
              <a:effectLst/>
              <a:latin typeface="Arial"/>
              <a:ea typeface="+mn-ea"/>
              <a:cs typeface="Arial" charset="0"/>
              <a:sym typeface="Arial"/>
            </a:endParaRPr>
          </a:p>
          <a:p>
            <a:endParaRPr lang="fr-FR" dirty="0"/>
          </a:p>
        </p:txBody>
      </p:sp>
      <p:sp>
        <p:nvSpPr>
          <p:cNvPr id="4" name="Slide Number Placeholder 3"/>
          <p:cNvSpPr>
            <a:spLocks noGrp="1"/>
          </p:cNvSpPr>
          <p:nvPr>
            <p:ph type="sldNum" sz="quarter" idx="10"/>
          </p:nvPr>
        </p:nvSpPr>
        <p:spPr/>
        <p:txBody>
          <a:bodyPr/>
          <a:lstStyle/>
          <a:p>
            <a:fld id="{5CA7C1A6-3F6E-4A0C-A01A-2F04D27288E6}" type="slidenum">
              <a:rPr lang="en-GB" smtClean="0"/>
              <a:pPr/>
              <a:t>22</a:t>
            </a:fld>
            <a:endParaRPr lang="en-GB" dirty="0"/>
          </a:p>
        </p:txBody>
      </p:sp>
    </p:spTree>
    <p:extLst>
      <p:ext uri="{BB962C8B-B14F-4D97-AF65-F5344CB8AC3E}">
        <p14:creationId xmlns:p14="http://schemas.microsoft.com/office/powerpoint/2010/main" val="16684837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AAD stands for Azure Active Directory</a:t>
            </a:r>
          </a:p>
        </p:txBody>
      </p:sp>
      <p:sp>
        <p:nvSpPr>
          <p:cNvPr id="4" name="Slide Number Placeholder 3"/>
          <p:cNvSpPr>
            <a:spLocks noGrp="1"/>
          </p:cNvSpPr>
          <p:nvPr>
            <p:ph type="sldNum" sz="quarter" idx="10"/>
          </p:nvPr>
        </p:nvSpPr>
        <p:spPr/>
        <p:txBody>
          <a:bodyPr/>
          <a:lstStyle/>
          <a:p>
            <a:fld id="{5CA7C1A6-3F6E-4A0C-A01A-2F04D27288E6}" type="slidenum">
              <a:rPr lang="en-GB" smtClean="0"/>
              <a:pPr/>
              <a:t>1</a:t>
            </a:fld>
            <a:endParaRPr lang="en-GB"/>
          </a:p>
        </p:txBody>
      </p:sp>
    </p:spTree>
    <p:extLst>
      <p:ext uri="{BB962C8B-B14F-4D97-AF65-F5344CB8AC3E}">
        <p14:creationId xmlns:p14="http://schemas.microsoft.com/office/powerpoint/2010/main" val="24444026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10"/>
          </p:nvPr>
        </p:nvSpPr>
        <p:spPr/>
        <p:txBody>
          <a:bodyPr/>
          <a:lstStyle/>
          <a:p>
            <a:fld id="{5CA7C1A6-3F6E-4A0C-A01A-2F04D27288E6}" type="slidenum">
              <a:rPr lang="en-GB" smtClean="0"/>
              <a:pPr/>
              <a:t>24</a:t>
            </a:fld>
            <a:endParaRPr lang="en-GB" dirty="0"/>
          </a:p>
        </p:txBody>
      </p:sp>
    </p:spTree>
    <p:extLst>
      <p:ext uri="{BB962C8B-B14F-4D97-AF65-F5344CB8AC3E}">
        <p14:creationId xmlns:p14="http://schemas.microsoft.com/office/powerpoint/2010/main" val="38387469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Segoe UI"/>
            </a:endParaRPr>
          </a:p>
        </p:txBody>
      </p:sp>
      <p:sp>
        <p:nvSpPr>
          <p:cNvPr id="5" name="Footer Placeholder 4"/>
          <p:cNvSpPr>
            <a:spLocks noGrp="1"/>
          </p:cNvSpPr>
          <p:nvPr>
            <p:ph type="ftr" sz="quarter" idx="11"/>
          </p:nvPr>
        </p:nvSpPr>
        <p:spPr/>
        <p:txBody>
          <a:bodyPr/>
          <a:lstStyle/>
          <a:p>
            <a:pPr marL="584331" marR="0" lvl="0" indent="0" algn="l" defTabSz="934622"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08100739-D0F4-406A-AAB0-439C60F0FE2C}"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Segoe UI"/>
              </a:rPr>
              <a:pPr marL="0" marR="0" lvl="0" indent="0" algn="r" defTabSz="932742" rtl="0" eaLnBrk="1" fontAlgn="auto" latinLnBrk="0" hangingPunct="1">
                <a:lnSpc>
                  <a:spcPct val="100000"/>
                </a:lnSpc>
                <a:spcBef>
                  <a:spcPts val="0"/>
                </a:spcBef>
                <a:spcAft>
                  <a:spcPts val="0"/>
                </a:spcAft>
                <a:buClrTx/>
                <a:buSzTx/>
                <a:buFontTx/>
                <a:buNone/>
                <a:tabLst/>
                <a:defRPr/>
              </a:pPr>
              <a:t>9/14/2018 4:14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Segoe UI"/>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Segoe UI"/>
              </a:rPr>
              <a:pPr marL="0" marR="0" lvl="0" indent="0" algn="r" defTabSz="932742"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Segoe UI"/>
            </a:endParaRPr>
          </a:p>
        </p:txBody>
      </p:sp>
    </p:spTree>
    <p:extLst>
      <p:ext uri="{BB962C8B-B14F-4D97-AF65-F5344CB8AC3E}">
        <p14:creationId xmlns:p14="http://schemas.microsoft.com/office/powerpoint/2010/main" val="296075412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5CA7C1A6-3F6E-4A0C-A01A-2F04D27288E6}" type="slidenum">
              <a:rPr lang="en-GB" smtClean="0"/>
              <a:pPr/>
              <a:t>26</a:t>
            </a:fld>
            <a:endParaRPr lang="en-GB"/>
          </a:p>
        </p:txBody>
      </p:sp>
    </p:spTree>
    <p:extLst>
      <p:ext uri="{BB962C8B-B14F-4D97-AF65-F5344CB8AC3E}">
        <p14:creationId xmlns:p14="http://schemas.microsoft.com/office/powerpoint/2010/main" val="30075849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a:solidFill>
                  <a:srgbClr val="000000"/>
                </a:solidFill>
                <a:latin typeface="segoe-ui_normal"/>
              </a:rPr>
              <a:t>Azure Active Directory (Azure AD) Connect allows your users to sign in to both cloud and on-premises resources </a:t>
            </a:r>
            <a:r>
              <a:rPr lang="en-US" b="1" dirty="0">
                <a:solidFill>
                  <a:srgbClr val="000000"/>
                </a:solidFill>
                <a:latin typeface="segoe-ui_normal"/>
              </a:rPr>
              <a:t>by using the same passwords. </a:t>
            </a:r>
          </a:p>
          <a:p>
            <a:pPr algn="l"/>
            <a:endParaRPr lang="en-US" dirty="0">
              <a:solidFill>
                <a:srgbClr val="000000"/>
              </a:solidFill>
              <a:latin typeface="segoe-ui_normal"/>
            </a:endParaRPr>
          </a:p>
          <a:p>
            <a:pPr algn="l"/>
            <a:r>
              <a:rPr lang="en-US" dirty="0">
                <a:solidFill>
                  <a:srgbClr val="000000"/>
                </a:solidFill>
                <a:latin typeface="segoe-ui_normal"/>
              </a:rPr>
              <a:t>This section describes key concepts for each identity model to help you choose the identity that you want to use for signing in to Azure AD.</a:t>
            </a:r>
          </a:p>
          <a:p>
            <a:pPr algn="l"/>
            <a:endParaRPr lang="en-US" dirty="0">
              <a:solidFill>
                <a:srgbClr val="000000"/>
              </a:solidFill>
              <a:latin typeface="segoe-ui_normal"/>
            </a:endParaRPr>
          </a:p>
          <a:p>
            <a:pPr algn="l"/>
            <a:r>
              <a:rPr lang="en-US" dirty="0">
                <a:solidFill>
                  <a:srgbClr val="000000"/>
                </a:solidFill>
                <a:latin typeface="segoe-ui_normal"/>
              </a:rPr>
              <a:t>If you’re already familiar with the Azure AD identity model and want to learn more about a specific method, see the appropriate link:</a:t>
            </a:r>
          </a:p>
          <a:p>
            <a:pPr algn="l">
              <a:buFont typeface="Arial" panose="020B0604020202020204" pitchFamily="34" charset="0"/>
              <a:buChar char="•"/>
            </a:pPr>
            <a:r>
              <a:rPr lang="en-US" dirty="0">
                <a:solidFill>
                  <a:srgbClr val="0078D7"/>
                </a:solidFill>
                <a:latin typeface="segoe-ui_normal"/>
                <a:hlinkClick r:id="rId3"/>
              </a:rPr>
              <a:t>Password hash synchronization</a:t>
            </a:r>
            <a:r>
              <a:rPr lang="en-US" dirty="0">
                <a:solidFill>
                  <a:srgbClr val="000000"/>
                </a:solidFill>
                <a:latin typeface="segoe-ui_normal"/>
              </a:rPr>
              <a:t> with </a:t>
            </a:r>
            <a:r>
              <a:rPr lang="en-US" dirty="0">
                <a:solidFill>
                  <a:srgbClr val="0078D7"/>
                </a:solidFill>
                <a:latin typeface="segoe-ui_normal"/>
                <a:hlinkClick r:id="rId4"/>
              </a:rPr>
              <a:t>Seamless Single Sign-on (SSO)</a:t>
            </a:r>
            <a:endParaRPr lang="en-US" dirty="0">
              <a:solidFill>
                <a:srgbClr val="000000"/>
              </a:solidFill>
              <a:latin typeface="segoe-ui_normal"/>
            </a:endParaRPr>
          </a:p>
          <a:p>
            <a:pPr algn="l">
              <a:buFont typeface="Arial" panose="020B0604020202020204" pitchFamily="34" charset="0"/>
              <a:buChar char="•"/>
            </a:pPr>
            <a:r>
              <a:rPr lang="en-US" dirty="0">
                <a:solidFill>
                  <a:srgbClr val="0078D7"/>
                </a:solidFill>
                <a:latin typeface="segoe-ui_normal"/>
                <a:hlinkClick r:id="rId5"/>
              </a:rPr>
              <a:t>Pass-through authentication</a:t>
            </a:r>
            <a:r>
              <a:rPr lang="en-US" dirty="0">
                <a:solidFill>
                  <a:srgbClr val="000000"/>
                </a:solidFill>
                <a:latin typeface="segoe-ui_normal"/>
              </a:rPr>
              <a:t> with </a:t>
            </a:r>
            <a:r>
              <a:rPr lang="en-US" dirty="0">
                <a:solidFill>
                  <a:srgbClr val="0078D7"/>
                </a:solidFill>
                <a:latin typeface="segoe-ui_normal"/>
                <a:hlinkClick r:id="rId4"/>
              </a:rPr>
              <a:t>Seamless Single Sign-on (SSO)</a:t>
            </a:r>
            <a:endParaRPr lang="en-US" dirty="0">
              <a:solidFill>
                <a:srgbClr val="000000"/>
              </a:solidFill>
              <a:latin typeface="segoe-ui_normal"/>
            </a:endParaRPr>
          </a:p>
          <a:p>
            <a:pPr algn="l">
              <a:buFont typeface="Arial" panose="020B0604020202020204" pitchFamily="34" charset="0"/>
              <a:buChar char="•"/>
            </a:pPr>
            <a:r>
              <a:rPr lang="en-US" dirty="0">
                <a:solidFill>
                  <a:srgbClr val="0078D7"/>
                </a:solidFill>
                <a:latin typeface="segoe-ui_normal"/>
                <a:hlinkClick r:id="rId6"/>
              </a:rPr>
              <a:t>Federated SSO (with Active Directory Federation Services (AD FS))</a:t>
            </a:r>
            <a:endParaRPr lang="en-US" dirty="0">
              <a:solidFill>
                <a:srgbClr val="000000"/>
              </a:solidFill>
              <a:latin typeface="segoe-ui_normal"/>
            </a:endParaRPr>
          </a:p>
          <a:p>
            <a:pPr algn="l">
              <a:buFont typeface="Arial" panose="020B0604020202020204" pitchFamily="34" charset="0"/>
              <a:buChar char="•"/>
            </a:pPr>
            <a:r>
              <a:rPr lang="en-US" u="sng" dirty="0">
                <a:solidFill>
                  <a:srgbClr val="0078D7"/>
                </a:solidFill>
                <a:latin typeface="segoe-ui_normal"/>
                <a:hlinkClick r:id="rId7"/>
              </a:rPr>
              <a:t>Federation with PingFederate</a:t>
            </a:r>
            <a:endParaRPr lang="en-US" b="0" i="0" dirty="0">
              <a:solidFill>
                <a:srgbClr val="000000"/>
              </a:solidFill>
              <a:effectLst/>
              <a:latin typeface="segoe-ui_normal"/>
            </a:endParaRPr>
          </a:p>
          <a:p>
            <a:endParaRPr lang="fr-FR" dirty="0"/>
          </a:p>
        </p:txBody>
      </p:sp>
      <p:sp>
        <p:nvSpPr>
          <p:cNvPr id="4" name="Slide Number Placeholder 3"/>
          <p:cNvSpPr>
            <a:spLocks noGrp="1"/>
          </p:cNvSpPr>
          <p:nvPr>
            <p:ph type="sldNum" sz="quarter" idx="10"/>
          </p:nvPr>
        </p:nvSpPr>
        <p:spPr/>
        <p:txBody>
          <a:bodyPr/>
          <a:lstStyle/>
          <a:p>
            <a:fld id="{5CA7C1A6-3F6E-4A0C-A01A-2F04D27288E6}" type="slidenum">
              <a:rPr lang="en-GB" smtClean="0"/>
              <a:pPr/>
              <a:t>2</a:t>
            </a:fld>
            <a:endParaRPr lang="en-GB" dirty="0"/>
          </a:p>
        </p:txBody>
      </p:sp>
    </p:spTree>
    <p:extLst>
      <p:ext uri="{BB962C8B-B14F-4D97-AF65-F5344CB8AC3E}">
        <p14:creationId xmlns:p14="http://schemas.microsoft.com/office/powerpoint/2010/main" val="35978490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400" kern="1200" dirty="0">
                <a:solidFill>
                  <a:schemeClr val="tx1"/>
                </a:solidFill>
                <a:effectLst/>
                <a:latin typeface="Segoe UI" pitchFamily="34" charset="0"/>
                <a:ea typeface="Segoe UI" pitchFamily="34" charset="0"/>
                <a:cs typeface="Segoe UI" pitchFamily="34" charset="0"/>
              </a:rPr>
              <a:t>As part of setting up a Common Identity, there are 5 design options to consider for enabling users to authenticate to cloud services:</a:t>
            </a:r>
          </a:p>
          <a:p>
            <a:endParaRPr lang="en-US" sz="1400" kern="1200" dirty="0">
              <a:solidFill>
                <a:schemeClr val="tx1"/>
              </a:solidFill>
              <a:effectLst/>
              <a:latin typeface="Segoe UI" pitchFamily="34" charset="0"/>
              <a:ea typeface="Segoe UI" pitchFamily="34" charset="0"/>
              <a:cs typeface="Segoe UI" pitchFamily="34" charset="0"/>
            </a:endParaRPr>
          </a:p>
          <a:p>
            <a:pPr lvl="0"/>
            <a:r>
              <a:rPr lang="en-AU" sz="1400" b="1" kern="1200" dirty="0">
                <a:solidFill>
                  <a:schemeClr val="tx1"/>
                </a:solidFill>
                <a:effectLst/>
                <a:latin typeface="Segoe UI" pitchFamily="34" charset="0"/>
                <a:ea typeface="Segoe UI" pitchFamily="34" charset="0"/>
                <a:cs typeface="Segoe UI" pitchFamily="34" charset="0"/>
              </a:rPr>
              <a:t>Cloud Identity</a:t>
            </a:r>
            <a:r>
              <a:rPr lang="en-AU" sz="1400" kern="1200" dirty="0">
                <a:solidFill>
                  <a:schemeClr val="tx1"/>
                </a:solidFill>
                <a:effectLst/>
                <a:latin typeface="Segoe UI" pitchFamily="34" charset="0"/>
                <a:ea typeface="Segoe UI" pitchFamily="34" charset="0"/>
                <a:cs typeface="Segoe UI" pitchFamily="34" charset="0"/>
              </a:rPr>
              <a:t>: the user identities and associated passwords reside in the cloud and no synchronization takes place with the on-premises Active Directory. In this case, </a:t>
            </a:r>
            <a:r>
              <a:rPr lang="en-AU" sz="1400" i="1" kern="1200" dirty="0">
                <a:solidFill>
                  <a:schemeClr val="tx1"/>
                </a:solidFill>
                <a:effectLst/>
                <a:latin typeface="Segoe UI" pitchFamily="34" charset="0"/>
                <a:ea typeface="Segoe UI" pitchFamily="34" charset="0"/>
                <a:cs typeface="Segoe UI" pitchFamily="34" charset="0"/>
              </a:rPr>
              <a:t>authentication always occurs in the cloud</a:t>
            </a:r>
            <a:r>
              <a:rPr lang="en-AU" sz="1400" kern="1200" dirty="0">
                <a:solidFill>
                  <a:schemeClr val="tx1"/>
                </a:solidFill>
                <a:effectLst/>
                <a:latin typeface="Segoe UI" pitchFamily="34" charset="0"/>
                <a:ea typeface="Segoe UI" pitchFamily="34" charset="0"/>
                <a:cs typeface="Segoe UI" pitchFamily="34" charset="0"/>
              </a:rPr>
              <a:t> and the users must use a separate password from the one used on-premises. This is the simplest scenario as there is no need to synchronize user identities from the on-premises Active Directory domains to the cloud.</a:t>
            </a:r>
            <a:br>
              <a:rPr lang="en-AU" sz="1400" kern="1200" dirty="0">
                <a:solidFill>
                  <a:schemeClr val="tx1"/>
                </a:solidFill>
                <a:effectLst/>
                <a:latin typeface="Segoe UI" pitchFamily="34" charset="0"/>
                <a:ea typeface="Segoe UI" pitchFamily="34" charset="0"/>
                <a:cs typeface="Segoe UI" pitchFamily="34" charset="0"/>
              </a:rPr>
            </a:br>
            <a:endParaRPr lang="en-US" sz="1400" kern="1200" dirty="0">
              <a:solidFill>
                <a:schemeClr val="tx1"/>
              </a:solidFill>
              <a:effectLst/>
              <a:latin typeface="Segoe UI" pitchFamily="34" charset="0"/>
              <a:ea typeface="Segoe UI" pitchFamily="34" charset="0"/>
              <a:cs typeface="Segoe UI" pitchFamily="34" charset="0"/>
            </a:endParaRPr>
          </a:p>
          <a:p>
            <a:pPr lvl="0"/>
            <a:r>
              <a:rPr lang="en-AU" sz="1400" b="1" kern="1200" dirty="0">
                <a:solidFill>
                  <a:schemeClr val="tx1"/>
                </a:solidFill>
                <a:effectLst/>
                <a:latin typeface="Segoe UI" pitchFamily="34" charset="0"/>
                <a:ea typeface="Segoe UI" pitchFamily="34" charset="0"/>
                <a:cs typeface="Segoe UI" pitchFamily="34" charset="0"/>
              </a:rPr>
              <a:t>Synchronized Identity</a:t>
            </a:r>
            <a:r>
              <a:rPr lang="en-AU" sz="1400" kern="1200" dirty="0">
                <a:solidFill>
                  <a:schemeClr val="tx1"/>
                </a:solidFill>
                <a:effectLst/>
                <a:latin typeface="Segoe UI" pitchFamily="34" charset="0"/>
                <a:ea typeface="Segoe UI" pitchFamily="34" charset="0"/>
                <a:cs typeface="Segoe UI" pitchFamily="34" charset="0"/>
              </a:rPr>
              <a:t>: the user identities and associated passwords are synchronized from the on-premises Active Directory to the Microsoft Azure Active Directory. In this case, the same password can be used to </a:t>
            </a:r>
            <a:r>
              <a:rPr lang="en-AU" sz="1400" i="1" kern="1200" dirty="0">
                <a:solidFill>
                  <a:schemeClr val="tx1"/>
                </a:solidFill>
                <a:effectLst/>
                <a:latin typeface="Segoe UI" pitchFamily="34" charset="0"/>
                <a:ea typeface="Segoe UI" pitchFamily="34" charset="0"/>
                <a:cs typeface="Segoe UI" pitchFamily="34" charset="0"/>
              </a:rPr>
              <a:t>authenticate the user either in the cloud or on-premises depending on what resource is being accessed</a:t>
            </a:r>
            <a:r>
              <a:rPr lang="en-AU" sz="1400" kern="1200" dirty="0">
                <a:solidFill>
                  <a:schemeClr val="tx1"/>
                </a:solidFill>
                <a:effectLst/>
                <a:latin typeface="Segoe UI" pitchFamily="34" charset="0"/>
                <a:ea typeface="Segoe UI" pitchFamily="34" charset="0"/>
                <a:cs typeface="Segoe UI" pitchFamily="34" charset="0"/>
              </a:rPr>
              <a:t>.  This scenario requires the use of the Azure Active Directory Synchronization Service (AAD Sync) with password hash synchronization enabled.</a:t>
            </a:r>
            <a:endParaRPr lang="en-US" sz="1400" kern="1200" dirty="0">
              <a:solidFill>
                <a:schemeClr val="tx1"/>
              </a:solidFill>
              <a:effectLst/>
              <a:latin typeface="Segoe UI" pitchFamily="34" charset="0"/>
              <a:ea typeface="Segoe UI" pitchFamily="34" charset="0"/>
              <a:cs typeface="Segoe UI" pitchFamily="34" charset="0"/>
            </a:endParaRPr>
          </a:p>
          <a:p>
            <a:pPr lvl="0"/>
            <a:endParaRPr lang="en-AU" sz="1400" b="1" kern="1200" dirty="0">
              <a:solidFill>
                <a:schemeClr val="tx1"/>
              </a:solidFill>
              <a:effectLst/>
              <a:latin typeface="Segoe UI" pitchFamily="34" charset="0"/>
              <a:ea typeface="Segoe UI" pitchFamily="34" charset="0"/>
              <a:cs typeface="Segoe UI" pitchFamily="34" charset="0"/>
            </a:endParaRPr>
          </a:p>
          <a:p>
            <a:pPr lvl="0"/>
            <a:r>
              <a:rPr lang="en-AU" sz="1400" b="1" kern="1200" dirty="0">
                <a:solidFill>
                  <a:schemeClr val="tx1"/>
                </a:solidFill>
                <a:effectLst/>
                <a:latin typeface="Segoe UI" pitchFamily="34" charset="0"/>
                <a:ea typeface="Segoe UI" pitchFamily="34" charset="0"/>
                <a:cs typeface="Segoe UI" pitchFamily="34" charset="0"/>
              </a:rPr>
              <a:t>Federated Identity</a:t>
            </a:r>
            <a:r>
              <a:rPr lang="en-AU" sz="1400" kern="1200" dirty="0">
                <a:solidFill>
                  <a:schemeClr val="tx1"/>
                </a:solidFill>
                <a:effectLst/>
                <a:latin typeface="Segoe UI" pitchFamily="34" charset="0"/>
                <a:ea typeface="Segoe UI" pitchFamily="34" charset="0"/>
                <a:cs typeface="Segoe UI" pitchFamily="34" charset="0"/>
              </a:rPr>
              <a:t>: all authentication is retained on-premises and all passwords are stored on-premises only. </a:t>
            </a:r>
            <a:r>
              <a:rPr lang="en-AU" sz="1400" i="1" kern="1200" dirty="0">
                <a:solidFill>
                  <a:schemeClr val="tx1"/>
                </a:solidFill>
                <a:effectLst/>
                <a:latin typeface="Segoe UI" pitchFamily="34" charset="0"/>
                <a:ea typeface="Segoe UI" pitchFamily="34" charset="0"/>
                <a:cs typeface="Segoe UI" pitchFamily="34" charset="0"/>
              </a:rPr>
              <a:t>All authentication traffic is redirected from Azure Active Directory to the on-premises Active Directory Federation Service</a:t>
            </a:r>
            <a:r>
              <a:rPr lang="en-AU" sz="1400" kern="1200" dirty="0">
                <a:solidFill>
                  <a:schemeClr val="tx1"/>
                </a:solidFill>
                <a:effectLst/>
                <a:latin typeface="Segoe UI" pitchFamily="34" charset="0"/>
                <a:ea typeface="Segoe UI" pitchFamily="34" charset="0"/>
                <a:cs typeface="Segoe UI" pitchFamily="34" charset="0"/>
              </a:rPr>
              <a:t> (AD FS), which authenticates the user against a trusted Active Directory domain. This scenario requires the use of a federation service provider such as Active Directory Federation Service (AD FS) in addition to AAD Sync.</a:t>
            </a:r>
            <a:endParaRPr lang="en-US" sz="1400" kern="1200" dirty="0">
              <a:solidFill>
                <a:schemeClr val="tx1"/>
              </a:solidFill>
              <a:effectLst/>
              <a:latin typeface="Segoe UI" pitchFamily="34" charset="0"/>
              <a:ea typeface="Segoe UI" pitchFamily="34" charset="0"/>
              <a:cs typeface="Segoe UI" pitchFamily="34" charset="0"/>
            </a:endParaRPr>
          </a:p>
          <a:p>
            <a:endParaRPr lang="en-GB"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sz="1000" b="1" spc="-42" dirty="0">
                <a:solidFill>
                  <a:srgbClr val="FFFFFF"/>
                </a:solidFill>
              </a:rPr>
              <a:t>Pass-through Authentication</a:t>
            </a:r>
          </a:p>
          <a:p>
            <a:pPr rtl="0"/>
            <a:r>
              <a:rPr lang="en-US" b="1" dirty="0"/>
              <a:t>What is Azure Active Directory pass-through authentication?</a:t>
            </a:r>
          </a:p>
          <a:p>
            <a:pPr rtl="0"/>
            <a:r>
              <a:rPr lang="en-US" dirty="0"/>
              <a:t>Allowing your users to use the same credentials (passwords) to sign in to both on-premises resources and cloud-based services benefits them and your organization. Users have one less password to remember, which provides a better user experience. It also reduces the chances that users will forget how to sign in. Your help-desk costs then decrease, because password-related issues typically consume the most support resources.</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1000"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sz="1000" b="1" dirty="0"/>
              <a:t>Azure AD Seamless SSO</a:t>
            </a:r>
            <a:endParaRPr lang="en-US" sz="1000" b="1" spc="-42" dirty="0">
              <a:solidFill>
                <a:srgbClr val="FFFFFF"/>
              </a:solidFill>
            </a:endParaRPr>
          </a:p>
          <a:p>
            <a:pPr rtl="0"/>
            <a:r>
              <a:rPr lang="en-US" dirty="0"/>
              <a:t>Azure Active Directory Seamless Single Sign On (Azure AD Seamless SSO) provides true single sign on for users signing in on their corporate desktops connected on the corporate network. When enabled, users won't need to type in their passwords to sign in to Azure AD, and in most cases, even type in their usernames. This feature provides your users easy access to your cloud-based services without needing any additional on-premises components.+ </a:t>
            </a:r>
          </a:p>
          <a:p>
            <a:pPr rtl="0"/>
            <a:r>
              <a:rPr lang="en-US" dirty="0"/>
              <a:t>Seamless SSO can be enabled via Azure AD Connect and can be combined with either </a:t>
            </a:r>
            <a:r>
              <a:rPr lang="en-US" dirty="0">
                <a:hlinkClick r:id="rId3"/>
              </a:rPr>
              <a:t>password synchronization</a:t>
            </a:r>
            <a:r>
              <a:rPr lang="en-US" dirty="0"/>
              <a:t> or </a:t>
            </a:r>
            <a:r>
              <a:rPr lang="en-US" dirty="0">
                <a:hlinkClick r:id="rId4"/>
              </a:rPr>
              <a:t>pass-through authentication</a:t>
            </a:r>
            <a:r>
              <a:rPr lang="en-US" dirty="0"/>
              <a:t>.</a:t>
            </a:r>
          </a:p>
          <a:p>
            <a:endParaRPr lang="en-GB" dirty="0"/>
          </a:p>
          <a:p>
            <a:endParaRPr lang="en-GB" dirty="0"/>
          </a:p>
          <a:p>
            <a:endParaRPr lang="en-US" dirty="0"/>
          </a:p>
          <a:p>
            <a:endParaRPr lang="fr-FR" dirty="0"/>
          </a:p>
        </p:txBody>
      </p:sp>
      <p:sp>
        <p:nvSpPr>
          <p:cNvPr id="4" name="Slide Number Placeholder 3"/>
          <p:cNvSpPr>
            <a:spLocks noGrp="1"/>
          </p:cNvSpPr>
          <p:nvPr>
            <p:ph type="sldNum" sz="quarter" idx="10"/>
          </p:nvPr>
        </p:nvSpPr>
        <p:spPr/>
        <p:txBody>
          <a:bodyPr/>
          <a:lstStyle/>
          <a:p>
            <a:fld id="{5CA7C1A6-3F6E-4A0C-A01A-2F04D27288E6}" type="slidenum">
              <a:rPr lang="en-GB" smtClean="0"/>
              <a:pPr/>
              <a:t>3</a:t>
            </a:fld>
            <a:endParaRPr lang="en-GB" dirty="0"/>
          </a:p>
        </p:txBody>
      </p:sp>
    </p:spTree>
    <p:extLst>
      <p:ext uri="{BB962C8B-B14F-4D97-AF65-F5344CB8AC3E}">
        <p14:creationId xmlns:p14="http://schemas.microsoft.com/office/powerpoint/2010/main" val="27897703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https://docs.microsoft.com/en-us/azure/active-directory/connect/active-directory-aadconnect-user-signin</a:t>
            </a:r>
          </a:p>
          <a:p>
            <a:endParaRPr lang="fr-FR" dirty="0"/>
          </a:p>
          <a:p>
            <a:r>
              <a:rPr lang="en-US" sz="1400" b="0" i="0" u="none" strike="noStrike" kern="1200" dirty="0">
                <a:solidFill>
                  <a:schemeClr val="tx1"/>
                </a:solidFill>
                <a:effectLst/>
                <a:latin typeface="Arial"/>
                <a:ea typeface="+mn-ea"/>
                <a:cs typeface="Arial" charset="0"/>
                <a:sym typeface="Arial"/>
                <a:hlinkClick r:id="rId3"/>
              </a:rPr>
              <a:t>Password hash synchronization</a:t>
            </a:r>
            <a:r>
              <a:rPr lang="en-US" sz="1400" b="0" i="0" u="none" strike="noStrike" kern="1200" dirty="0">
                <a:solidFill>
                  <a:schemeClr val="tx1"/>
                </a:solidFill>
                <a:effectLst/>
                <a:latin typeface="Arial"/>
                <a:ea typeface="+mn-ea"/>
                <a:cs typeface="Arial" charset="0"/>
                <a:sym typeface="Arial"/>
              </a:rPr>
              <a:t> with </a:t>
            </a:r>
            <a:r>
              <a:rPr lang="en-US" sz="1400" b="0" i="0" u="none" strike="noStrike" kern="1200" dirty="0">
                <a:solidFill>
                  <a:schemeClr val="tx1"/>
                </a:solidFill>
                <a:effectLst/>
                <a:latin typeface="Arial"/>
                <a:ea typeface="+mn-ea"/>
                <a:cs typeface="Arial" charset="0"/>
                <a:sym typeface="Arial"/>
                <a:hlinkClick r:id="rId4"/>
              </a:rPr>
              <a:t>Seamless Single Sign-on (SSO)</a:t>
            </a:r>
            <a:endParaRPr lang="en-US" sz="1400" b="0" i="0" u="none" strike="noStrike" kern="1200" dirty="0">
              <a:solidFill>
                <a:schemeClr val="tx1"/>
              </a:solidFill>
              <a:effectLst/>
              <a:latin typeface="Arial"/>
              <a:ea typeface="+mn-ea"/>
              <a:cs typeface="Arial" charset="0"/>
              <a:sym typeface="Arial"/>
            </a:endParaRPr>
          </a:p>
          <a:p>
            <a:r>
              <a:rPr lang="en-US" sz="1400" b="0" i="0" u="none" strike="noStrike" kern="1200" dirty="0">
                <a:solidFill>
                  <a:schemeClr val="tx1"/>
                </a:solidFill>
                <a:effectLst/>
                <a:latin typeface="Arial"/>
                <a:ea typeface="+mn-ea"/>
                <a:cs typeface="Arial" charset="0"/>
                <a:sym typeface="Arial"/>
                <a:hlinkClick r:id="rId5"/>
              </a:rPr>
              <a:t>Pass-through authentication</a:t>
            </a:r>
            <a:r>
              <a:rPr lang="en-US" sz="1400" b="0" i="0" u="none" strike="noStrike" kern="1200" dirty="0">
                <a:solidFill>
                  <a:schemeClr val="tx1"/>
                </a:solidFill>
                <a:effectLst/>
                <a:latin typeface="Arial"/>
                <a:ea typeface="+mn-ea"/>
                <a:cs typeface="Arial" charset="0"/>
                <a:sym typeface="Arial"/>
              </a:rPr>
              <a:t> with </a:t>
            </a:r>
            <a:r>
              <a:rPr lang="en-US" sz="1400" b="0" i="0" u="none" strike="noStrike" kern="1200" dirty="0">
                <a:solidFill>
                  <a:schemeClr val="tx1"/>
                </a:solidFill>
                <a:effectLst/>
                <a:latin typeface="Arial"/>
                <a:ea typeface="+mn-ea"/>
                <a:cs typeface="Arial" charset="0"/>
                <a:sym typeface="Arial"/>
                <a:hlinkClick r:id="rId4"/>
              </a:rPr>
              <a:t>Seamless Single Sign-on (SSO)</a:t>
            </a:r>
            <a:endParaRPr lang="en-US" sz="1400" b="0" i="0" u="none" strike="noStrike" kern="1200" dirty="0">
              <a:solidFill>
                <a:schemeClr val="tx1"/>
              </a:solidFill>
              <a:effectLst/>
              <a:latin typeface="Arial"/>
              <a:ea typeface="+mn-ea"/>
              <a:cs typeface="Arial" charset="0"/>
              <a:sym typeface="Arial"/>
            </a:endParaRPr>
          </a:p>
          <a:p>
            <a:r>
              <a:rPr lang="en-US" sz="1400" b="0" i="0" u="none" strike="noStrike" kern="1200" dirty="0">
                <a:solidFill>
                  <a:schemeClr val="tx1"/>
                </a:solidFill>
                <a:effectLst/>
                <a:latin typeface="Arial"/>
                <a:ea typeface="+mn-ea"/>
                <a:cs typeface="Arial" charset="0"/>
                <a:sym typeface="Arial"/>
                <a:hlinkClick r:id="rId6"/>
              </a:rPr>
              <a:t>Federated SSO (with Active Directory Federation Services (AD FS))</a:t>
            </a:r>
            <a:endParaRPr lang="en-US" sz="1400" b="0" i="0" u="none" strike="noStrike" kern="1200" dirty="0">
              <a:solidFill>
                <a:schemeClr val="tx1"/>
              </a:solidFill>
              <a:effectLst/>
              <a:latin typeface="Arial"/>
              <a:ea typeface="+mn-ea"/>
              <a:cs typeface="Arial" charset="0"/>
              <a:sym typeface="Arial"/>
            </a:endParaRPr>
          </a:p>
          <a:p>
            <a:endParaRPr lang="fr-FR" dirty="0"/>
          </a:p>
        </p:txBody>
      </p:sp>
      <p:sp>
        <p:nvSpPr>
          <p:cNvPr id="4" name="Slide Number Placeholder 3"/>
          <p:cNvSpPr>
            <a:spLocks noGrp="1"/>
          </p:cNvSpPr>
          <p:nvPr>
            <p:ph type="sldNum" sz="quarter" idx="10"/>
          </p:nvPr>
        </p:nvSpPr>
        <p:spPr/>
        <p:txBody>
          <a:bodyPr/>
          <a:lstStyle/>
          <a:p>
            <a:fld id="{5CA7C1A6-3F6E-4A0C-A01A-2F04D27288E6}" type="slidenum">
              <a:rPr lang="en-GB" smtClean="0"/>
              <a:pPr/>
              <a:t>4</a:t>
            </a:fld>
            <a:endParaRPr lang="en-GB" dirty="0"/>
          </a:p>
        </p:txBody>
      </p:sp>
    </p:spTree>
    <p:extLst>
      <p:ext uri="{BB962C8B-B14F-4D97-AF65-F5344CB8AC3E}">
        <p14:creationId xmlns:p14="http://schemas.microsoft.com/office/powerpoint/2010/main" val="31438060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U/P : User + </a:t>
            </a:r>
            <a:r>
              <a:rPr lang="fr-FR" dirty="0" err="1"/>
              <a:t>Password</a:t>
            </a:r>
            <a:endParaRPr lang="fr-FR" dirty="0"/>
          </a:p>
          <a:p>
            <a:r>
              <a:rPr lang="fr-FR" dirty="0"/>
              <a:t>WIA : Windows Integrated </a:t>
            </a:r>
            <a:r>
              <a:rPr lang="fr-FR" dirty="0" err="1"/>
              <a:t>Authentication</a:t>
            </a:r>
            <a:endParaRPr lang="fr-FR" dirty="0"/>
          </a:p>
          <a:p>
            <a:r>
              <a:rPr lang="fr-FR" dirty="0"/>
              <a:t>MFA : Multi-Factor </a:t>
            </a:r>
            <a:r>
              <a:rPr lang="fr-FR" dirty="0" err="1"/>
              <a:t>Authentication</a:t>
            </a:r>
            <a:endParaRPr lang="fr-FR" dirty="0"/>
          </a:p>
        </p:txBody>
      </p:sp>
      <p:sp>
        <p:nvSpPr>
          <p:cNvPr id="4" name="Slide Number Placeholder 3"/>
          <p:cNvSpPr>
            <a:spLocks noGrp="1"/>
          </p:cNvSpPr>
          <p:nvPr>
            <p:ph type="sldNum" sz="quarter" idx="10"/>
          </p:nvPr>
        </p:nvSpPr>
        <p:spPr/>
        <p:txBody>
          <a:bodyPr/>
          <a:lstStyle/>
          <a:p>
            <a:fld id="{5CA7C1A6-3F6E-4A0C-A01A-2F04D27288E6}" type="slidenum">
              <a:rPr lang="en-GB" smtClean="0"/>
              <a:pPr/>
              <a:t>6</a:t>
            </a:fld>
            <a:endParaRPr lang="en-GB" dirty="0"/>
          </a:p>
        </p:txBody>
      </p:sp>
    </p:spTree>
    <p:extLst>
      <p:ext uri="{BB962C8B-B14F-4D97-AF65-F5344CB8AC3E}">
        <p14:creationId xmlns:p14="http://schemas.microsoft.com/office/powerpoint/2010/main" val="37540885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https://docs.microsoft.com/en-us/azure/active-directory/connect/active-directory-aadconnect-user-signin</a:t>
            </a:r>
          </a:p>
          <a:p>
            <a:endParaRPr lang="fr-FR" dirty="0"/>
          </a:p>
          <a:p>
            <a:r>
              <a:rPr lang="en-US" sz="1400" b="0" i="0" u="none" strike="noStrike" kern="1200" dirty="0">
                <a:solidFill>
                  <a:schemeClr val="tx1"/>
                </a:solidFill>
                <a:effectLst/>
                <a:latin typeface="Arial"/>
                <a:ea typeface="+mn-ea"/>
                <a:cs typeface="Arial" charset="0"/>
                <a:sym typeface="Arial"/>
                <a:hlinkClick r:id="rId3"/>
              </a:rPr>
              <a:t>Password hash synchronization</a:t>
            </a:r>
            <a:r>
              <a:rPr lang="en-US" sz="1400" b="0" i="0" u="none" strike="noStrike" kern="1200" dirty="0">
                <a:solidFill>
                  <a:schemeClr val="tx1"/>
                </a:solidFill>
                <a:effectLst/>
                <a:latin typeface="Arial"/>
                <a:ea typeface="+mn-ea"/>
                <a:cs typeface="Arial" charset="0"/>
                <a:sym typeface="Arial"/>
              </a:rPr>
              <a:t> with </a:t>
            </a:r>
            <a:r>
              <a:rPr lang="en-US" sz="1400" b="0" i="0" u="none" strike="noStrike" kern="1200" dirty="0">
                <a:solidFill>
                  <a:schemeClr val="tx1"/>
                </a:solidFill>
                <a:effectLst/>
                <a:latin typeface="Arial"/>
                <a:ea typeface="+mn-ea"/>
                <a:cs typeface="Arial" charset="0"/>
                <a:sym typeface="Arial"/>
                <a:hlinkClick r:id="rId4"/>
              </a:rPr>
              <a:t>Seamless Single Sign-on (SSO)</a:t>
            </a:r>
            <a:endParaRPr lang="en-US" sz="1400" b="0" i="0" u="none" strike="noStrike" kern="1200" dirty="0">
              <a:solidFill>
                <a:schemeClr val="tx1"/>
              </a:solidFill>
              <a:effectLst/>
              <a:latin typeface="Arial"/>
              <a:ea typeface="+mn-ea"/>
              <a:cs typeface="Arial" charset="0"/>
              <a:sym typeface="Arial"/>
            </a:endParaRPr>
          </a:p>
          <a:p>
            <a:r>
              <a:rPr lang="en-US" sz="1400" b="0" i="0" u="none" strike="noStrike" kern="1200" dirty="0">
                <a:solidFill>
                  <a:schemeClr val="tx1"/>
                </a:solidFill>
                <a:effectLst/>
                <a:latin typeface="Arial"/>
                <a:ea typeface="+mn-ea"/>
                <a:cs typeface="Arial" charset="0"/>
                <a:sym typeface="Arial"/>
                <a:hlinkClick r:id="rId5"/>
              </a:rPr>
              <a:t>Pass-through authentication</a:t>
            </a:r>
            <a:r>
              <a:rPr lang="en-US" sz="1400" b="0" i="0" u="none" strike="noStrike" kern="1200" dirty="0">
                <a:solidFill>
                  <a:schemeClr val="tx1"/>
                </a:solidFill>
                <a:effectLst/>
                <a:latin typeface="Arial"/>
                <a:ea typeface="+mn-ea"/>
                <a:cs typeface="Arial" charset="0"/>
                <a:sym typeface="Arial"/>
              </a:rPr>
              <a:t> with </a:t>
            </a:r>
            <a:r>
              <a:rPr lang="en-US" sz="1400" b="0" i="0" u="none" strike="noStrike" kern="1200" dirty="0">
                <a:solidFill>
                  <a:schemeClr val="tx1"/>
                </a:solidFill>
                <a:effectLst/>
                <a:latin typeface="Arial"/>
                <a:ea typeface="+mn-ea"/>
                <a:cs typeface="Arial" charset="0"/>
                <a:sym typeface="Arial"/>
                <a:hlinkClick r:id="rId4"/>
              </a:rPr>
              <a:t>Seamless Single Sign-on (SSO)</a:t>
            </a:r>
            <a:endParaRPr lang="en-US" sz="1400" b="0" i="0" u="none" strike="noStrike" kern="1200" dirty="0">
              <a:solidFill>
                <a:schemeClr val="tx1"/>
              </a:solidFill>
              <a:effectLst/>
              <a:latin typeface="Arial"/>
              <a:ea typeface="+mn-ea"/>
              <a:cs typeface="Arial" charset="0"/>
              <a:sym typeface="Arial"/>
            </a:endParaRPr>
          </a:p>
          <a:p>
            <a:r>
              <a:rPr lang="en-US" sz="1400" b="0" i="0" u="none" strike="noStrike" kern="1200" dirty="0">
                <a:solidFill>
                  <a:schemeClr val="tx1"/>
                </a:solidFill>
                <a:effectLst/>
                <a:latin typeface="Arial"/>
                <a:ea typeface="+mn-ea"/>
                <a:cs typeface="Arial" charset="0"/>
                <a:sym typeface="Arial"/>
                <a:hlinkClick r:id="rId6"/>
              </a:rPr>
              <a:t>Federated SSO (with Active Directory Federation Services (AD FS))</a:t>
            </a:r>
            <a:endParaRPr lang="en-US" sz="1400" b="0" i="0" u="none" strike="noStrike" kern="1200" dirty="0">
              <a:solidFill>
                <a:schemeClr val="tx1"/>
              </a:solidFill>
              <a:effectLst/>
              <a:latin typeface="Arial"/>
              <a:ea typeface="+mn-ea"/>
              <a:cs typeface="Arial" charset="0"/>
              <a:sym typeface="Arial"/>
            </a:endParaRPr>
          </a:p>
          <a:p>
            <a:endParaRPr lang="fr-FR" dirty="0"/>
          </a:p>
        </p:txBody>
      </p:sp>
      <p:sp>
        <p:nvSpPr>
          <p:cNvPr id="4" name="Slide Number Placeholder 3"/>
          <p:cNvSpPr>
            <a:spLocks noGrp="1"/>
          </p:cNvSpPr>
          <p:nvPr>
            <p:ph type="sldNum" sz="quarter" idx="10"/>
          </p:nvPr>
        </p:nvSpPr>
        <p:spPr/>
        <p:txBody>
          <a:bodyPr/>
          <a:lstStyle/>
          <a:p>
            <a:fld id="{5CA7C1A6-3F6E-4A0C-A01A-2F04D27288E6}" type="slidenum">
              <a:rPr lang="en-GB" smtClean="0"/>
              <a:pPr/>
              <a:t>7</a:t>
            </a:fld>
            <a:endParaRPr lang="en-GB" dirty="0"/>
          </a:p>
        </p:txBody>
      </p:sp>
    </p:spTree>
    <p:extLst>
      <p:ext uri="{BB962C8B-B14F-4D97-AF65-F5344CB8AC3E}">
        <p14:creationId xmlns:p14="http://schemas.microsoft.com/office/powerpoint/2010/main" val="24942630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 typeface="+mj-lt"/>
              <a:buNone/>
              <a:tabLst/>
              <a:defRPr/>
            </a:pPr>
            <a:r>
              <a:rPr lang="fr-FR" b="1" dirty="0" err="1"/>
              <a:t>Recall</a:t>
            </a:r>
            <a:r>
              <a:rPr lang="fr-FR" b="1" dirty="0"/>
              <a:t> : </a:t>
            </a:r>
            <a:r>
              <a:rPr lang="en-US" sz="1400" b="0" i="0" kern="1200" dirty="0">
                <a:solidFill>
                  <a:schemeClr val="tx1"/>
                </a:solidFill>
                <a:effectLst/>
                <a:latin typeface="Arial"/>
                <a:ea typeface="+mn-ea"/>
                <a:cs typeface="Arial" charset="0"/>
                <a:sym typeface="Arial"/>
              </a:rPr>
              <a:t>Password hash synchronization is a feature used to synchronize user passwords from an on-premises Active Directory instance to a cloud-based Azure AD instance. Use this feature to sign in to Azure AD services like Office 365, Microsoft Intune, CRM Online, and Azure Active Directory Domain Services (Azure AD DS). You sign in to the service by using the same password you use to sign in to your on-premises Active Directory instance.</a:t>
            </a:r>
          </a:p>
          <a:p>
            <a:pPr marL="0" marR="0" lvl="0" indent="0" algn="l" defTabSz="914400" rtl="0" eaLnBrk="1" fontAlgn="base" latinLnBrk="0" hangingPunct="1">
              <a:lnSpc>
                <a:spcPct val="100000"/>
              </a:lnSpc>
              <a:spcBef>
                <a:spcPct val="30000"/>
              </a:spcBef>
              <a:spcAft>
                <a:spcPct val="0"/>
              </a:spcAft>
              <a:buClrTx/>
              <a:buSzTx/>
              <a:buFont typeface="+mj-lt"/>
              <a:buNone/>
              <a:tabLst/>
              <a:defRPr/>
            </a:pPr>
            <a:endParaRPr lang="fr-FR" dirty="0"/>
          </a:p>
          <a:p>
            <a:pPr marL="0" marR="0" lvl="0" indent="0" algn="l" defTabSz="914400" rtl="0" eaLnBrk="1" fontAlgn="base" latinLnBrk="0" hangingPunct="1">
              <a:lnSpc>
                <a:spcPct val="100000"/>
              </a:lnSpc>
              <a:spcBef>
                <a:spcPct val="30000"/>
              </a:spcBef>
              <a:spcAft>
                <a:spcPct val="0"/>
              </a:spcAft>
              <a:buClrTx/>
              <a:buSzTx/>
              <a:buFont typeface="+mj-lt"/>
              <a:buNone/>
              <a:tabLst/>
              <a:defRPr/>
            </a:pPr>
            <a:endParaRPr lang="fr-FR" dirty="0"/>
          </a:p>
          <a:p>
            <a:pPr marL="0" marR="0" lvl="0" indent="0" algn="l" defTabSz="914400" rtl="0" eaLnBrk="1" fontAlgn="base" latinLnBrk="0" hangingPunct="1">
              <a:lnSpc>
                <a:spcPct val="100000"/>
              </a:lnSpc>
              <a:spcBef>
                <a:spcPct val="30000"/>
              </a:spcBef>
              <a:spcAft>
                <a:spcPct val="0"/>
              </a:spcAft>
              <a:buClrTx/>
              <a:buSzTx/>
              <a:buFont typeface="+mj-lt"/>
              <a:buNone/>
              <a:tabLst/>
              <a:defRPr/>
            </a:pPr>
            <a:r>
              <a:rPr lang="fr-FR" dirty="0"/>
              <a:t>Reference : https://docs.microsoft.com/en-us/azure/active-directory/connect/active-directory-aadconnectsync-implement-password-hash-synchronization</a:t>
            </a:r>
          </a:p>
          <a:p>
            <a:pPr marL="0" indent="0">
              <a:buFont typeface="+mj-lt"/>
              <a:buNone/>
            </a:pPr>
            <a:endParaRPr lang="en-US" sz="1400" b="0" i="0" kern="1200" dirty="0">
              <a:solidFill>
                <a:schemeClr val="tx1"/>
              </a:solidFill>
              <a:effectLst/>
              <a:latin typeface="Arial"/>
              <a:ea typeface="+mn-ea"/>
              <a:cs typeface="Arial" charset="0"/>
              <a:sym typeface="Arial"/>
            </a:endParaRPr>
          </a:p>
          <a:p>
            <a:pPr marL="0" indent="0">
              <a:buFont typeface="+mj-lt"/>
              <a:buNone/>
            </a:pPr>
            <a:endParaRPr lang="en-US" sz="1400" b="0" i="0" kern="1200" dirty="0">
              <a:solidFill>
                <a:schemeClr val="tx1"/>
              </a:solidFill>
              <a:effectLst/>
              <a:latin typeface="Arial"/>
              <a:ea typeface="+mn-ea"/>
              <a:cs typeface="Arial" charset="0"/>
              <a:sym typeface="Arial"/>
            </a:endParaRPr>
          </a:p>
          <a:p>
            <a:pPr marL="342900" indent="-342900">
              <a:buFont typeface="+mj-lt"/>
              <a:buAutoNum type="arabicPeriod"/>
            </a:pPr>
            <a:r>
              <a:rPr lang="en-US" sz="1400" b="0" i="0" kern="1200" dirty="0">
                <a:solidFill>
                  <a:schemeClr val="tx1"/>
                </a:solidFill>
                <a:effectLst/>
                <a:latin typeface="Arial"/>
                <a:ea typeface="+mn-ea"/>
                <a:cs typeface="Arial" charset="0"/>
                <a:sym typeface="Arial"/>
              </a:rPr>
              <a:t>Every two minutes, the password hash synchronization agent on the AD Connect server requests stored password hashes (the </a:t>
            </a:r>
            <a:r>
              <a:rPr lang="en-US" sz="1400" b="0" i="0" kern="1200" dirty="0" err="1">
                <a:solidFill>
                  <a:schemeClr val="tx1"/>
                </a:solidFill>
                <a:effectLst/>
                <a:latin typeface="Arial"/>
                <a:ea typeface="+mn-ea"/>
                <a:cs typeface="Arial" charset="0"/>
                <a:sym typeface="Arial"/>
              </a:rPr>
              <a:t>unicodePwd</a:t>
            </a:r>
            <a:r>
              <a:rPr lang="en-US" sz="1400" b="0" i="0" kern="1200" dirty="0">
                <a:solidFill>
                  <a:schemeClr val="tx1"/>
                </a:solidFill>
                <a:effectLst/>
                <a:latin typeface="Arial"/>
                <a:ea typeface="+mn-ea"/>
                <a:cs typeface="Arial" charset="0"/>
                <a:sym typeface="Arial"/>
              </a:rPr>
              <a:t> attribute) from a DC via the standard </a:t>
            </a:r>
            <a:r>
              <a:rPr lang="en-US" sz="1400" b="0" i="0" u="none" strike="noStrike" kern="1200" dirty="0">
                <a:solidFill>
                  <a:schemeClr val="tx1"/>
                </a:solidFill>
                <a:effectLst/>
                <a:latin typeface="Arial"/>
                <a:ea typeface="+mn-ea"/>
                <a:cs typeface="Arial" charset="0"/>
                <a:sym typeface="Arial"/>
                <a:hlinkClick r:id="rId3"/>
              </a:rPr>
              <a:t>MS-DRSR</a:t>
            </a:r>
            <a:r>
              <a:rPr lang="en-US" sz="1400" b="0" i="0" kern="1200" dirty="0">
                <a:solidFill>
                  <a:schemeClr val="tx1"/>
                </a:solidFill>
                <a:effectLst/>
                <a:latin typeface="Arial"/>
                <a:ea typeface="+mn-ea"/>
                <a:cs typeface="Arial" charset="0"/>
                <a:sym typeface="Arial"/>
              </a:rPr>
              <a:t> replication protocol used to synchronize data between DCs. The service account must have Replicate Directory Changes and Replicate Directory Changes All AD permissions (granted by default on installation) to obtain the password hashes.</a:t>
            </a:r>
          </a:p>
          <a:p>
            <a:pPr marL="342900" indent="-342900">
              <a:buFont typeface="+mj-lt"/>
              <a:buAutoNum type="arabicPeriod"/>
            </a:pPr>
            <a:r>
              <a:rPr lang="en-US" sz="1400" b="0" i="0" kern="1200" dirty="0">
                <a:solidFill>
                  <a:schemeClr val="tx1"/>
                </a:solidFill>
                <a:effectLst/>
                <a:latin typeface="Arial"/>
                <a:ea typeface="+mn-ea"/>
                <a:cs typeface="Arial" charset="0"/>
                <a:sym typeface="Arial"/>
              </a:rPr>
              <a:t>Before sending, the DC encrypts the MD4 password hash by using a key that is a </a:t>
            </a:r>
            <a:r>
              <a:rPr lang="en-US" sz="1400" b="0" i="0" u="none" strike="noStrike" kern="1200" dirty="0">
                <a:solidFill>
                  <a:schemeClr val="tx1"/>
                </a:solidFill>
                <a:effectLst/>
                <a:latin typeface="Arial"/>
                <a:ea typeface="+mn-ea"/>
                <a:cs typeface="Arial" charset="0"/>
                <a:sym typeface="Arial"/>
                <a:hlinkClick r:id="rId4"/>
              </a:rPr>
              <a:t>MD5</a:t>
            </a:r>
            <a:r>
              <a:rPr lang="en-US" sz="1400" b="0" i="0" kern="1200" dirty="0">
                <a:solidFill>
                  <a:schemeClr val="tx1"/>
                </a:solidFill>
                <a:effectLst/>
                <a:latin typeface="Arial"/>
                <a:ea typeface="+mn-ea"/>
                <a:cs typeface="Arial" charset="0"/>
                <a:sym typeface="Arial"/>
              </a:rPr>
              <a:t> hash of the RPC session key and a salt. It then sends the result to the password hash synchronization agent over RPC. The DC also passes the salt to the synchronization agent by using the DC replication protocol, so the agent will be able to decrypt the envelope.</a:t>
            </a:r>
          </a:p>
          <a:p>
            <a:pPr marL="342900" indent="-342900">
              <a:buFont typeface="+mj-lt"/>
              <a:buAutoNum type="arabicPeriod"/>
            </a:pPr>
            <a:r>
              <a:rPr lang="en-US" sz="1400" b="0" i="0" kern="1200" dirty="0">
                <a:solidFill>
                  <a:schemeClr val="tx1"/>
                </a:solidFill>
                <a:effectLst/>
                <a:latin typeface="Arial"/>
                <a:ea typeface="+mn-ea"/>
                <a:cs typeface="Arial" charset="0"/>
                <a:sym typeface="Arial"/>
              </a:rPr>
              <a:t>After the password hash synchronization agent has the encrypted envelope, it uses </a:t>
            </a:r>
            <a:r>
              <a:rPr lang="en-US" sz="1400" b="0" i="0" u="none" strike="noStrike" kern="1200" dirty="0">
                <a:solidFill>
                  <a:schemeClr val="tx1"/>
                </a:solidFill>
                <a:effectLst/>
                <a:latin typeface="Arial"/>
                <a:ea typeface="+mn-ea"/>
                <a:cs typeface="Arial" charset="0"/>
                <a:sym typeface="Arial"/>
                <a:hlinkClick r:id="rId5"/>
              </a:rPr>
              <a:t>MD5CryptoServiceProvider</a:t>
            </a:r>
            <a:r>
              <a:rPr lang="en-US" sz="1400" b="0" i="0" kern="1200" dirty="0">
                <a:solidFill>
                  <a:schemeClr val="tx1"/>
                </a:solidFill>
                <a:effectLst/>
                <a:latin typeface="Arial"/>
                <a:ea typeface="+mn-ea"/>
                <a:cs typeface="Arial" charset="0"/>
                <a:sym typeface="Arial"/>
              </a:rPr>
              <a:t> and the salt to generate a key to decrypt the received data back to its original MD4 format. At no point does the password hash synchronization agent have access to the clear text password. The password hash synchronization agent’s use of MD5 is strictly for replication protocol compatibility with the DC, and it is only used on premises between the DC and the password hash synchronization agent.</a:t>
            </a:r>
          </a:p>
          <a:p>
            <a:pPr marL="342900" indent="-342900">
              <a:buFont typeface="+mj-lt"/>
              <a:buAutoNum type="arabicPeriod"/>
            </a:pPr>
            <a:r>
              <a:rPr lang="en-US" sz="1400" b="0" i="0" kern="1200" dirty="0">
                <a:solidFill>
                  <a:schemeClr val="tx1"/>
                </a:solidFill>
                <a:effectLst/>
                <a:latin typeface="Arial"/>
                <a:ea typeface="+mn-ea"/>
                <a:cs typeface="Arial" charset="0"/>
                <a:sym typeface="Arial"/>
              </a:rPr>
              <a:t>The password hash synchronization agent expands the 16-byte binary password hash to 64 bytes by first converting the hash to a 32-byte hexadecimal string, then converting this string back into binary with UTF-16 encoding.</a:t>
            </a:r>
          </a:p>
          <a:p>
            <a:pPr marL="342900" indent="-342900">
              <a:buFont typeface="+mj-lt"/>
              <a:buAutoNum type="arabicPeriod"/>
            </a:pPr>
            <a:r>
              <a:rPr lang="en-US" sz="1400" b="0" i="0" kern="1200" dirty="0">
                <a:solidFill>
                  <a:schemeClr val="tx1"/>
                </a:solidFill>
                <a:effectLst/>
                <a:latin typeface="Arial"/>
                <a:ea typeface="+mn-ea"/>
                <a:cs typeface="Arial" charset="0"/>
                <a:sym typeface="Arial"/>
              </a:rPr>
              <a:t>The password hash synchronization agent adds a per user salt, consisting of a 10-byte length salt, to the 64-byte binary to further protect the original hash.</a:t>
            </a:r>
          </a:p>
          <a:p>
            <a:pPr marL="342900" indent="-342900">
              <a:buFont typeface="+mj-lt"/>
              <a:buAutoNum type="arabicPeriod"/>
            </a:pPr>
            <a:r>
              <a:rPr lang="en-US" sz="1400" b="0" i="0" kern="1200" dirty="0">
                <a:solidFill>
                  <a:schemeClr val="tx1"/>
                </a:solidFill>
                <a:effectLst/>
                <a:latin typeface="Arial"/>
                <a:ea typeface="+mn-ea"/>
                <a:cs typeface="Arial" charset="0"/>
                <a:sym typeface="Arial"/>
              </a:rPr>
              <a:t>The password hash synchronization agent then combines the MD4 hash plus the per user salt, and inputs it into the </a:t>
            </a:r>
            <a:r>
              <a:rPr lang="en-US" sz="1400" b="0" i="0" u="none" strike="noStrike" kern="1200" dirty="0">
                <a:solidFill>
                  <a:schemeClr val="tx1"/>
                </a:solidFill>
                <a:effectLst/>
                <a:latin typeface="Arial"/>
                <a:ea typeface="+mn-ea"/>
                <a:cs typeface="Arial" charset="0"/>
                <a:sym typeface="Arial"/>
                <a:hlinkClick r:id="rId6"/>
              </a:rPr>
              <a:t>PBKDF2</a:t>
            </a:r>
            <a:r>
              <a:rPr lang="en-US" sz="1400" b="0" i="0" kern="1200" dirty="0">
                <a:solidFill>
                  <a:schemeClr val="tx1"/>
                </a:solidFill>
                <a:effectLst/>
                <a:latin typeface="Arial"/>
                <a:ea typeface="+mn-ea"/>
                <a:cs typeface="Arial" charset="0"/>
                <a:sym typeface="Arial"/>
              </a:rPr>
              <a:t> function. 1000 iterations of the </a:t>
            </a:r>
            <a:r>
              <a:rPr lang="en-US" sz="1400" b="0" i="0" u="none" strike="noStrike" kern="1200" dirty="0">
                <a:solidFill>
                  <a:schemeClr val="tx1"/>
                </a:solidFill>
                <a:effectLst/>
                <a:latin typeface="Arial"/>
                <a:ea typeface="+mn-ea"/>
                <a:cs typeface="Arial" charset="0"/>
                <a:sym typeface="Arial"/>
                <a:hlinkClick r:id="rId7"/>
              </a:rPr>
              <a:t>HMAC-SHA256</a:t>
            </a:r>
            <a:r>
              <a:rPr lang="en-US" sz="1400" b="0" i="0" kern="1200" dirty="0">
                <a:solidFill>
                  <a:schemeClr val="tx1"/>
                </a:solidFill>
                <a:effectLst/>
                <a:latin typeface="Arial"/>
                <a:ea typeface="+mn-ea"/>
                <a:cs typeface="Arial" charset="0"/>
                <a:sym typeface="Arial"/>
              </a:rPr>
              <a:t> keyed hashing algorithm is used.</a:t>
            </a:r>
          </a:p>
          <a:p>
            <a:pPr marL="342900" indent="-342900">
              <a:buFont typeface="+mj-lt"/>
              <a:buAutoNum type="arabicPeriod"/>
            </a:pPr>
            <a:r>
              <a:rPr lang="en-US" sz="1400" b="0" i="0" kern="1200" dirty="0">
                <a:solidFill>
                  <a:schemeClr val="tx1"/>
                </a:solidFill>
                <a:effectLst/>
                <a:latin typeface="Arial"/>
                <a:ea typeface="+mn-ea"/>
                <a:cs typeface="Arial" charset="0"/>
                <a:sym typeface="Arial"/>
              </a:rPr>
              <a:t>The password hash synchronization agent takes the resulting 32-byte hash, concatenates both the per user salt and the number of SHA256 iterations to it (for use by Azure AD), then transmits the string from Azure AD Connect to Azure AD over SSL.</a:t>
            </a:r>
            <a:br>
              <a:rPr lang="en-US" sz="1400" b="0" i="0" kern="1200" dirty="0">
                <a:solidFill>
                  <a:schemeClr val="tx1"/>
                </a:solidFill>
                <a:effectLst/>
                <a:latin typeface="Arial"/>
                <a:ea typeface="+mn-ea"/>
                <a:cs typeface="Arial" charset="0"/>
                <a:sym typeface="Arial"/>
              </a:rPr>
            </a:br>
            <a:endParaRPr lang="en-US" sz="1400" b="0" i="0" kern="1200" dirty="0">
              <a:solidFill>
                <a:schemeClr val="tx1"/>
              </a:solidFill>
              <a:effectLst/>
              <a:latin typeface="Arial"/>
              <a:ea typeface="+mn-ea"/>
              <a:cs typeface="Arial" charset="0"/>
              <a:sym typeface="Arial"/>
            </a:endParaRPr>
          </a:p>
          <a:p>
            <a:pPr marL="342900" indent="-342900">
              <a:buFont typeface="+mj-lt"/>
              <a:buAutoNum type="arabicPeriod"/>
            </a:pPr>
            <a:r>
              <a:rPr lang="en-US" sz="1400" b="0" i="0" kern="1200" dirty="0">
                <a:solidFill>
                  <a:schemeClr val="tx1"/>
                </a:solidFill>
                <a:effectLst/>
                <a:latin typeface="Arial"/>
                <a:ea typeface="+mn-ea"/>
                <a:cs typeface="Arial" charset="0"/>
                <a:sym typeface="Arial"/>
              </a:rPr>
              <a:t>When a user attempts to sign in to Azure AD and enters their password, the password is run through the same MD4+salt+PBKDF2+HMAC-SHA256 process. If the resulting hash matches the hash stored in Azure AD, the user has entered the correct password and is authenticated.</a:t>
            </a:r>
          </a:p>
          <a:p>
            <a:endParaRPr lang="en-US" sz="1400" b="1" i="0" kern="1200" dirty="0">
              <a:solidFill>
                <a:schemeClr val="tx1"/>
              </a:solidFill>
              <a:effectLst/>
              <a:latin typeface="Arial"/>
              <a:ea typeface="+mn-ea"/>
              <a:cs typeface="Arial" charset="0"/>
              <a:sym typeface="Arial"/>
            </a:endParaRPr>
          </a:p>
          <a:p>
            <a:r>
              <a:rPr lang="en-US" sz="1400" b="1" i="0" kern="1200" dirty="0">
                <a:solidFill>
                  <a:schemeClr val="tx1"/>
                </a:solidFill>
                <a:effectLst/>
                <a:latin typeface="Arial"/>
                <a:ea typeface="+mn-ea"/>
                <a:cs typeface="Arial" charset="0"/>
                <a:sym typeface="Arial"/>
              </a:rPr>
              <a:t>Note</a:t>
            </a:r>
          </a:p>
          <a:p>
            <a:r>
              <a:rPr lang="en-US" sz="1400" b="0" i="0" kern="1200" dirty="0">
                <a:solidFill>
                  <a:schemeClr val="tx1"/>
                </a:solidFill>
                <a:effectLst/>
                <a:latin typeface="Arial"/>
                <a:ea typeface="+mn-ea"/>
                <a:cs typeface="Arial" charset="0"/>
                <a:sym typeface="Arial"/>
              </a:rPr>
              <a:t>The original MD4 hash is not transmitted to Azure AD. Instead, the SHA256 hash of the original MD4 hash is transmitted. As a result, if the hash stored in Azure AD is obtained, it cannot be used in an on-premises pass-the-hash attack.</a:t>
            </a:r>
          </a:p>
          <a:p>
            <a:endParaRPr lang="fr-FR" dirty="0"/>
          </a:p>
        </p:txBody>
      </p:sp>
      <p:sp>
        <p:nvSpPr>
          <p:cNvPr id="4" name="Slide Number Placeholder 3"/>
          <p:cNvSpPr>
            <a:spLocks noGrp="1"/>
          </p:cNvSpPr>
          <p:nvPr>
            <p:ph type="sldNum" sz="quarter" idx="10"/>
          </p:nvPr>
        </p:nvSpPr>
        <p:spPr/>
        <p:txBody>
          <a:bodyPr/>
          <a:lstStyle/>
          <a:p>
            <a:fld id="{5CA7C1A6-3F6E-4A0C-A01A-2F04D27288E6}" type="slidenum">
              <a:rPr lang="en-GB" smtClean="0"/>
              <a:pPr/>
              <a:t>8</a:t>
            </a:fld>
            <a:endParaRPr lang="en-GB" dirty="0"/>
          </a:p>
        </p:txBody>
      </p:sp>
    </p:spTree>
    <p:extLst>
      <p:ext uri="{BB962C8B-B14F-4D97-AF65-F5344CB8AC3E}">
        <p14:creationId xmlns:p14="http://schemas.microsoft.com/office/powerpoint/2010/main" val="42099368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 typeface="Arial" panose="020B0604020202020204" pitchFamily="34" charset="0"/>
              <a:buNone/>
              <a:tabLst/>
              <a:defRPr/>
            </a:pPr>
            <a:r>
              <a:rPr lang="en-US" dirty="0"/>
              <a:t>Reference: https://docs.microsoft.com/en-us/azure/active-directory/connect/active-directory-aadconnect-pass-through-authentication-quick-start </a:t>
            </a:r>
          </a:p>
          <a:p>
            <a:pPr marL="0" marR="0" lvl="0" indent="0" algn="l" defTabSz="914400" rtl="0" eaLnBrk="1" fontAlgn="base" latinLnBrk="0" hangingPunct="1">
              <a:lnSpc>
                <a:spcPct val="100000"/>
              </a:lnSpc>
              <a:spcBef>
                <a:spcPct val="30000"/>
              </a:spcBef>
              <a:spcAft>
                <a:spcPct val="0"/>
              </a:spcAft>
              <a:buClrTx/>
              <a:buSzTx/>
              <a:buFont typeface="Arial" panose="020B0604020202020204" pitchFamily="34" charset="0"/>
              <a:buNone/>
              <a:tabLst/>
              <a:defRPr/>
            </a:pPr>
            <a:endParaRPr lang="en-US" dirty="0"/>
          </a:p>
          <a:p>
            <a:pPr marL="0" marR="0" lvl="0" indent="0" algn="l" defTabSz="914400" rtl="0" eaLnBrk="1" fontAlgn="base" latinLnBrk="0" hangingPunct="1">
              <a:lnSpc>
                <a:spcPct val="100000"/>
              </a:lnSpc>
              <a:spcBef>
                <a:spcPct val="30000"/>
              </a:spcBef>
              <a:spcAft>
                <a:spcPct val="0"/>
              </a:spcAft>
              <a:buClrTx/>
              <a:buSzTx/>
              <a:buFont typeface="Arial" panose="020B0604020202020204" pitchFamily="34" charset="0"/>
              <a:buNone/>
              <a:tabLst/>
              <a:defRPr/>
            </a:pPr>
            <a:r>
              <a:rPr lang="en-US" sz="1400" b="0" kern="1200" baseline="0" dirty="0">
                <a:solidFill>
                  <a:schemeClr val="dk1"/>
                </a:solidFill>
                <a:effectLst/>
                <a:latin typeface="Arial"/>
                <a:ea typeface="+mn-ea"/>
                <a:cs typeface="Arial" charset="0"/>
                <a:sym typeface="Arial"/>
              </a:rPr>
              <a:t>Pass-through authentication (Azure AD Connect) enables users to login to cloud resources by validating their password against their on-premises local Active Directory. This feature allows customers that cannot (or don’t want to) store passwords in the cloud (and therefore can’t use the option of “password sync”) to onboard Azure AD without having to modify their corporate network infrastructure and install products such as ADFS or similar 3rd party federation solutions. In addition to authentication, it enables seamless single sign-on from Windows devices that now can be enabled for the “password sync” option too</a:t>
            </a:r>
          </a:p>
          <a:p>
            <a:pPr marL="0" marR="0" lvl="0" indent="0" algn="l" defTabSz="914400" rtl="0" eaLnBrk="1" fontAlgn="base" latinLnBrk="0" hangingPunct="1">
              <a:lnSpc>
                <a:spcPct val="100000"/>
              </a:lnSpc>
              <a:spcBef>
                <a:spcPct val="30000"/>
              </a:spcBef>
              <a:spcAft>
                <a:spcPct val="0"/>
              </a:spcAft>
              <a:buClrTx/>
              <a:buSzTx/>
              <a:buFont typeface="Arial" panose="020B0604020202020204" pitchFamily="34" charset="0"/>
              <a:buNone/>
              <a:tabLst/>
              <a:defRPr/>
            </a:pPr>
            <a:endParaRPr lang="en-US" dirty="0"/>
          </a:p>
          <a:p>
            <a:pPr marL="0" indent="0">
              <a:buFont typeface="Arial" panose="020B0604020202020204" pitchFamily="34" charset="0"/>
              <a:buNone/>
            </a:pPr>
            <a:endParaRPr lang="en-US" sz="1400" b="1" dirty="0"/>
          </a:p>
          <a:p>
            <a:pPr marL="0" indent="0">
              <a:buFont typeface="Arial" panose="020B0604020202020204" pitchFamily="34" charset="0"/>
              <a:buNone/>
            </a:pPr>
            <a:r>
              <a:rPr lang="en-US" sz="1400" b="1" dirty="0"/>
              <a:t>Overview </a:t>
            </a:r>
          </a:p>
          <a:p>
            <a:pPr marL="711175" lvl="1" indent="-171450">
              <a:buFont typeface="Arial" panose="020B0604020202020204" pitchFamily="34" charset="0"/>
              <a:buChar char="•"/>
            </a:pPr>
            <a:r>
              <a:rPr lang="en-US" sz="1200" b="0" dirty="0"/>
              <a:t>Pass-through Authentication allows your users to sign in to both on-premises and cloud-based applications using the same passwords.</a:t>
            </a:r>
          </a:p>
          <a:p>
            <a:pPr marL="711175" lvl="1" indent="-171450">
              <a:buFont typeface="Arial" panose="020B0604020202020204" pitchFamily="34" charset="0"/>
              <a:buChar char="•"/>
            </a:pPr>
            <a:endParaRPr lang="en-US" sz="1200" b="0" dirty="0"/>
          </a:p>
          <a:p>
            <a:pPr marL="711175" lvl="1" indent="-171450">
              <a:buFont typeface="Arial" panose="020B0604020202020204" pitchFamily="34" charset="0"/>
              <a:buChar char="•"/>
            </a:pPr>
            <a:r>
              <a:rPr lang="en-US" sz="1200" b="0" dirty="0"/>
              <a:t>This feature is an alternative to Azure AD Password Hash Synchronization, which provides the same benefit of cloud authentication to organizations that don't permit send users' passwords, even in a hashed form, outside their internal boundaries. </a:t>
            </a:r>
          </a:p>
          <a:p>
            <a:pPr marL="711175" lvl="1" indent="-171450">
              <a:buFont typeface="Arial" panose="020B0604020202020204" pitchFamily="34" charset="0"/>
              <a:buChar char="•"/>
            </a:pPr>
            <a:endParaRPr lang="en-US" sz="1200" b="0" dirty="0"/>
          </a:p>
          <a:p>
            <a:pPr marL="711175" lvl="1" indent="-171450">
              <a:buFont typeface="Arial" panose="020B0604020202020204" pitchFamily="34" charset="0"/>
              <a:buChar char="•"/>
            </a:pPr>
            <a:r>
              <a:rPr lang="en-US" sz="1200" b="0" dirty="0"/>
              <a:t>You can combine Pass-through Authentication with the Seamless Single Sign-On feature, when your users are accessing applications on their corporate machines inside your corporate network, they don't need to type in their passwords to sign in.</a:t>
            </a:r>
          </a:p>
          <a:p>
            <a:pPr marL="0" indent="0">
              <a:buFont typeface="Arial" panose="020B0604020202020204" pitchFamily="34" charset="0"/>
              <a:buNone/>
            </a:pPr>
            <a:endParaRPr lang="en-US" sz="1400" b="1" dirty="0"/>
          </a:p>
          <a:p>
            <a:pPr marL="0" indent="0">
              <a:buFont typeface="Arial" panose="020B0604020202020204" pitchFamily="34" charset="0"/>
              <a:buNone/>
            </a:pPr>
            <a:r>
              <a:rPr lang="en-US" sz="1400" b="1" dirty="0"/>
              <a:t>Feature highlights</a:t>
            </a:r>
            <a:endParaRPr lang="en-US" sz="1400" b="1" kern="1200" dirty="0">
              <a:solidFill>
                <a:srgbClr val="3F3F3F"/>
              </a:solidFill>
              <a:latin typeface="Segoe UI" panose="020B0502040204020203" pitchFamily="34" charset="0"/>
              <a:ea typeface="+mn-ea"/>
              <a:cs typeface="Segoe UI" panose="020B0502040204020203" pitchFamily="34" charset="0"/>
            </a:endParaRPr>
          </a:p>
          <a:p>
            <a:pPr marL="711175" lvl="1" indent="-171450">
              <a:buFont typeface="Arial" panose="020B0604020202020204" pitchFamily="34" charset="0"/>
              <a:buChar char="•"/>
            </a:pPr>
            <a:r>
              <a:rPr lang="en-US" sz="1400" kern="1200" dirty="0">
                <a:solidFill>
                  <a:srgbClr val="3F3F3F"/>
                </a:solidFill>
                <a:latin typeface="Segoe UI" panose="020B0502040204020203" pitchFamily="34" charset="0"/>
                <a:ea typeface="+mn-ea"/>
                <a:cs typeface="Segoe UI" panose="020B0502040204020203" pitchFamily="34" charset="0"/>
              </a:rPr>
              <a:t>Supports sign-in on web browser-based applications and into Microsoft Office client that use modern authentication.</a:t>
            </a:r>
          </a:p>
          <a:p>
            <a:pPr marL="711175" lvl="1" indent="-171450">
              <a:buFont typeface="Arial" panose="020B0604020202020204" pitchFamily="34" charset="0"/>
              <a:buChar char="•"/>
            </a:pPr>
            <a:r>
              <a:rPr lang="en-US" sz="1400" kern="1200" dirty="0">
                <a:solidFill>
                  <a:srgbClr val="3F3F3F"/>
                </a:solidFill>
                <a:latin typeface="Segoe UI" panose="020B0502040204020203" pitchFamily="34" charset="0"/>
                <a:ea typeface="+mn-ea"/>
                <a:cs typeface="Segoe UI" panose="020B0502040204020203" pitchFamily="34" charset="0"/>
              </a:rPr>
              <a:t>Sign-in usernames can be either the on-premises default username (</a:t>
            </a:r>
            <a:r>
              <a:rPr lang="en-US" sz="1400" kern="1200" dirty="0" err="1">
                <a:solidFill>
                  <a:srgbClr val="3F3F3F"/>
                </a:solidFill>
                <a:latin typeface="Segoe UI" panose="020B0502040204020203" pitchFamily="34" charset="0"/>
                <a:ea typeface="+mn-ea"/>
                <a:cs typeface="Segoe UI" panose="020B0502040204020203" pitchFamily="34" charset="0"/>
              </a:rPr>
              <a:t>userPrincipalName</a:t>
            </a:r>
            <a:r>
              <a:rPr lang="en-US" sz="1400" kern="1200" dirty="0">
                <a:solidFill>
                  <a:srgbClr val="3F3F3F"/>
                </a:solidFill>
                <a:latin typeface="Segoe UI" panose="020B0502040204020203" pitchFamily="34" charset="0"/>
                <a:ea typeface="+mn-ea"/>
                <a:cs typeface="Segoe UI" panose="020B0502040204020203" pitchFamily="34" charset="0"/>
              </a:rPr>
              <a:t>) or another attribute configured in Azure AD Connect (known as Alternate ID).</a:t>
            </a:r>
          </a:p>
          <a:p>
            <a:pPr marL="711175" lvl="1" indent="-171450">
              <a:buFont typeface="Arial" panose="020B0604020202020204" pitchFamily="34" charset="0"/>
              <a:buChar char="•"/>
            </a:pPr>
            <a:r>
              <a:rPr lang="en-US" sz="1400" kern="1200" dirty="0">
                <a:solidFill>
                  <a:srgbClr val="3F3F3F"/>
                </a:solidFill>
                <a:latin typeface="Segoe UI" panose="020B0502040204020203" pitchFamily="34" charset="0"/>
                <a:ea typeface="+mn-ea"/>
                <a:cs typeface="Segoe UI" panose="020B0502040204020203" pitchFamily="34" charset="0"/>
              </a:rPr>
              <a:t>The feature works seamlessly with conditional access features such as Multi-Factor Authentication (MFA) to help secure your users.</a:t>
            </a:r>
          </a:p>
          <a:p>
            <a:pPr marL="711175" lvl="1" indent="-171450">
              <a:buFont typeface="Arial" panose="020B0604020202020204" pitchFamily="34" charset="0"/>
              <a:buChar char="•"/>
            </a:pPr>
            <a:r>
              <a:rPr lang="en-US" sz="1400" kern="1200" dirty="0">
                <a:solidFill>
                  <a:srgbClr val="3F3F3F"/>
                </a:solidFill>
                <a:latin typeface="Segoe UI" panose="020B0502040204020203" pitchFamily="34" charset="0"/>
                <a:ea typeface="+mn-ea"/>
                <a:cs typeface="Segoe UI" panose="020B0502040204020203" pitchFamily="34" charset="0"/>
              </a:rPr>
              <a:t>Integrated with cloud-based self-service password management, including password writeback to on-premises Active Directory and password protection by banning commonly used passwords.</a:t>
            </a:r>
          </a:p>
          <a:p>
            <a:pPr marL="711175" lvl="1" indent="-171450">
              <a:buFont typeface="Arial" panose="020B0604020202020204" pitchFamily="34" charset="0"/>
              <a:buChar char="•"/>
            </a:pPr>
            <a:r>
              <a:rPr lang="en-US" sz="1400" kern="1200" dirty="0">
                <a:solidFill>
                  <a:srgbClr val="3F3F3F"/>
                </a:solidFill>
                <a:latin typeface="Segoe UI" panose="020B0502040204020203" pitchFamily="34" charset="0"/>
                <a:ea typeface="+mn-ea"/>
                <a:cs typeface="Segoe UI" panose="020B0502040204020203" pitchFamily="34" charset="0"/>
              </a:rPr>
              <a:t>Multi-forest environments are supported if there are forest trusts between your AD forests and if name suffix routing is correctly configured.</a:t>
            </a:r>
          </a:p>
          <a:p>
            <a:pPr marL="711175" lvl="1" indent="-171450">
              <a:buFont typeface="Arial" panose="020B0604020202020204" pitchFamily="34" charset="0"/>
              <a:buChar char="•"/>
            </a:pPr>
            <a:r>
              <a:rPr lang="en-US" sz="1400" kern="1200" dirty="0">
                <a:solidFill>
                  <a:srgbClr val="3F3F3F"/>
                </a:solidFill>
                <a:latin typeface="Segoe UI" panose="020B0502040204020203" pitchFamily="34" charset="0"/>
                <a:ea typeface="+mn-ea"/>
                <a:cs typeface="Segoe UI" panose="020B0502040204020203" pitchFamily="34" charset="0"/>
              </a:rPr>
              <a:t>It is a free feature, and you don't need any paid editions of Azure AD to use it.</a:t>
            </a:r>
          </a:p>
          <a:p>
            <a:pPr marL="711175" lvl="1" indent="-171450">
              <a:buFont typeface="Arial" panose="020B0604020202020204" pitchFamily="34" charset="0"/>
              <a:buChar char="•"/>
            </a:pPr>
            <a:r>
              <a:rPr lang="en-US" sz="1400" kern="1200" dirty="0">
                <a:solidFill>
                  <a:srgbClr val="3F3F3F"/>
                </a:solidFill>
                <a:latin typeface="Segoe UI" panose="020B0502040204020203" pitchFamily="34" charset="0"/>
                <a:ea typeface="+mn-ea"/>
                <a:cs typeface="Segoe UI" panose="020B0502040204020203" pitchFamily="34" charset="0"/>
              </a:rPr>
              <a:t>It can be enabled via Azure AD Connect.</a:t>
            </a:r>
          </a:p>
          <a:p>
            <a:pPr marL="711175" lvl="1" indent="-171450">
              <a:buFont typeface="Arial" panose="020B0604020202020204" pitchFamily="34" charset="0"/>
              <a:buChar char="•"/>
            </a:pPr>
            <a:r>
              <a:rPr lang="en-US" sz="1400" kern="1200" dirty="0">
                <a:solidFill>
                  <a:srgbClr val="3F3F3F"/>
                </a:solidFill>
                <a:latin typeface="Segoe UI" panose="020B0502040204020203" pitchFamily="34" charset="0"/>
                <a:ea typeface="+mn-ea"/>
                <a:cs typeface="Segoe UI" panose="020B0502040204020203" pitchFamily="34" charset="0"/>
              </a:rPr>
              <a:t>It uses a lightweight on-premises agent that listens for and responds to password validation requests.</a:t>
            </a:r>
          </a:p>
          <a:p>
            <a:pPr marL="711175" lvl="1" indent="-171450">
              <a:buFont typeface="Arial" panose="020B0604020202020204" pitchFamily="34" charset="0"/>
              <a:buChar char="•"/>
            </a:pPr>
            <a:r>
              <a:rPr lang="en-US" sz="1400" kern="1200" dirty="0">
                <a:solidFill>
                  <a:srgbClr val="3F3F3F"/>
                </a:solidFill>
                <a:latin typeface="Segoe UI" panose="020B0502040204020203" pitchFamily="34" charset="0"/>
                <a:ea typeface="+mn-ea"/>
                <a:cs typeface="Segoe UI" panose="020B0502040204020203" pitchFamily="34" charset="0"/>
              </a:rPr>
              <a:t>Installing multiple agents provides high availability of sign-in requests.</a:t>
            </a:r>
          </a:p>
          <a:p>
            <a:pPr marL="711175" lvl="1" indent="-171450">
              <a:buFont typeface="Arial" panose="020B0604020202020204" pitchFamily="34" charset="0"/>
              <a:buChar char="•"/>
            </a:pPr>
            <a:r>
              <a:rPr lang="en-US" sz="1400" kern="1200" dirty="0">
                <a:solidFill>
                  <a:srgbClr val="3F3F3F"/>
                </a:solidFill>
                <a:latin typeface="Segoe UI" panose="020B0502040204020203" pitchFamily="34" charset="0"/>
                <a:ea typeface="+mn-ea"/>
                <a:cs typeface="Segoe UI" panose="020B0502040204020203" pitchFamily="34" charset="0"/>
              </a:rPr>
              <a:t>It protects your on-premises accounts against brute force password attacks in the cloud.</a:t>
            </a:r>
          </a:p>
          <a:p>
            <a:pPr marL="171450" indent="-171450">
              <a:buFont typeface="Arial" panose="020B0604020202020204" pitchFamily="34" charset="0"/>
              <a:buChar char="•"/>
            </a:pPr>
            <a:endParaRPr lang="fr-FR" sz="1400" dirty="0"/>
          </a:p>
          <a:p>
            <a:endParaRPr lang="fr-FR" dirty="0"/>
          </a:p>
        </p:txBody>
      </p:sp>
      <p:sp>
        <p:nvSpPr>
          <p:cNvPr id="4" name="Slide Number Placeholder 3"/>
          <p:cNvSpPr>
            <a:spLocks noGrp="1"/>
          </p:cNvSpPr>
          <p:nvPr>
            <p:ph type="sldNum" sz="quarter" idx="10"/>
          </p:nvPr>
        </p:nvSpPr>
        <p:spPr/>
        <p:txBody>
          <a:bodyPr/>
          <a:lstStyle/>
          <a:p>
            <a:fld id="{5CA7C1A6-3F6E-4A0C-A01A-2F04D27288E6}" type="slidenum">
              <a:rPr lang="en-GB" smtClean="0"/>
              <a:pPr/>
              <a:t>9</a:t>
            </a:fld>
            <a:endParaRPr lang="en-GB" dirty="0"/>
          </a:p>
        </p:txBody>
      </p:sp>
    </p:spTree>
    <p:extLst>
      <p:ext uri="{BB962C8B-B14F-4D97-AF65-F5344CB8AC3E}">
        <p14:creationId xmlns:p14="http://schemas.microsoft.com/office/powerpoint/2010/main" val="26465544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g"/><Relationship Id="rId1" Type="http://schemas.openxmlformats.org/officeDocument/2006/relationships/slideMaster" Target="../slideMasters/slideMaster5.xml"/><Relationship Id="rId5" Type="http://schemas.openxmlformats.org/officeDocument/2006/relationships/image" Target="../media/image19.png"/><Relationship Id="rId4" Type="http://schemas.microsoft.com/office/2007/relationships/hdphoto" Target="../media/hdphoto1.wdp"/></Relationships>
</file>

<file path=ppt/slideLayouts/_rels/slideLayout10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8.png"/><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8.png"/><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4.jpg"/><Relationship Id="rId1" Type="http://schemas.openxmlformats.org/officeDocument/2006/relationships/slideMaster" Target="../slideMasters/slideMaster6.xml"/><Relationship Id="rId4" Type="http://schemas.openxmlformats.org/officeDocument/2006/relationships/image" Target="../media/image26.png"/></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30.png"/><Relationship Id="rId1" Type="http://schemas.openxmlformats.org/officeDocument/2006/relationships/slideMaster" Target="../slideMasters/slideMaster6.xml"/><Relationship Id="rId4" Type="http://schemas.openxmlformats.org/officeDocument/2006/relationships/image" Target="../media/image32.jpg"/></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hyperlink" Target="http://www.microsoft.com/about/legal/permissions/" TargetMode="External"/><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Master" Target="../slideMasters/slideMaster4.xml"/><Relationship Id="rId4" Type="http://schemas.openxmlformats.org/officeDocument/2006/relationships/image" Target="../media/image10.png"/></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jpg"/><Relationship Id="rId1" Type="http://schemas.openxmlformats.org/officeDocument/2006/relationships/slideMaster" Target="../slideMasters/slideMaster4.xml"/><Relationship Id="rId4" Type="http://schemas.openxmlformats.org/officeDocument/2006/relationships/image" Target="../media/image10.png"/></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4.xml"/><Relationship Id="rId4" Type="http://schemas.openxmlformats.org/officeDocument/2006/relationships/image" Target="../media/image15.png"/></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jpg"/><Relationship Id="rId1" Type="http://schemas.openxmlformats.org/officeDocument/2006/relationships/slideMaster" Target="../slideMasters/slideMaster4.xml"/><Relationship Id="rId4" Type="http://schemas.openxmlformats.org/officeDocument/2006/relationships/image" Target="../media/image10.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tx2"/>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C08AF46-C4BF-4328-B1B5-0BB48DEDA08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r="29035" b="2195"/>
          <a:stretch/>
        </p:blipFill>
        <p:spPr>
          <a:xfrm>
            <a:off x="9036845" y="1757363"/>
            <a:ext cx="3399630" cy="5237162"/>
          </a:xfrm>
          <a:prstGeom prst="rect">
            <a:avLst/>
          </a:prstGeom>
        </p:spPr>
      </p:pic>
      <p:grpSp>
        <p:nvGrpSpPr>
          <p:cNvPr id="8" name="Group 7"/>
          <p:cNvGrpSpPr/>
          <p:nvPr userDrawn="1"/>
        </p:nvGrpSpPr>
        <p:grpSpPr>
          <a:xfrm>
            <a:off x="5669440" y="0"/>
            <a:ext cx="6764644" cy="6994525"/>
            <a:chOff x="5669440" y="0"/>
            <a:chExt cx="6764644" cy="6994525"/>
          </a:xfrm>
        </p:grpSpPr>
        <p:cxnSp>
          <p:nvCxnSpPr>
            <p:cNvPr id="12" name="Straight Connector 11"/>
            <p:cNvCxnSpPr/>
            <p:nvPr/>
          </p:nvCxnSpPr>
          <p:spPr>
            <a:xfrm>
              <a:off x="12200827"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11967563"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11501035"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11267771"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11734299"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10801242"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10567978"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11023600" y="101600"/>
              <a:ext cx="10907" cy="68929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10101450"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9868186"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10334714"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8701866"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8468601"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8935130"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9401658"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9168394"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9634922"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8002073"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7768809"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8235337"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7535545"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H="1">
              <a:off x="5669440" y="4665283"/>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flipH="1">
              <a:off x="5669440" y="4432019"/>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flipH="1">
              <a:off x="5669440" y="4898539"/>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H="1">
              <a:off x="5669440" y="3965491"/>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flipH="1">
              <a:off x="5669440" y="3732227"/>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H="1">
              <a:off x="5669440" y="4198755"/>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H="1">
              <a:off x="5669440" y="3265698"/>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flipH="1">
              <a:off x="5669440" y="3032434"/>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flipH="1">
              <a:off x="5669440" y="3498963"/>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flipH="1">
              <a:off x="5669440" y="2565906"/>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flipH="1">
              <a:off x="5669440" y="2332642"/>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flipH="1">
              <a:off x="5669440" y="2799170"/>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flipH="1">
              <a:off x="5669440" y="1166321"/>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flipH="1">
              <a:off x="5669440" y="933057"/>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flipH="1">
              <a:off x="5669440" y="1399586"/>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H="1">
              <a:off x="5669440" y="1866114"/>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flipH="1">
              <a:off x="5669440" y="1632850"/>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H="1">
              <a:off x="5669440" y="2099378"/>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flipH="1">
              <a:off x="5669440" y="466529"/>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flipH="1">
              <a:off x="5669440" y="233265"/>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flipH="1">
              <a:off x="5669440" y="699793"/>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flipH="1">
              <a:off x="5669442" y="6064859"/>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flipH="1">
              <a:off x="5669442" y="5831595"/>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flipH="1">
              <a:off x="5669442" y="6298124"/>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flipH="1">
              <a:off x="5669442" y="6764652"/>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flipH="1">
              <a:off x="5669442" y="6531388"/>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flipH="1">
              <a:off x="5669442" y="5365067"/>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flipH="1">
              <a:off x="5669442" y="5131803"/>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H="1">
              <a:off x="5669442" y="5598331"/>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7302288"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a:off x="7069024"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6602496"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6369232"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6835760"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a:off x="5902703"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a:off x="6135968"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sp>
        <p:nvSpPr>
          <p:cNvPr id="72" name="Freeform 9"/>
          <p:cNvSpPr>
            <a:spLocks/>
          </p:cNvSpPr>
          <p:nvPr userDrawn="1"/>
        </p:nvSpPr>
        <p:spPr bwMode="auto">
          <a:xfrm>
            <a:off x="7787093" y="1373981"/>
            <a:ext cx="3061883" cy="1871664"/>
          </a:xfrm>
          <a:custGeom>
            <a:avLst/>
            <a:gdLst>
              <a:gd name="T0" fmla="*/ 0 w 968"/>
              <a:gd name="T1" fmla="*/ 586 h 586"/>
              <a:gd name="T2" fmla="*/ 0 w 968"/>
              <a:gd name="T3" fmla="*/ 0 h 586"/>
              <a:gd name="T4" fmla="*/ 795 w 968"/>
              <a:gd name="T5" fmla="*/ 0 h 586"/>
              <a:gd name="T6" fmla="*/ 795 w 968"/>
              <a:gd name="T7" fmla="*/ 413 h 586"/>
              <a:gd name="T8" fmla="*/ 968 w 968"/>
              <a:gd name="T9" fmla="*/ 586 h 586"/>
              <a:gd name="T10" fmla="*/ 0 w 968"/>
              <a:gd name="T11" fmla="*/ 586 h 586"/>
              <a:gd name="connsiteX0" fmla="*/ 174 w 10174"/>
              <a:gd name="connsiteY0" fmla="*/ 10026 h 10026"/>
              <a:gd name="connsiteX1" fmla="*/ 0 w 10174"/>
              <a:gd name="connsiteY1" fmla="*/ 0 h 10026"/>
              <a:gd name="connsiteX2" fmla="*/ 8387 w 10174"/>
              <a:gd name="connsiteY2" fmla="*/ 26 h 10026"/>
              <a:gd name="connsiteX3" fmla="*/ 8387 w 10174"/>
              <a:gd name="connsiteY3" fmla="*/ 7074 h 10026"/>
              <a:gd name="connsiteX4" fmla="*/ 10174 w 10174"/>
              <a:gd name="connsiteY4" fmla="*/ 10026 h 10026"/>
              <a:gd name="connsiteX5" fmla="*/ 174 w 10174"/>
              <a:gd name="connsiteY5" fmla="*/ 10026 h 10026"/>
              <a:gd name="connsiteX0" fmla="*/ 0 w 10190"/>
              <a:gd name="connsiteY0" fmla="*/ 10039 h 10039"/>
              <a:gd name="connsiteX1" fmla="*/ 16 w 10190"/>
              <a:gd name="connsiteY1" fmla="*/ 0 h 10039"/>
              <a:gd name="connsiteX2" fmla="*/ 8403 w 10190"/>
              <a:gd name="connsiteY2" fmla="*/ 26 h 10039"/>
              <a:gd name="connsiteX3" fmla="*/ 8403 w 10190"/>
              <a:gd name="connsiteY3" fmla="*/ 7074 h 10039"/>
              <a:gd name="connsiteX4" fmla="*/ 10190 w 10190"/>
              <a:gd name="connsiteY4" fmla="*/ 10026 h 10039"/>
              <a:gd name="connsiteX5" fmla="*/ 0 w 10190"/>
              <a:gd name="connsiteY5" fmla="*/ 10039 h 10039"/>
              <a:gd name="connsiteX0" fmla="*/ 0 w 10182"/>
              <a:gd name="connsiteY0" fmla="*/ 10039 h 10039"/>
              <a:gd name="connsiteX1" fmla="*/ 8 w 10182"/>
              <a:gd name="connsiteY1" fmla="*/ 0 h 10039"/>
              <a:gd name="connsiteX2" fmla="*/ 8395 w 10182"/>
              <a:gd name="connsiteY2" fmla="*/ 26 h 10039"/>
              <a:gd name="connsiteX3" fmla="*/ 8395 w 10182"/>
              <a:gd name="connsiteY3" fmla="*/ 7074 h 10039"/>
              <a:gd name="connsiteX4" fmla="*/ 10182 w 10182"/>
              <a:gd name="connsiteY4" fmla="*/ 10026 h 10039"/>
              <a:gd name="connsiteX5" fmla="*/ 0 w 10182"/>
              <a:gd name="connsiteY5" fmla="*/ 10039 h 10039"/>
              <a:gd name="connsiteX0" fmla="*/ 9 w 10175"/>
              <a:gd name="connsiteY0" fmla="*/ 10026 h 10026"/>
              <a:gd name="connsiteX1" fmla="*/ 1 w 10175"/>
              <a:gd name="connsiteY1" fmla="*/ 0 h 10026"/>
              <a:gd name="connsiteX2" fmla="*/ 8388 w 10175"/>
              <a:gd name="connsiteY2" fmla="*/ 26 h 10026"/>
              <a:gd name="connsiteX3" fmla="*/ 8388 w 10175"/>
              <a:gd name="connsiteY3" fmla="*/ 7074 h 10026"/>
              <a:gd name="connsiteX4" fmla="*/ 10175 w 10175"/>
              <a:gd name="connsiteY4" fmla="*/ 10026 h 10026"/>
              <a:gd name="connsiteX5" fmla="*/ 9 w 10175"/>
              <a:gd name="connsiteY5" fmla="*/ 10026 h 10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75" h="10026">
                <a:moveTo>
                  <a:pt x="9" y="10026"/>
                </a:moveTo>
                <a:cubicBezTo>
                  <a:pt x="14" y="6680"/>
                  <a:pt x="-4" y="3346"/>
                  <a:pt x="1" y="0"/>
                </a:cubicBezTo>
                <a:lnTo>
                  <a:pt x="8388" y="26"/>
                </a:lnTo>
                <a:lnTo>
                  <a:pt x="8388" y="7074"/>
                </a:lnTo>
                <a:lnTo>
                  <a:pt x="10175" y="10026"/>
                </a:lnTo>
                <a:lnTo>
                  <a:pt x="9" y="10026"/>
                </a:lnTo>
                <a:close/>
              </a:path>
            </a:pathLst>
          </a:custGeom>
          <a:noFill/>
          <a:ln w="44450" cap="flat">
            <a:solidFill>
              <a:srgbClr val="80BCEB"/>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73" name="Group 72"/>
          <p:cNvGrpSpPr/>
          <p:nvPr userDrawn="1"/>
        </p:nvGrpSpPr>
        <p:grpSpPr>
          <a:xfrm>
            <a:off x="8239124" y="1841027"/>
            <a:ext cx="1631951" cy="930718"/>
            <a:chOff x="8239124" y="1841027"/>
            <a:chExt cx="1631951" cy="930718"/>
          </a:xfrm>
        </p:grpSpPr>
        <p:cxnSp>
          <p:nvCxnSpPr>
            <p:cNvPr id="74" name="Straight Connector 73"/>
            <p:cNvCxnSpPr/>
            <p:nvPr/>
          </p:nvCxnSpPr>
          <p:spPr>
            <a:xfrm>
              <a:off x="8239124" y="1841027"/>
              <a:ext cx="1631951" cy="0"/>
            </a:xfrm>
            <a:prstGeom prst="line">
              <a:avLst/>
            </a:prstGeom>
            <a:noFill/>
            <a:ln w="44450" cap="flat">
              <a:solidFill>
                <a:srgbClr val="80BCEB"/>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75" name="Straight Connector 74"/>
            <p:cNvCxnSpPr/>
            <p:nvPr/>
          </p:nvCxnSpPr>
          <p:spPr>
            <a:xfrm>
              <a:off x="8239124" y="2306386"/>
              <a:ext cx="1631951" cy="0"/>
            </a:xfrm>
            <a:prstGeom prst="line">
              <a:avLst/>
            </a:prstGeom>
            <a:noFill/>
            <a:ln w="44450" cap="flat">
              <a:solidFill>
                <a:srgbClr val="80BCEB"/>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76" name="Straight Connector 75"/>
            <p:cNvCxnSpPr/>
            <p:nvPr/>
          </p:nvCxnSpPr>
          <p:spPr>
            <a:xfrm flipV="1">
              <a:off x="8239124" y="2771745"/>
              <a:ext cx="927101" cy="0"/>
            </a:xfrm>
            <a:prstGeom prst="line">
              <a:avLst/>
            </a:prstGeom>
            <a:noFill/>
            <a:ln w="44450" cap="flat">
              <a:solidFill>
                <a:srgbClr val="80BCEB"/>
              </a:solidFill>
              <a:prstDash val="solid"/>
              <a:miter lim="800000"/>
              <a:headEnd/>
              <a:tailEnd/>
            </a:ln>
            <a:extLst>
              <a:ext uri="{909E8E84-426E-40DD-AFC4-6F175D3DCCD1}">
                <a14:hiddenFill xmlns:a14="http://schemas.microsoft.com/office/drawing/2010/main">
                  <a:solidFill>
                    <a:srgbClr val="FFFFFF"/>
                  </a:solidFill>
                </a14:hiddenFill>
              </a:ext>
            </a:extLst>
          </p:spPr>
        </p:cxnSp>
      </p:grpSp>
      <p:sp>
        <p:nvSpPr>
          <p:cNvPr id="78" name="Rectangle 77"/>
          <p:cNvSpPr/>
          <p:nvPr userDrawn="1"/>
        </p:nvSpPr>
        <p:spPr bwMode="auto">
          <a:xfrm>
            <a:off x="5392898" y="4432019"/>
            <a:ext cx="6767037" cy="6997916"/>
          </a:xfrm>
          <a:prstGeom prst="rect">
            <a:avLst/>
          </a:prstGeom>
          <a:gradFill>
            <a:gsLst>
              <a:gs pos="84000">
                <a:schemeClr val="tx2">
                  <a:alpha val="0"/>
                </a:schemeClr>
              </a:gs>
              <a:gs pos="14000">
                <a:schemeClr val="tx2"/>
              </a:gs>
            </a:gsLst>
            <a:lin ang="20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6540" y="4930346"/>
            <a:ext cx="6399213" cy="825080"/>
          </a:xfrm>
          <a:noFill/>
        </p:spPr>
        <p:txBody>
          <a:bodyPr lIns="146304" tIns="109728" rIns="146304" bIns="109728">
            <a:noAutofit/>
          </a:bodyPr>
          <a:lstStyle>
            <a:lvl1pPr marL="0" indent="0">
              <a:spcBef>
                <a:spcPts val="0"/>
              </a:spcBef>
              <a:buNone/>
              <a:defRPr sz="2000" spc="0" baseline="0">
                <a:gradFill>
                  <a:gsLst>
                    <a:gs pos="0">
                      <a:schemeClr val="bg1"/>
                    </a:gs>
                    <a:gs pos="100000">
                      <a:schemeClr val="bg1"/>
                    </a:gs>
                  </a:gsLst>
                  <a:lin ang="5400000" scaled="1"/>
                </a:gradFill>
                <a:latin typeface="+mj-lt"/>
              </a:defRPr>
            </a:lvl1pPr>
          </a:lstStyle>
          <a:p>
            <a:pPr lvl="0"/>
            <a:r>
              <a:rPr lang="en-US" dirty="0"/>
              <a:t>Speaker Name</a:t>
            </a:r>
          </a:p>
        </p:txBody>
      </p:sp>
      <p:sp>
        <p:nvSpPr>
          <p:cNvPr id="9" name="Title 1"/>
          <p:cNvSpPr>
            <a:spLocks noGrp="1"/>
          </p:cNvSpPr>
          <p:nvPr>
            <p:ph type="title" hasCustomPrompt="1"/>
          </p:nvPr>
        </p:nvSpPr>
        <p:spPr>
          <a:xfrm>
            <a:off x="274702" y="1934285"/>
            <a:ext cx="8229535" cy="1837298"/>
          </a:xfrm>
          <a:noFill/>
        </p:spPr>
        <p:txBody>
          <a:bodyPr lIns="146304" tIns="91440" rIns="146304" bIns="91440" anchor="t" anchorCtr="0"/>
          <a:lstStyle>
            <a:lvl1pPr>
              <a:defRPr sz="5400" spc="-100" baseline="0">
                <a:gradFill>
                  <a:gsLst>
                    <a:gs pos="0">
                      <a:schemeClr val="bg1"/>
                    </a:gs>
                    <a:gs pos="100000">
                      <a:schemeClr val="bg1"/>
                    </a:gs>
                  </a:gsLst>
                  <a:lin ang="5400000" scaled="1"/>
                </a:gradFill>
              </a:defRPr>
            </a:lvl1pPr>
          </a:lstStyle>
          <a:p>
            <a:r>
              <a:rPr lang="en-US" dirty="0" err="1"/>
              <a:t>Titre</a:t>
            </a:r>
            <a:r>
              <a:rPr lang="en-US" dirty="0"/>
              <a:t> de </a:t>
            </a:r>
            <a:r>
              <a:rPr lang="en-US" dirty="0" err="1"/>
              <a:t>présentation</a:t>
            </a:r>
            <a:endParaRPr lang="en-US" dirty="0"/>
          </a:p>
        </p:txBody>
      </p:sp>
      <p:grpSp>
        <p:nvGrpSpPr>
          <p:cNvPr id="7" name="Group 6"/>
          <p:cNvGrpSpPr>
            <a:grpSpLocks noChangeAspect="1"/>
          </p:cNvGrpSpPr>
          <p:nvPr userDrawn="1"/>
        </p:nvGrpSpPr>
        <p:grpSpPr bwMode="black">
          <a:xfrm>
            <a:off x="458611" y="455244"/>
            <a:ext cx="1472583" cy="316146"/>
            <a:chOff x="457200" y="1643393"/>
            <a:chExt cx="4492753" cy="964540"/>
          </a:xfrm>
        </p:grpSpPr>
        <p:pic>
          <p:nvPicPr>
            <p:cNvPr id="10" name="Picture 9"/>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11"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2" name="Rectangle 1"/>
          <p:cNvSpPr/>
          <p:nvPr userDrawn="1"/>
        </p:nvSpPr>
        <p:spPr bwMode="auto">
          <a:xfrm>
            <a:off x="458611" y="6423310"/>
            <a:ext cx="2561485" cy="17711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7" name="Text Placeholder 4">
            <a:extLst>
              <a:ext uri="{FF2B5EF4-FFF2-40B4-BE49-F238E27FC236}">
                <a16:creationId xmlns:a16="http://schemas.microsoft.com/office/drawing/2014/main" id="{FD8F33F6-A481-4716-9950-BE851BC7CE80}"/>
              </a:ext>
            </a:extLst>
          </p:cNvPr>
          <p:cNvSpPr>
            <a:spLocks noGrp="1"/>
          </p:cNvSpPr>
          <p:nvPr>
            <p:ph type="body" sz="quarter" idx="13" hasCustomPrompt="1"/>
          </p:nvPr>
        </p:nvSpPr>
        <p:spPr>
          <a:xfrm>
            <a:off x="266358" y="3921120"/>
            <a:ext cx="6399213" cy="825080"/>
          </a:xfrm>
          <a:noFill/>
        </p:spPr>
        <p:txBody>
          <a:bodyPr lIns="146304" tIns="109728" rIns="146304" bIns="109728">
            <a:noAutofit/>
          </a:bodyPr>
          <a:lstStyle>
            <a:lvl1pPr marL="0" indent="0">
              <a:spcBef>
                <a:spcPts val="0"/>
              </a:spcBef>
              <a:buNone/>
              <a:defRPr sz="3200" spc="0" baseline="0">
                <a:gradFill>
                  <a:gsLst>
                    <a:gs pos="0">
                      <a:schemeClr val="bg1"/>
                    </a:gs>
                    <a:gs pos="100000">
                      <a:schemeClr val="bg1"/>
                    </a:gs>
                  </a:gsLst>
                  <a:lin ang="5400000" scaled="1"/>
                </a:gradFill>
                <a:latin typeface="+mj-lt"/>
              </a:defRPr>
            </a:lvl1pPr>
          </a:lstStyle>
          <a:p>
            <a:pPr lvl="0"/>
            <a:r>
              <a:rPr lang="en-US" dirty="0"/>
              <a:t>Nom de </a:t>
            </a:r>
            <a:r>
              <a:rPr lang="en-US" dirty="0" err="1"/>
              <a:t>l’école</a:t>
            </a:r>
            <a:endParaRPr lang="en-US" dirty="0"/>
          </a:p>
        </p:txBody>
      </p:sp>
    </p:spTree>
    <p:extLst>
      <p:ext uri="{BB962C8B-B14F-4D97-AF65-F5344CB8AC3E}">
        <p14:creationId xmlns:p14="http://schemas.microsoft.com/office/powerpoint/2010/main" val="215194460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grpSp>
        <p:nvGrpSpPr>
          <p:cNvPr id="4" name="Group 3"/>
          <p:cNvGrpSpPr>
            <a:grpSpLocks noChangeAspect="1"/>
          </p:cNvGrpSpPr>
          <p:nvPr userDrawn="1"/>
        </p:nvGrpSpPr>
        <p:grpSpPr>
          <a:xfrm>
            <a:off x="11244204" y="6635704"/>
            <a:ext cx="733484" cy="156430"/>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Slide Number Placeholder 2"/>
          <p:cNvSpPr>
            <a:spLocks noGrp="1"/>
          </p:cNvSpPr>
          <p:nvPr userDrawn="1">
            <p:ph type="sldNum" sz="quarter" idx="4"/>
          </p:nvPr>
        </p:nvSpPr>
        <p:spPr>
          <a:xfrm>
            <a:off x="10241553" y="6658519"/>
            <a:ext cx="370584" cy="110800"/>
          </a:xfrm>
          <a:prstGeom prst="rect">
            <a:avLst/>
          </a:prstGeom>
        </p:spPr>
        <p:txBody>
          <a:bodyPr vert="horz" wrap="square" lIns="0" tIns="0" rIns="0" bIns="0" rtlCol="0" anchor="ctr">
            <a:spAutoFit/>
          </a:bodyPr>
          <a:lstStyle>
            <a:lvl1pPr algn="r">
              <a:defRPr lang="en-US" sz="800" b="0" cap="none" spc="0" baseline="0" smtClean="0">
                <a:ln w="3175">
                  <a:noFill/>
                </a:ln>
                <a:gradFill>
                  <a:gsLst>
                    <a:gs pos="0">
                      <a:schemeClr val="tx1">
                        <a:lumMod val="60000"/>
                        <a:lumOff val="40000"/>
                      </a:schemeClr>
                    </a:gs>
                    <a:gs pos="100000">
                      <a:schemeClr val="tx1">
                        <a:lumMod val="60000"/>
                        <a:lumOff val="40000"/>
                      </a:schemeClr>
                    </a:gs>
                  </a:gsLst>
                  <a:lin ang="5400000" scaled="0"/>
                </a:gradFill>
                <a:effectLst/>
                <a:latin typeface="Segoe UI Semibold" panose="020B0702040204020203" pitchFamily="34" charset="0"/>
                <a:cs typeface="Segoe UI Semibold" panose="020B0702040204020203" pitchFamily="34" charset="0"/>
              </a:defRPr>
            </a:lvl1pPr>
          </a:lstStyle>
          <a:p>
            <a:pPr defTabSz="932742">
              <a:lnSpc>
                <a:spcPct val="90000"/>
              </a:lnSpc>
              <a:spcBef>
                <a:spcPct val="0"/>
              </a:spcBef>
            </a:pPr>
            <a:fld id="{ED077441-DF17-4513-BACB-525ED94CFAE4}" type="slidenum">
              <a:rPr lang="en-US" smtClean="0"/>
              <a:pPr defTabSz="932742">
                <a:lnSpc>
                  <a:spcPct val="90000"/>
                </a:lnSpc>
                <a:spcBef>
                  <a:spcPct val="0"/>
                </a:spcBef>
              </a:pPr>
              <a:t>‹N°›</a:t>
            </a:fld>
            <a:endParaRPr lang="en-US" dirty="0"/>
          </a:p>
        </p:txBody>
      </p:sp>
      <p:sp>
        <p:nvSpPr>
          <p:cNvPr id="15" name="Text Placeholder 4">
            <a:extLst>
              <a:ext uri="{FF2B5EF4-FFF2-40B4-BE49-F238E27FC236}">
                <a16:creationId xmlns:a16="http://schemas.microsoft.com/office/drawing/2014/main" id="{48442BE4-CFAB-4485-9466-19374D12861C}"/>
              </a:ext>
            </a:extLst>
          </p:cNvPr>
          <p:cNvSpPr>
            <a:spLocks noGrp="1"/>
          </p:cNvSpPr>
          <p:nvPr>
            <p:ph type="body" sz="quarter" idx="13" hasCustomPrompt="1"/>
          </p:nvPr>
        </p:nvSpPr>
        <p:spPr>
          <a:xfrm>
            <a:off x="274702" y="178634"/>
            <a:ext cx="11721160" cy="479404"/>
          </a:xfrm>
          <a:noFill/>
        </p:spPr>
        <p:txBody>
          <a:bodyPr lIns="146304" tIns="109728" rIns="146304" bIns="109728">
            <a:noAutofit/>
          </a:bodyPr>
          <a:lstStyle>
            <a:lvl1pPr marL="0" indent="0" algn="l">
              <a:spcBef>
                <a:spcPts val="0"/>
              </a:spcBef>
              <a:buNone/>
              <a:defRPr sz="2800" spc="0" baseline="0">
                <a:solidFill>
                  <a:srgbClr val="0179D7"/>
                </a:solidFill>
                <a:latin typeface="+mj-lt"/>
              </a:defRPr>
            </a:lvl1pPr>
          </a:lstStyle>
          <a:p>
            <a:pPr lvl="0"/>
            <a:r>
              <a:rPr lang="en-US" dirty="0"/>
              <a:t>Slide title</a:t>
            </a:r>
          </a:p>
        </p:txBody>
      </p:sp>
    </p:spTree>
    <p:extLst>
      <p:ext uri="{BB962C8B-B14F-4D97-AF65-F5344CB8AC3E}">
        <p14:creationId xmlns:p14="http://schemas.microsoft.com/office/powerpoint/2010/main" val="4162343198"/>
      </p:ext>
    </p:extLst>
  </p:cSld>
  <p:clrMapOvr>
    <a:masterClrMapping/>
  </p:clrMapOvr>
  <p:transition>
    <p:fade/>
  </p:transition>
  <p:extLst mod="1">
    <p:ext uri="{DCECCB84-F9BA-43D5-87BE-67443E8EF086}">
      <p15:sldGuideLst xmlns:p15="http://schemas.microsoft.com/office/powerpoint/2012/main"/>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Walki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
                    </a14:imgEffect>
                  </a14:imgLayer>
                </a14:imgProps>
              </a:ext>
              <a:ext uri="{28A0092B-C50C-407E-A947-70E740481C1C}">
                <a14:useLocalDpi xmlns:a14="http://schemas.microsoft.com/office/drawing/2010/main" val="0"/>
              </a:ext>
            </a:extLst>
          </a:blip>
          <a:stretch>
            <a:fillRect/>
          </a:stretch>
        </p:blipFill>
        <p:spPr bwMode="gray">
          <a:xfrm>
            <a:off x="10426344" y="6182441"/>
            <a:ext cx="1552931" cy="332660"/>
          </a:xfrm>
          <a:prstGeom prst="rect">
            <a:avLst/>
          </a:prstGeom>
        </p:spPr>
      </p:pic>
      <p:pic>
        <p:nvPicPr>
          <p:cNvPr id="5" name="Picture 4"/>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479281" y="493939"/>
            <a:ext cx="7142451" cy="1371600"/>
          </a:xfrm>
          <a:prstGeom prst="rect">
            <a:avLst/>
          </a:prstGeom>
        </p:spPr>
      </p:pic>
    </p:spTree>
    <p:extLst>
      <p:ext uri="{BB962C8B-B14F-4D97-AF65-F5344CB8AC3E}">
        <p14:creationId xmlns:p14="http://schemas.microsoft.com/office/powerpoint/2010/main" val="2730356771"/>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76" y="4395789"/>
            <a:ext cx="12433300" cy="2601913"/>
          </a:xfrm>
          <a:prstGeom prst="rect">
            <a:avLst/>
          </a:prstGeom>
          <a:solidFill>
            <a:srgbClr val="4DA0E2"/>
          </a:solidFill>
          <a:ln>
            <a:noFill/>
          </a:ln>
        </p:spPr>
        <p:txBody>
          <a:bodyPr vert="horz" wrap="square" lIns="91427" tIns="45713" rIns="91427" bIns="45713" numCol="1" anchor="t" anchorCtr="0" compatLnSpc="1">
            <a:prstTxWarp prst="textNoShape">
              <a:avLst/>
            </a:prstTxWarp>
          </a:bodyPr>
          <a:lstStyle/>
          <a:p>
            <a:endParaRPr lang="en-US" sz="1734"/>
          </a:p>
        </p:txBody>
      </p:sp>
      <p:sp>
        <p:nvSpPr>
          <p:cNvPr id="10" name="Rectangle 7"/>
          <p:cNvSpPr>
            <a:spLocks noChangeArrowheads="1"/>
          </p:cNvSpPr>
          <p:nvPr userDrawn="1"/>
        </p:nvSpPr>
        <p:spPr bwMode="auto">
          <a:xfrm>
            <a:off x="1" y="5843588"/>
            <a:ext cx="12433301" cy="1154113"/>
          </a:xfrm>
          <a:prstGeom prst="rect">
            <a:avLst/>
          </a:prstGeom>
          <a:solidFill>
            <a:srgbClr val="00188F"/>
          </a:solidFill>
          <a:ln>
            <a:noFill/>
          </a:ln>
          <a:extLst/>
        </p:spPr>
        <p:txBody>
          <a:bodyPr vert="horz" wrap="square" lIns="91427" tIns="45713" rIns="91427" bIns="45713" numCol="1" anchor="t" anchorCtr="0" compatLnSpc="1">
            <a:prstTxWarp prst="textNoShape">
              <a:avLst/>
            </a:prstTxWarp>
          </a:bodyPr>
          <a:lstStyle/>
          <a:p>
            <a:endParaRPr lang="en-US" sz="1734"/>
          </a:p>
        </p:txBody>
      </p:sp>
      <p:sp>
        <p:nvSpPr>
          <p:cNvPr id="11" name="Rectangle 8"/>
          <p:cNvSpPr>
            <a:spLocks noChangeArrowheads="1"/>
          </p:cNvSpPr>
          <p:nvPr userDrawn="1"/>
        </p:nvSpPr>
        <p:spPr bwMode="auto">
          <a:xfrm>
            <a:off x="3176" y="3409951"/>
            <a:ext cx="12430127" cy="282575"/>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sz="1734"/>
          </a:p>
        </p:txBody>
      </p:sp>
      <p:sp>
        <p:nvSpPr>
          <p:cNvPr id="13" name="Rectangle 12"/>
          <p:cNvSpPr/>
          <p:nvPr userDrawn="1"/>
        </p:nvSpPr>
        <p:spPr bwMode="white">
          <a:xfrm>
            <a:off x="0" y="-318"/>
            <a:ext cx="12435840" cy="699516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6540" y="3954458"/>
            <a:ext cx="6399213" cy="1830388"/>
          </a:xfrm>
          <a:noFill/>
        </p:spPr>
        <p:txBody>
          <a:bodyPr lIns="146304" tIns="109728" rIns="146304" bIns="109728">
            <a:noAutofit/>
          </a:bodyPr>
          <a:lstStyle>
            <a:lvl1pPr marL="0" indent="0">
              <a:spcBef>
                <a:spcPts val="0"/>
              </a:spcBef>
              <a:buNone/>
              <a:defRPr sz="359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5999" spc="-100"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58332" y="6182441"/>
            <a:ext cx="1552931" cy="332660"/>
          </a:xfrm>
          <a:prstGeom prst="rect">
            <a:avLst/>
          </a:prstGeom>
        </p:spPr>
      </p:pic>
      <p:sp>
        <p:nvSpPr>
          <p:cNvPr id="8" name="Rectangle 6"/>
          <p:cNvSpPr>
            <a:spLocks noChangeArrowheads="1"/>
          </p:cNvSpPr>
          <p:nvPr userDrawn="1"/>
        </p:nvSpPr>
        <p:spPr bwMode="auto">
          <a:xfrm>
            <a:off x="3176" y="4395789"/>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sz="1734"/>
          </a:p>
        </p:txBody>
      </p:sp>
      <p:sp>
        <p:nvSpPr>
          <p:cNvPr id="14" name="TextBox 7"/>
          <p:cNvSpPr txBox="1"/>
          <p:nvPr userDrawn="1"/>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
        <p:nvSpPr>
          <p:cNvPr id="17" name="Text Placeholder 16"/>
          <p:cNvSpPr>
            <a:spLocks noGrp="1"/>
          </p:cNvSpPr>
          <p:nvPr>
            <p:ph type="body" sz="quarter" idx="13" hasCustomPrompt="1"/>
          </p:nvPr>
        </p:nvSpPr>
        <p:spPr>
          <a:xfrm>
            <a:off x="274638" y="296864"/>
            <a:ext cx="3657600" cy="461665"/>
          </a:xfrm>
        </p:spPr>
        <p:txBody>
          <a:bodyPr/>
          <a:lstStyle>
            <a:lvl1pPr marL="0" indent="0">
              <a:buNone/>
              <a:defRPr sz="2000">
                <a:latin typeface="+mn-lt"/>
              </a:defRPr>
            </a:lvl1pPr>
            <a:lvl2pPr marL="342834" indent="0">
              <a:buNone/>
              <a:defRPr sz="2000"/>
            </a:lvl2pPr>
            <a:lvl3pPr marL="571390" indent="0">
              <a:buNone/>
              <a:defRPr sz="2000"/>
            </a:lvl3pPr>
            <a:lvl4pPr marL="799946" indent="0">
              <a:buNone/>
              <a:defRPr sz="2000"/>
            </a:lvl4pPr>
            <a:lvl5pPr marL="1028503" indent="0">
              <a:buNone/>
              <a:defRPr sz="2000"/>
            </a:lvl5pPr>
          </a:lstStyle>
          <a:p>
            <a:pPr lvl="0"/>
            <a:r>
              <a:rPr lang="en-US" dirty="0"/>
              <a:t>Session Code</a:t>
            </a:r>
          </a:p>
        </p:txBody>
      </p:sp>
      <p:sp>
        <p:nvSpPr>
          <p:cNvPr id="15" name="Text Placeholder 16"/>
          <p:cNvSpPr>
            <a:spLocks noGrp="1"/>
          </p:cNvSpPr>
          <p:nvPr>
            <p:ph type="body" sz="quarter" idx="14" hasCustomPrompt="1"/>
          </p:nvPr>
        </p:nvSpPr>
        <p:spPr>
          <a:xfrm>
            <a:off x="8504240" y="296864"/>
            <a:ext cx="3657600" cy="461665"/>
          </a:xfrm>
        </p:spPr>
        <p:txBody>
          <a:bodyPr/>
          <a:lstStyle>
            <a:lvl1pPr marL="0" indent="0" algn="r">
              <a:buNone/>
              <a:defRPr sz="2000">
                <a:latin typeface="+mn-lt"/>
              </a:defRPr>
            </a:lvl1pPr>
            <a:lvl2pPr marL="342834" indent="0">
              <a:buNone/>
              <a:defRPr sz="2000"/>
            </a:lvl2pPr>
            <a:lvl3pPr marL="571390" indent="0">
              <a:buNone/>
              <a:defRPr sz="2000"/>
            </a:lvl3pPr>
            <a:lvl4pPr marL="799946" indent="0">
              <a:buNone/>
              <a:defRPr sz="2000"/>
            </a:lvl4pPr>
            <a:lvl5pPr marL="1028503" indent="0">
              <a:buNone/>
              <a:defRPr sz="2000"/>
            </a:lvl5pPr>
          </a:lstStyle>
          <a:p>
            <a:pPr lvl="0"/>
            <a:r>
              <a:rPr lang="en-US" dirty="0"/>
              <a:t>Yammer hashtag</a:t>
            </a:r>
          </a:p>
        </p:txBody>
      </p:sp>
    </p:spTree>
    <p:extLst>
      <p:ext uri="{BB962C8B-B14F-4D97-AF65-F5344CB8AC3E}">
        <p14:creationId xmlns:p14="http://schemas.microsoft.com/office/powerpoint/2010/main" val="124494534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par>
                                <p:cTn id="34" presetID="10" presetClass="entr" presetSubtype="0" fill="hold" grpId="0" nodeType="withEffect">
                                  <p:stCondLst>
                                    <p:cond delay="100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950"/>
                                        <p:tgtEl>
                                          <p:spTgt spid="14"/>
                                        </p:tgtEl>
                                      </p:cBhvr>
                                    </p:animEffect>
                                  </p:childTnLst>
                                </p:cTn>
                              </p:par>
                              <p:par>
                                <p:cTn id="37" presetID="63" presetClass="path" presetSubtype="0" decel="100000" fill="hold" grpId="1" nodeType="withEffect">
                                  <p:stCondLst>
                                    <p:cond delay="1000"/>
                                  </p:stCondLst>
                                  <p:childTnLst>
                                    <p:animMotion origin="layout" path="M -0.01455 -1.34362E-6 L -3.90605E-7 -1.34362E-6 " pathEditMode="relative" rAng="0" ptsTypes="AA">
                                      <p:cBhvr>
                                        <p:cTn id="38" dur="950" fill="hold"/>
                                        <p:tgtEl>
                                          <p:spTgt spid="14"/>
                                        </p:tgtEl>
                                        <p:attrNameLst>
                                          <p:attrName>ppt_x</p:attrName>
                                          <p:attrName>ppt_y</p:attrName>
                                        </p:attrNameLst>
                                      </p:cBhvr>
                                      <p:rCtr x="728" y="0"/>
                                    </p:animMotion>
                                  </p:childTnLst>
                                </p:cTn>
                              </p:par>
                              <p:par>
                                <p:cTn id="39" presetID="6" presetClass="emph" presetSubtype="0" accel="100000" autoRev="1" fill="hold" grpId="2" nodeType="withEffect">
                                  <p:stCondLst>
                                    <p:cond delay="300"/>
                                  </p:stCondLst>
                                  <p:childTnLst>
                                    <p:animScale>
                                      <p:cBhvr>
                                        <p:cTn id="40" dur="500" fill="hold"/>
                                        <p:tgtEl>
                                          <p:spTgt spid="14"/>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950"/>
                                        <p:tgtEl>
                                          <p:spTgt spid="17"/>
                                        </p:tgtEl>
                                      </p:cBhvr>
                                    </p:animEffect>
                                  </p:childTnLst>
                                </p:cTn>
                              </p:par>
                              <p:par>
                                <p:cTn id="44" presetID="63" presetClass="path" presetSubtype="0" decel="100000" fill="hold" grpId="1" nodeType="withEffect">
                                  <p:stCondLst>
                                    <p:cond delay="700"/>
                                  </p:stCondLst>
                                  <p:childTnLst>
                                    <p:animMotion origin="layout" path="M -0.01455 -1.34362E-6 L -3.90605E-7 -1.34362E-6 " pathEditMode="relative" rAng="0" ptsTypes="AA">
                                      <p:cBhvr>
                                        <p:cTn id="45" dur="950" fill="hold"/>
                                        <p:tgtEl>
                                          <p:spTgt spid="17"/>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7"/>
                                        </p:tgtEl>
                                      </p:cBhvr>
                                      <p:by x="95000" y="95000"/>
                                    </p:animScale>
                                  </p:childTnLst>
                                </p:cTn>
                              </p:par>
                              <p:par>
                                <p:cTn id="48" presetID="10" presetClass="entr" presetSubtype="0" fill="hold" grpId="0" nodeType="withEffect">
                                  <p:stCondLst>
                                    <p:cond delay="70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950"/>
                                        <p:tgtEl>
                                          <p:spTgt spid="15"/>
                                        </p:tgtEl>
                                      </p:cBhvr>
                                    </p:animEffect>
                                  </p:childTnLst>
                                </p:cTn>
                              </p:par>
                              <p:par>
                                <p:cTn id="51" presetID="63" presetClass="path" presetSubtype="0" decel="100000" fill="hold" grpId="1" nodeType="withEffect">
                                  <p:stCondLst>
                                    <p:cond delay="700"/>
                                  </p:stCondLst>
                                  <p:childTnLst>
                                    <p:animMotion origin="layout" path="M -0.01455 -1.34362E-6 L -3.90605E-7 -1.34362E-6 " pathEditMode="relative" rAng="0" ptsTypes="AA">
                                      <p:cBhvr>
                                        <p:cTn id="52" dur="950" fill="hold"/>
                                        <p:tgtEl>
                                          <p:spTgt spid="15"/>
                                        </p:tgtEl>
                                        <p:attrNameLst>
                                          <p:attrName>ppt_x</p:attrName>
                                          <p:attrName>ppt_y</p:attrName>
                                        </p:attrNameLst>
                                      </p:cBhvr>
                                      <p:rCtr x="728" y="0"/>
                                    </p:animMotion>
                                  </p:childTnLst>
                                </p:cTn>
                              </p:par>
                              <p:par>
                                <p:cTn id="53" presetID="6" presetClass="emph" presetSubtype="0" accel="100000" autoRev="1" fill="hold" grpId="2" nodeType="withEffect">
                                  <p:stCondLst>
                                    <p:cond delay="0"/>
                                  </p:stCondLst>
                                  <p:childTnLst>
                                    <p:animScale>
                                      <p:cBhvr>
                                        <p:cTn id="54" dur="500" fill="hold"/>
                                        <p:tgtEl>
                                          <p:spTgt spid="15"/>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4" grpId="0"/>
      <p:bldP spid="14" grpId="1"/>
      <p:bldP spid="14"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bldP spid="17" grpId="2"/>
      <p:bldP spid="15" grpId="0">
        <p:tmplLst>
          <p:tmpl>
            <p:tnLst>
              <p:par>
                <p:cTn presetID="10" presetClass="entr" presetSubtype="0" fill="hold" nodeType="withEffect">
                  <p:stCondLst>
                    <p:cond delay="700"/>
                  </p:stCondLst>
                  <p:childTnLst>
                    <p:set>
                      <p:cBhvr>
                        <p:cTn dur="1" fill="hold">
                          <p:stCondLst>
                            <p:cond delay="0"/>
                          </p:stCondLst>
                        </p:cTn>
                        <p:tgtEl>
                          <p:spTgt spid="15"/>
                        </p:tgtEl>
                        <p:attrNameLst>
                          <p:attrName>style.visibility</p:attrName>
                        </p:attrNameLst>
                      </p:cBhvr>
                      <p:to>
                        <p:strVal val="visible"/>
                      </p:to>
                    </p:set>
                    <p:animEffect transition="in" filter="fade">
                      <p:cBhvr>
                        <p:cTn dur="950"/>
                        <p:tgtEl>
                          <p:spTgt spid="15"/>
                        </p:tgtEl>
                      </p:cBhvr>
                    </p:animEffect>
                  </p:childTnLst>
                </p:cTn>
              </p:par>
            </p:tnLst>
          </p:tmpl>
        </p:tmplLst>
      </p:bldP>
      <p:bldP spid="15" grpId="1"/>
      <p:bldP spid="15" grpId="2"/>
    </p:bldLst>
  </p:timing>
  <p:extLst mod="1">
    <p:ext uri="{DCECCB84-F9BA-43D5-87BE-67443E8EF086}">
      <p15:sldGuideLst xmlns:p15="http://schemas.microsoft.com/office/powerpoint/2012/main">
        <p15:guide id="4" orient="horz" pos="4406">
          <p15:clr>
            <a:srgbClr val="C35EA4"/>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1_Title Slide - STATIC">
    <p:bg>
      <p:bgPr>
        <a:solidFill>
          <a:schemeClr val="accent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8"/>
            <a:ext cx="6399213" cy="1830388"/>
          </a:xfrm>
          <a:noFill/>
        </p:spPr>
        <p:txBody>
          <a:bodyPr lIns="146304" tIns="109728" rIns="146304" bIns="109728">
            <a:noAutofit/>
          </a:bodyPr>
          <a:lstStyle>
            <a:lvl1pPr marL="0" indent="0">
              <a:spcBef>
                <a:spcPts val="0"/>
              </a:spcBef>
              <a:buNone/>
              <a:defRPr sz="359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5999" spc="-100"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58332" y="6182441"/>
            <a:ext cx="1552931" cy="332660"/>
          </a:xfrm>
          <a:prstGeom prst="rect">
            <a:avLst/>
          </a:prstGeom>
        </p:spPr>
      </p:pic>
      <p:sp>
        <p:nvSpPr>
          <p:cNvPr id="8" name="Rectangle 6"/>
          <p:cNvSpPr>
            <a:spLocks noChangeArrowheads="1"/>
          </p:cNvSpPr>
          <p:nvPr userDrawn="1"/>
        </p:nvSpPr>
        <p:spPr bwMode="auto">
          <a:xfrm>
            <a:off x="3176" y="4395789"/>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sz="1734"/>
          </a:p>
        </p:txBody>
      </p:sp>
      <p:sp>
        <p:nvSpPr>
          <p:cNvPr id="14" name="TextBox 7"/>
          <p:cNvSpPr txBox="1"/>
          <p:nvPr userDrawn="1"/>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187" rtl="0" eaLnBrk="1" latinLnBrk="0" hangingPunct="1"/>
            <a:r>
              <a:rPr lang="en-US" sz="1049"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
        <p:nvSpPr>
          <p:cNvPr id="15" name="Text Placeholder 16"/>
          <p:cNvSpPr>
            <a:spLocks noGrp="1"/>
          </p:cNvSpPr>
          <p:nvPr>
            <p:ph type="body" sz="quarter" idx="13" hasCustomPrompt="1"/>
          </p:nvPr>
        </p:nvSpPr>
        <p:spPr>
          <a:xfrm>
            <a:off x="274638" y="296864"/>
            <a:ext cx="3657600" cy="461665"/>
          </a:xfrm>
        </p:spPr>
        <p:txBody>
          <a:bodyPr/>
          <a:lstStyle>
            <a:lvl1pPr marL="0" indent="0">
              <a:buNone/>
              <a:defRPr sz="2000">
                <a:latin typeface="+mn-lt"/>
              </a:defRPr>
            </a:lvl1pPr>
            <a:lvl2pPr marL="342834" indent="0">
              <a:buNone/>
              <a:defRPr sz="2000"/>
            </a:lvl2pPr>
            <a:lvl3pPr marL="571390" indent="0">
              <a:buNone/>
              <a:defRPr sz="2000"/>
            </a:lvl3pPr>
            <a:lvl4pPr marL="799946" indent="0">
              <a:buNone/>
              <a:defRPr sz="2000"/>
            </a:lvl4pPr>
            <a:lvl5pPr marL="1028503" indent="0">
              <a:buNone/>
              <a:defRPr sz="2000"/>
            </a:lvl5pPr>
          </a:lstStyle>
          <a:p>
            <a:pPr lvl="0"/>
            <a:r>
              <a:rPr lang="en-US" dirty="0"/>
              <a:t>Session Code</a:t>
            </a:r>
          </a:p>
        </p:txBody>
      </p:sp>
      <p:sp>
        <p:nvSpPr>
          <p:cNvPr id="10" name="Text Placeholder 16"/>
          <p:cNvSpPr>
            <a:spLocks noGrp="1"/>
          </p:cNvSpPr>
          <p:nvPr>
            <p:ph type="body" sz="quarter" idx="14" hasCustomPrompt="1"/>
          </p:nvPr>
        </p:nvSpPr>
        <p:spPr>
          <a:xfrm>
            <a:off x="8504240" y="296864"/>
            <a:ext cx="3657600" cy="461665"/>
          </a:xfrm>
        </p:spPr>
        <p:txBody>
          <a:bodyPr/>
          <a:lstStyle>
            <a:lvl1pPr marL="0" indent="0" algn="r">
              <a:buNone/>
              <a:defRPr sz="2000">
                <a:latin typeface="+mn-lt"/>
              </a:defRPr>
            </a:lvl1pPr>
            <a:lvl2pPr marL="342834" indent="0">
              <a:buNone/>
              <a:defRPr sz="2000"/>
            </a:lvl2pPr>
            <a:lvl3pPr marL="571390" indent="0">
              <a:buNone/>
              <a:defRPr sz="2000"/>
            </a:lvl3pPr>
            <a:lvl4pPr marL="799946" indent="0">
              <a:buNone/>
              <a:defRPr sz="2000"/>
            </a:lvl4pPr>
            <a:lvl5pPr marL="1028503" indent="0">
              <a:buNone/>
              <a:defRPr sz="2000"/>
            </a:lvl5pPr>
          </a:lstStyle>
          <a:p>
            <a:pPr lvl="0"/>
            <a:r>
              <a:rPr lang="en-US" dirty="0"/>
              <a:t>Yammer hashtag</a:t>
            </a:r>
          </a:p>
        </p:txBody>
      </p:sp>
    </p:spTree>
    <p:extLst>
      <p:ext uri="{BB962C8B-B14F-4D97-AF65-F5344CB8AC3E}">
        <p14:creationId xmlns:p14="http://schemas.microsoft.com/office/powerpoint/2010/main" val="222932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Confidentiality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3627140259"/>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stretch>
            <a:fillRect/>
          </a:stretch>
        </p:blipFill>
        <p:spPr>
          <a:xfrm>
            <a:off x="7757448" y="304193"/>
            <a:ext cx="4409440" cy="6400800"/>
          </a:xfrm>
          <a:prstGeom prst="rect">
            <a:avLst/>
          </a:prstGeom>
        </p:spPr>
      </p:pic>
      <p:sp>
        <p:nvSpPr>
          <p:cNvPr id="4" name="Rectangle 3"/>
          <p:cNvSpPr/>
          <p:nvPr userDrawn="1"/>
        </p:nvSpPr>
        <p:spPr bwMode="auto">
          <a:xfrm>
            <a:off x="274702" y="1211287"/>
            <a:ext cx="100583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7314044" cy="3475534"/>
          </a:xfrm>
          <a:noFill/>
        </p:spPr>
        <p:txBody>
          <a:bodyPr tIns="91440" bIns="91440" anchor="t" anchorCtr="0"/>
          <a:lstStyle>
            <a:lvl1pPr>
              <a:defRPr sz="7198" spc="-100" baseline="0">
                <a:gradFill>
                  <a:gsLst>
                    <a:gs pos="75912">
                      <a:schemeClr val="tx1"/>
                    </a:gs>
                    <a:gs pos="34307">
                      <a:schemeClr val="tx1"/>
                    </a:gs>
                    <a:gs pos="43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40" y="4685508"/>
            <a:ext cx="7315200" cy="1829593"/>
          </a:xfrm>
          <a:noFill/>
        </p:spPr>
        <p:txBody>
          <a:bodyPr lIns="182880" tIns="146304" rIns="182880" bIns="146304">
            <a:noAutofit/>
          </a:bodyPr>
          <a:lstStyle>
            <a:lvl1pPr marL="0" indent="0">
              <a:spcBef>
                <a:spcPts val="0"/>
              </a:spcBef>
              <a:buNone/>
              <a:defRPr sz="3599" spc="0" baseline="0">
                <a:gradFill>
                  <a:gsLst>
                    <a:gs pos="75912">
                      <a:schemeClr val="tx1"/>
                    </a:gs>
                    <a:gs pos="34307">
                      <a:schemeClr val="tx1"/>
                    </a:gs>
                    <a:gs pos="43000">
                      <a:schemeClr val="tx1"/>
                    </a:gs>
                  </a:gsLst>
                  <a:lin ang="5400000" scaled="0"/>
                </a:gradFill>
                <a:latin typeface="+mj-lt"/>
              </a:defRPr>
            </a:lvl1pPr>
          </a:lstStyle>
          <a:p>
            <a:pPr lvl="0"/>
            <a:r>
              <a:rPr lang="en-US" dirty="0"/>
              <a:t>Speaker Name</a:t>
            </a:r>
          </a:p>
        </p:txBody>
      </p:sp>
      <p:sp>
        <p:nvSpPr>
          <p:cNvPr id="7" name="TextBox 7"/>
          <p:cNvSpPr txBox="1"/>
          <p:nvPr userDrawn="1"/>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187" rtl="0" eaLnBrk="1" latinLnBrk="0" hangingPunct="1"/>
            <a:r>
              <a:rPr lang="en-US" sz="1049"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89581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100583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40" y="1209973"/>
            <a:ext cx="9143999" cy="2751698"/>
          </a:xfrm>
          <a:noFill/>
        </p:spPr>
        <p:txBody>
          <a:bodyPr tIns="91440" bIns="91440" anchor="t" anchorCtr="0"/>
          <a:lstStyle>
            <a:lvl1pPr>
              <a:defRPr sz="7198" spc="-100" baseline="0">
                <a:gradFill>
                  <a:gsLst>
                    <a:gs pos="75912">
                      <a:schemeClr val="tx1"/>
                    </a:gs>
                    <a:gs pos="34307">
                      <a:schemeClr val="tx1"/>
                    </a:gs>
                    <a:gs pos="43000">
                      <a:schemeClr val="tx1"/>
                    </a:gs>
                  </a:gsLst>
                  <a:lin ang="5400000" scaled="0"/>
                </a:gradFill>
              </a:defRPr>
            </a:lvl1pPr>
          </a:lstStyle>
          <a:p>
            <a:r>
              <a:rPr lang="en-US" dirty="0"/>
              <a:t>Video title</a:t>
            </a:r>
          </a:p>
        </p:txBody>
      </p:sp>
      <p:sp>
        <p:nvSpPr>
          <p:cNvPr id="5" name="TextBox 7"/>
          <p:cNvSpPr txBox="1"/>
          <p:nvPr userDrawn="1"/>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187" rtl="0" eaLnBrk="1" latinLnBrk="0" hangingPunct="1"/>
            <a:r>
              <a:rPr lang="en-US" sz="1049"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pic>
        <p:nvPicPr>
          <p:cNvPr id="11" name="Picture 10"/>
          <p:cNvPicPr>
            <a:picLocks noChangeAspect="1"/>
          </p:cNvPicPr>
          <p:nvPr userDrawn="1"/>
        </p:nvPicPr>
        <p:blipFill>
          <a:blip r:embed="rId2"/>
          <a:stretch>
            <a:fillRect/>
          </a:stretch>
        </p:blipFill>
        <p:spPr>
          <a:xfrm>
            <a:off x="-222" y="3075629"/>
            <a:ext cx="12436918" cy="3292125"/>
          </a:xfrm>
          <a:prstGeom prst="rect">
            <a:avLst/>
          </a:prstGeom>
        </p:spPr>
      </p:pic>
    </p:spTree>
    <p:extLst>
      <p:ext uri="{BB962C8B-B14F-4D97-AF65-F5344CB8AC3E}">
        <p14:creationId xmlns:p14="http://schemas.microsoft.com/office/powerpoint/2010/main" val="3941186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831975"/>
          </a:xfrm>
          <a:noFill/>
        </p:spPr>
        <p:txBody>
          <a:bodyPr tIns="91440" bIns="91440" anchor="t" anchorCtr="0"/>
          <a:lstStyle>
            <a:lvl1pPr>
              <a:defRPr sz="8799" spc="-100" baseline="0">
                <a:gradFill>
                  <a:gsLst>
                    <a:gs pos="75912">
                      <a:schemeClr val="tx1"/>
                    </a:gs>
                    <a:gs pos="34307">
                      <a:schemeClr val="tx1"/>
                    </a:gs>
                    <a:gs pos="43000">
                      <a:schemeClr val="tx1"/>
                    </a:gs>
                  </a:gsLst>
                  <a:lin ang="5400000" scaled="0"/>
                </a:gradFill>
              </a:defRPr>
            </a:lvl1pPr>
          </a:lstStyle>
          <a:p>
            <a:r>
              <a:rPr lang="en-US" dirty="0"/>
              <a:t>Section title</a:t>
            </a:r>
          </a:p>
        </p:txBody>
      </p:sp>
      <p:sp>
        <p:nvSpPr>
          <p:cNvPr id="3" name="TextBox 7"/>
          <p:cNvSpPr txBox="1"/>
          <p:nvPr userDrawn="1"/>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187" rtl="0" eaLnBrk="1" latinLnBrk="0" hangingPunct="1"/>
            <a:r>
              <a:rPr lang="en-US" sz="1049"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2886316222"/>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831975"/>
          </a:xfrm>
          <a:noFill/>
        </p:spPr>
        <p:txBody>
          <a:bodyPr tIns="91440" bIns="91440" anchor="t" anchorCtr="0"/>
          <a:lstStyle>
            <a:lvl1pPr algn="l" defTabSz="932563" rtl="0" eaLnBrk="1" latinLnBrk="0" hangingPunct="1">
              <a:lnSpc>
                <a:spcPct val="90000"/>
              </a:lnSpc>
              <a:spcBef>
                <a:spcPct val="0"/>
              </a:spcBef>
              <a:buNone/>
              <a:defRPr lang="en-US" sz="8799" b="0" kern="1200" cap="none" spc="-100"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dirty="0"/>
              <a:t>Section title</a:t>
            </a:r>
          </a:p>
        </p:txBody>
      </p:sp>
      <p:sp>
        <p:nvSpPr>
          <p:cNvPr id="3" name="TextBox 7"/>
          <p:cNvSpPr txBox="1"/>
          <p:nvPr userDrawn="1"/>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187" rtl="0" eaLnBrk="1" latinLnBrk="0" hangingPunct="1"/>
            <a:r>
              <a:rPr lang="en-US" sz="1049"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1388400249"/>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831975"/>
          </a:xfrm>
          <a:noFill/>
        </p:spPr>
        <p:txBody>
          <a:bodyPr tIns="91440" bIns="91440" anchor="t" anchorCtr="0"/>
          <a:lstStyle>
            <a:lvl1pPr algn="l" defTabSz="932563" rtl="0" eaLnBrk="1" latinLnBrk="0" hangingPunct="1">
              <a:lnSpc>
                <a:spcPct val="90000"/>
              </a:lnSpc>
              <a:spcBef>
                <a:spcPct val="0"/>
              </a:spcBef>
              <a:buNone/>
              <a:defRPr lang="en-US" sz="8799" b="0" kern="1200" cap="none" spc="-100"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a:t>Section title</a:t>
            </a:r>
          </a:p>
        </p:txBody>
      </p:sp>
      <p:sp>
        <p:nvSpPr>
          <p:cNvPr id="3" name="TextBox 7"/>
          <p:cNvSpPr txBox="1"/>
          <p:nvPr userDrawn="1"/>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187" rtl="0" eaLnBrk="1" latinLnBrk="0" hangingPunct="1"/>
            <a:r>
              <a:rPr lang="en-US" sz="1049"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65852231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39" y="1212850"/>
            <a:ext cx="11889564" cy="1973212"/>
          </a:xfrm>
        </p:spPr>
        <p:txBody>
          <a:bodyPr/>
          <a:lstStyle>
            <a:lvl1pPr marL="0" indent="0">
              <a:buNone/>
              <a:defRPr/>
            </a:lvl1pPr>
            <a:lvl2pPr marL="28569" indent="0">
              <a:buNone/>
              <a:defRPr sz="2000"/>
            </a:lvl2pPr>
            <a:lvl3pPr marL="223795" indent="0">
              <a:buNone/>
              <a:defRPr sz="2000"/>
            </a:lvl3pPr>
            <a:lvl4pPr marL="476159" indent="0">
              <a:buNone/>
              <a:defRPr sz="1800"/>
            </a:lvl4pPr>
            <a:lvl5pPr marL="739632" indent="0">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p:cNvSpPr txBox="1"/>
          <p:nvPr userDrawn="1"/>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187" rtl="0" eaLnBrk="1" latinLnBrk="0" hangingPunct="1"/>
            <a:r>
              <a:rPr lang="en-US" sz="1049"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620724837"/>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Slide Number Placeholder 2">
            <a:extLst>
              <a:ext uri="{FF2B5EF4-FFF2-40B4-BE49-F238E27FC236}">
                <a16:creationId xmlns:a16="http://schemas.microsoft.com/office/drawing/2014/main" id="{56B12297-504F-4E17-9151-A88E2C6F1DD9}"/>
              </a:ext>
            </a:extLst>
          </p:cNvPr>
          <p:cNvSpPr>
            <a:spLocks noGrp="1"/>
          </p:cNvSpPr>
          <p:nvPr>
            <p:ph type="sldNum" sz="quarter" idx="4"/>
          </p:nvPr>
        </p:nvSpPr>
        <p:spPr>
          <a:xfrm>
            <a:off x="11611866" y="6452475"/>
            <a:ext cx="370584" cy="110800"/>
          </a:xfrm>
          <a:prstGeom prst="rect">
            <a:avLst/>
          </a:prstGeom>
        </p:spPr>
        <p:txBody>
          <a:bodyPr vert="horz" wrap="square" lIns="0" tIns="0" rIns="0" bIns="0" rtlCol="0" anchor="ctr">
            <a:spAutoFit/>
          </a:bodyPr>
          <a:lstStyle>
            <a:lvl1pPr algn="r">
              <a:defRPr lang="en-US" sz="800" b="0" cap="none" spc="0" baseline="0" smtClean="0">
                <a:ln w="3175">
                  <a:noFill/>
                </a:ln>
                <a:gradFill>
                  <a:gsLst>
                    <a:gs pos="0">
                      <a:schemeClr val="tx1">
                        <a:lumMod val="60000"/>
                        <a:lumOff val="40000"/>
                      </a:schemeClr>
                    </a:gs>
                    <a:gs pos="100000">
                      <a:schemeClr val="tx1">
                        <a:lumMod val="60000"/>
                        <a:lumOff val="40000"/>
                      </a:schemeClr>
                    </a:gs>
                  </a:gsLst>
                  <a:lin ang="5400000" scaled="0"/>
                </a:gradFill>
                <a:effectLst/>
                <a:latin typeface="Segoe UI Semibold" panose="020B0702040204020203" pitchFamily="34" charset="0"/>
                <a:cs typeface="Segoe UI Semibold" panose="020B0702040204020203" pitchFamily="34" charset="0"/>
              </a:defRPr>
            </a:lvl1pPr>
          </a:lstStyle>
          <a:p>
            <a:pPr defTabSz="932742">
              <a:lnSpc>
                <a:spcPct val="90000"/>
              </a:lnSpc>
              <a:spcBef>
                <a:spcPct val="0"/>
              </a:spcBef>
            </a:pPr>
            <a:fld id="{ED077441-DF17-4513-BACB-525ED94CFAE4}" type="slidenum">
              <a:rPr lang="en-US" smtClean="0"/>
              <a:pPr defTabSz="932742">
                <a:lnSpc>
                  <a:spcPct val="90000"/>
                </a:lnSpc>
                <a:spcBef>
                  <a:spcPct val="0"/>
                </a:spcBef>
              </a:pPr>
              <a:t>‹N°›</a:t>
            </a:fld>
            <a:endParaRPr lang="en-US" dirty="0"/>
          </a:p>
        </p:txBody>
      </p:sp>
    </p:spTree>
    <p:extLst>
      <p:ext uri="{BB962C8B-B14F-4D97-AF65-F5344CB8AC3E}">
        <p14:creationId xmlns:p14="http://schemas.microsoft.com/office/powerpoint/2010/main" val="3999018847"/>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2108517"/>
          </a:xfrm>
        </p:spPr>
        <p:txBody>
          <a:bodyPr>
            <a:spAutoFit/>
          </a:bodyPr>
          <a:lstStyle>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187" rtl="0" eaLnBrk="1" latinLnBrk="0" hangingPunct="1"/>
            <a:r>
              <a:rPr lang="en-US" sz="1049"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1852895191"/>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2468368"/>
          </a:xfrm>
        </p:spPr>
        <p:txBody>
          <a:bodyPr wrap="square">
            <a:spAutoFit/>
          </a:bodyPr>
          <a:lstStyle>
            <a:lvl1pPr marL="0" indent="0">
              <a:spcBef>
                <a:spcPts val="1224"/>
              </a:spcBef>
              <a:buClr>
                <a:schemeClr val="tx1"/>
              </a:buClr>
              <a:buFont typeface="Wingdings" pitchFamily="2" charset="2"/>
              <a:buNone/>
              <a:defRPr sz="35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5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187" rtl="0" eaLnBrk="1" latinLnBrk="0" hangingPunct="1"/>
            <a:r>
              <a:rPr lang="en-US" sz="1049"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645023355"/>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0"/>
            <a:ext cx="5486399" cy="2536079"/>
          </a:xfrm>
        </p:spPr>
        <p:txBody>
          <a:bodyPr wrap="square">
            <a:spAutoFit/>
          </a:bodyPr>
          <a:lstStyle>
            <a:lvl1pPr marL="287282" indent="-287282">
              <a:spcBef>
                <a:spcPts val="1224"/>
              </a:spcBef>
              <a:buClr>
                <a:schemeClr val="tx1"/>
              </a:buClr>
              <a:buFont typeface="Wingdings" panose="05000000000000000000" pitchFamily="2" charset="2"/>
              <a:buChar char="§"/>
              <a:defRPr sz="35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50"/>
            <a:ext cx="5486399" cy="2536079"/>
          </a:xfrm>
        </p:spPr>
        <p:txBody>
          <a:bodyPr wrap="square">
            <a:spAutoFit/>
          </a:bodyPr>
          <a:lstStyle>
            <a:lvl1pPr marL="287282" indent="-287282">
              <a:spcBef>
                <a:spcPts val="1224"/>
              </a:spcBef>
              <a:buClr>
                <a:schemeClr val="tx1"/>
              </a:buClr>
              <a:buFont typeface="Wingdings" panose="05000000000000000000" pitchFamily="2" charset="2"/>
              <a:buChar char="§"/>
              <a:defRPr sz="35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187" rtl="0" eaLnBrk="1" latinLnBrk="0" hangingPunct="1"/>
            <a:r>
              <a:rPr lang="en-US" sz="1049"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3419676866"/>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81276665"/>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82576" y="1211264"/>
            <a:ext cx="11889564" cy="917575"/>
          </a:xfrm>
        </p:spPr>
        <p:txBody>
          <a:bodyPr/>
          <a:lstStyle>
            <a:lvl1pPr>
              <a:defRPr sz="7198" baseline="0"/>
            </a:lvl1pPr>
          </a:lstStyle>
          <a:p>
            <a:r>
              <a:rPr lang="en-US"/>
              <a:t>Click to edit Master title style</a:t>
            </a:r>
            <a:endParaRPr lang="en-US" dirty="0"/>
          </a:p>
        </p:txBody>
      </p:sp>
      <p:sp>
        <p:nvSpPr>
          <p:cNvPr id="3" name="TextBox 7"/>
          <p:cNvSpPr txBox="1"/>
          <p:nvPr userDrawn="1"/>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187" rtl="0" eaLnBrk="1" latinLnBrk="0" hangingPunct="1"/>
            <a:r>
              <a:rPr lang="en-US" sz="1049"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3695205399"/>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113226" y="2125664"/>
            <a:ext cx="8219813" cy="1828800"/>
          </a:xfrm>
        </p:spPr>
        <p:txBody>
          <a:bodyPr/>
          <a:lstStyle>
            <a:lvl1pPr>
              <a:defRPr sz="5999" baseline="0"/>
            </a:lvl1pPr>
          </a:lstStyle>
          <a:p>
            <a:r>
              <a:rPr lang="en-US"/>
              <a:t>Click to edit Master title style</a:t>
            </a:r>
            <a:endParaRPr lang="en-US" dirty="0"/>
          </a:p>
        </p:txBody>
      </p:sp>
      <p:sp>
        <p:nvSpPr>
          <p:cNvPr id="3" name="TextBox 7"/>
          <p:cNvSpPr txBox="1"/>
          <p:nvPr userDrawn="1"/>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187" rtl="0" eaLnBrk="1" latinLnBrk="0" hangingPunct="1"/>
            <a:r>
              <a:rPr lang="en-US" sz="1049"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2554537904"/>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3226" y="2125664"/>
            <a:ext cx="8219813" cy="1828800"/>
          </a:xfrm>
        </p:spPr>
        <p:txBody>
          <a:bodyPr/>
          <a:lstStyle>
            <a:lvl1pPr>
              <a:defRPr sz="5999" baseline="0"/>
            </a:lvl1pPr>
          </a:lstStyle>
          <a:p>
            <a:r>
              <a:rPr lang="en-US"/>
              <a:t>Click to edit Master title style</a:t>
            </a:r>
            <a:endParaRPr lang="en-US" dirty="0"/>
          </a:p>
        </p:txBody>
      </p:sp>
      <p:sp>
        <p:nvSpPr>
          <p:cNvPr id="3" name="TextBox 7"/>
          <p:cNvSpPr txBox="1"/>
          <p:nvPr userDrawn="1"/>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187" rtl="0" eaLnBrk="1" latinLnBrk="0" hangingPunct="1"/>
            <a:r>
              <a:rPr lang="en-US" sz="1049"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1035370235"/>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1201807"/>
            <a:ext cx="10058399" cy="917575"/>
          </a:xfrm>
        </p:spPr>
        <p:txBody>
          <a:bodyPr/>
          <a:lstStyle>
            <a:lvl1pPr marL="233318" indent="-233318">
              <a:defRPr sz="5999"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761038" y="5126038"/>
            <a:ext cx="5486400" cy="1071062"/>
          </a:xfrm>
        </p:spPr>
        <p:txBody>
          <a:bodyPr/>
          <a:lstStyle>
            <a:lvl1pPr marL="0" indent="0">
              <a:spcBef>
                <a:spcPts val="0"/>
              </a:spcBef>
              <a:buNone/>
              <a:defRPr sz="3199" baseline="0">
                <a:latin typeface="+mj-lt"/>
              </a:defRPr>
            </a:lvl1pPr>
          </a:lstStyle>
          <a:p>
            <a:pPr lvl="0"/>
            <a:r>
              <a:rPr lang="en-US" dirty="0"/>
              <a:t>Author Name</a:t>
            </a:r>
          </a:p>
          <a:p>
            <a:pPr lvl="0"/>
            <a:r>
              <a:rPr lang="en-US" dirty="0"/>
              <a:t>Title</a:t>
            </a:r>
          </a:p>
        </p:txBody>
      </p:sp>
      <p:sp>
        <p:nvSpPr>
          <p:cNvPr id="5" name="TextBox 7"/>
          <p:cNvSpPr txBox="1"/>
          <p:nvPr userDrawn="1"/>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390808626"/>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4"/>
            <a:ext cx="10058399" cy="917575"/>
          </a:xfrm>
        </p:spPr>
        <p:txBody>
          <a:bodyPr/>
          <a:lstStyle>
            <a:lvl1pPr marL="282520" indent="-282520">
              <a:tabLst>
                <a:tab pos="282520" algn="l"/>
              </a:tabLst>
              <a:defRPr sz="5999"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spcBef>
                <a:spcPts val="0"/>
              </a:spcBef>
              <a:buNone/>
              <a:defRPr sz="3199" baseline="0">
                <a:latin typeface="+mj-lt"/>
              </a:defRPr>
            </a:lvl1pPr>
          </a:lstStyle>
          <a:p>
            <a:pPr lvl="0"/>
            <a:r>
              <a:rPr lang="en-US" dirty="0"/>
              <a:t>Author’s Name</a:t>
            </a:r>
          </a:p>
          <a:p>
            <a:pPr lvl="0"/>
            <a:r>
              <a:rPr lang="en-US" dirty="0"/>
              <a:t>Title</a:t>
            </a:r>
          </a:p>
        </p:txBody>
      </p:sp>
      <p:sp>
        <p:nvSpPr>
          <p:cNvPr id="5" name="TextBox 7"/>
          <p:cNvSpPr txBox="1"/>
          <p:nvPr userDrawn="1"/>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317220042"/>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82577" y="2430463"/>
            <a:ext cx="11887200" cy="932563"/>
          </a:xfrm>
        </p:spPr>
        <p:txBody>
          <a:bodyPr/>
          <a:lstStyle>
            <a:lvl1pPr marL="0" indent="0">
              <a:buNone/>
              <a:defRPr sz="5399">
                <a:gradFill>
                  <a:gsLst>
                    <a:gs pos="3333">
                      <a:schemeClr val="tx1"/>
                    </a:gs>
                    <a:gs pos="3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Click to edit Master text styles</a:t>
            </a:r>
          </a:p>
        </p:txBody>
      </p:sp>
      <p:sp>
        <p:nvSpPr>
          <p:cNvPr id="4" name="Title 1"/>
          <p:cNvSpPr>
            <a:spLocks noGrp="1"/>
          </p:cNvSpPr>
          <p:nvPr>
            <p:ph type="title"/>
          </p:nvPr>
        </p:nvSpPr>
        <p:spPr>
          <a:xfrm>
            <a:off x="282576" y="1211264"/>
            <a:ext cx="11889564" cy="917575"/>
          </a:xfrm>
        </p:spPr>
        <p:txBody>
          <a:bodyPr/>
          <a:lstStyle>
            <a:lvl1pPr>
              <a:defRPr sz="7198"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5" name="TextBox 7"/>
          <p:cNvSpPr txBox="1"/>
          <p:nvPr userDrawn="1"/>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597227329"/>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grpSp>
        <p:nvGrpSpPr>
          <p:cNvPr id="74" name="Group 73"/>
          <p:cNvGrpSpPr>
            <a:grpSpLocks noChangeAspect="1"/>
          </p:cNvGrpSpPr>
          <p:nvPr userDrawn="1"/>
        </p:nvGrpSpPr>
        <p:grpSpPr bwMode="black">
          <a:xfrm>
            <a:off x="458611" y="455244"/>
            <a:ext cx="1472583" cy="316146"/>
            <a:chOff x="457200" y="1643393"/>
            <a:chExt cx="4492753" cy="964540"/>
          </a:xfrm>
        </p:grpSpPr>
        <p:pic>
          <p:nvPicPr>
            <p:cNvPr id="143" name="Picture 14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145"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dirty="0"/>
            </a:p>
          </p:txBody>
        </p:sp>
      </p:grpSp>
      <p:pic>
        <p:nvPicPr>
          <p:cNvPr id="211" name="Picture 210">
            <a:extLst>
              <a:ext uri="{FF2B5EF4-FFF2-40B4-BE49-F238E27FC236}">
                <a16:creationId xmlns:a16="http://schemas.microsoft.com/office/drawing/2014/main" id="{8CDE9B8E-C211-4D33-88E2-4BFA1531D9E2}"/>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r="29035" b="2195"/>
          <a:stretch/>
        </p:blipFill>
        <p:spPr>
          <a:xfrm>
            <a:off x="9036845" y="1757363"/>
            <a:ext cx="3399630" cy="5237162"/>
          </a:xfrm>
          <a:prstGeom prst="rect">
            <a:avLst/>
          </a:prstGeom>
        </p:spPr>
      </p:pic>
      <p:grpSp>
        <p:nvGrpSpPr>
          <p:cNvPr id="212" name="Group 211">
            <a:extLst>
              <a:ext uri="{FF2B5EF4-FFF2-40B4-BE49-F238E27FC236}">
                <a16:creationId xmlns:a16="http://schemas.microsoft.com/office/drawing/2014/main" id="{BA542D9B-65FE-4D7B-8D6E-CCD0B33EBCF3}"/>
              </a:ext>
            </a:extLst>
          </p:cNvPr>
          <p:cNvGrpSpPr/>
          <p:nvPr userDrawn="1"/>
        </p:nvGrpSpPr>
        <p:grpSpPr>
          <a:xfrm>
            <a:off x="5669440" y="0"/>
            <a:ext cx="6764644" cy="6994525"/>
            <a:chOff x="5669440" y="0"/>
            <a:chExt cx="6764644" cy="6994525"/>
          </a:xfrm>
        </p:grpSpPr>
        <p:cxnSp>
          <p:nvCxnSpPr>
            <p:cNvPr id="213" name="Straight Connector 212">
              <a:extLst>
                <a:ext uri="{FF2B5EF4-FFF2-40B4-BE49-F238E27FC236}">
                  <a16:creationId xmlns:a16="http://schemas.microsoft.com/office/drawing/2014/main" id="{22D5821E-DF6E-44C7-A5BB-2A9663C9298B}"/>
                </a:ext>
              </a:extLst>
            </p:cNvPr>
            <p:cNvCxnSpPr/>
            <p:nvPr/>
          </p:nvCxnSpPr>
          <p:spPr>
            <a:xfrm>
              <a:off x="12200827" y="0"/>
              <a:ext cx="0" cy="6994525"/>
            </a:xfrm>
            <a:prstGeom prst="line">
              <a:avLst/>
            </a:prstGeom>
            <a:noFill/>
            <a:ln w="9525" cap="flat" cmpd="sng" algn="ctr">
              <a:solidFill>
                <a:srgbClr val="80BCEB"/>
              </a:solidFill>
              <a:prstDash val="sysDot"/>
              <a:headEnd type="none"/>
              <a:tailEnd type="none"/>
            </a:ln>
            <a:effectLst/>
          </p:spPr>
        </p:cxnSp>
        <p:cxnSp>
          <p:nvCxnSpPr>
            <p:cNvPr id="214" name="Straight Connector 213">
              <a:extLst>
                <a:ext uri="{FF2B5EF4-FFF2-40B4-BE49-F238E27FC236}">
                  <a16:creationId xmlns:a16="http://schemas.microsoft.com/office/drawing/2014/main" id="{8CA8E7BB-61A3-4E71-AF6D-57755298D8CB}"/>
                </a:ext>
              </a:extLst>
            </p:cNvPr>
            <p:cNvCxnSpPr/>
            <p:nvPr/>
          </p:nvCxnSpPr>
          <p:spPr>
            <a:xfrm>
              <a:off x="11967563" y="0"/>
              <a:ext cx="0" cy="6994525"/>
            </a:xfrm>
            <a:prstGeom prst="line">
              <a:avLst/>
            </a:prstGeom>
            <a:noFill/>
            <a:ln w="9525" cap="flat" cmpd="sng" algn="ctr">
              <a:solidFill>
                <a:srgbClr val="80BCEB"/>
              </a:solidFill>
              <a:prstDash val="sysDot"/>
              <a:headEnd type="none"/>
              <a:tailEnd type="none"/>
            </a:ln>
            <a:effectLst/>
          </p:spPr>
        </p:cxnSp>
        <p:cxnSp>
          <p:nvCxnSpPr>
            <p:cNvPr id="215" name="Straight Connector 214">
              <a:extLst>
                <a:ext uri="{FF2B5EF4-FFF2-40B4-BE49-F238E27FC236}">
                  <a16:creationId xmlns:a16="http://schemas.microsoft.com/office/drawing/2014/main" id="{0F8DA0E9-554A-40A7-83E5-4FA47833B24F}"/>
                </a:ext>
              </a:extLst>
            </p:cNvPr>
            <p:cNvCxnSpPr/>
            <p:nvPr/>
          </p:nvCxnSpPr>
          <p:spPr>
            <a:xfrm>
              <a:off x="11501035" y="0"/>
              <a:ext cx="0" cy="6994525"/>
            </a:xfrm>
            <a:prstGeom prst="line">
              <a:avLst/>
            </a:prstGeom>
            <a:noFill/>
            <a:ln w="9525" cap="flat" cmpd="sng" algn="ctr">
              <a:solidFill>
                <a:srgbClr val="80BCEB"/>
              </a:solidFill>
              <a:prstDash val="sysDot"/>
              <a:headEnd type="none"/>
              <a:tailEnd type="none"/>
            </a:ln>
            <a:effectLst/>
          </p:spPr>
        </p:cxnSp>
        <p:cxnSp>
          <p:nvCxnSpPr>
            <p:cNvPr id="216" name="Straight Connector 215">
              <a:extLst>
                <a:ext uri="{FF2B5EF4-FFF2-40B4-BE49-F238E27FC236}">
                  <a16:creationId xmlns:a16="http://schemas.microsoft.com/office/drawing/2014/main" id="{C52D298D-9F66-4CD4-9DED-FD04AE99129A}"/>
                </a:ext>
              </a:extLst>
            </p:cNvPr>
            <p:cNvCxnSpPr/>
            <p:nvPr/>
          </p:nvCxnSpPr>
          <p:spPr>
            <a:xfrm>
              <a:off x="11267771" y="0"/>
              <a:ext cx="0" cy="6994525"/>
            </a:xfrm>
            <a:prstGeom prst="line">
              <a:avLst/>
            </a:prstGeom>
            <a:noFill/>
            <a:ln w="9525" cap="flat" cmpd="sng" algn="ctr">
              <a:solidFill>
                <a:srgbClr val="80BCEB"/>
              </a:solidFill>
              <a:prstDash val="sysDot"/>
              <a:headEnd type="none"/>
              <a:tailEnd type="none"/>
            </a:ln>
            <a:effectLst/>
          </p:spPr>
        </p:cxnSp>
        <p:cxnSp>
          <p:nvCxnSpPr>
            <p:cNvPr id="217" name="Straight Connector 216">
              <a:extLst>
                <a:ext uri="{FF2B5EF4-FFF2-40B4-BE49-F238E27FC236}">
                  <a16:creationId xmlns:a16="http://schemas.microsoft.com/office/drawing/2014/main" id="{7CC4BB02-3024-4078-AFD1-4F8FF4328CBC}"/>
                </a:ext>
              </a:extLst>
            </p:cNvPr>
            <p:cNvCxnSpPr/>
            <p:nvPr/>
          </p:nvCxnSpPr>
          <p:spPr>
            <a:xfrm>
              <a:off x="11734299" y="0"/>
              <a:ext cx="0" cy="6994525"/>
            </a:xfrm>
            <a:prstGeom prst="line">
              <a:avLst/>
            </a:prstGeom>
            <a:noFill/>
            <a:ln w="9525" cap="flat" cmpd="sng" algn="ctr">
              <a:solidFill>
                <a:srgbClr val="80BCEB"/>
              </a:solidFill>
              <a:prstDash val="sysDot"/>
              <a:headEnd type="none"/>
              <a:tailEnd type="none"/>
            </a:ln>
            <a:effectLst/>
          </p:spPr>
        </p:cxnSp>
        <p:cxnSp>
          <p:nvCxnSpPr>
            <p:cNvPr id="218" name="Straight Connector 217">
              <a:extLst>
                <a:ext uri="{FF2B5EF4-FFF2-40B4-BE49-F238E27FC236}">
                  <a16:creationId xmlns:a16="http://schemas.microsoft.com/office/drawing/2014/main" id="{886C3638-1C51-4839-859E-8DFC48DF0B92}"/>
                </a:ext>
              </a:extLst>
            </p:cNvPr>
            <p:cNvCxnSpPr/>
            <p:nvPr/>
          </p:nvCxnSpPr>
          <p:spPr>
            <a:xfrm>
              <a:off x="10801242" y="0"/>
              <a:ext cx="0" cy="6994525"/>
            </a:xfrm>
            <a:prstGeom prst="line">
              <a:avLst/>
            </a:prstGeom>
            <a:noFill/>
            <a:ln w="9525" cap="flat" cmpd="sng" algn="ctr">
              <a:solidFill>
                <a:srgbClr val="80BCEB"/>
              </a:solidFill>
              <a:prstDash val="sysDot"/>
              <a:headEnd type="none"/>
              <a:tailEnd type="none"/>
            </a:ln>
            <a:effectLst/>
          </p:spPr>
        </p:cxnSp>
        <p:cxnSp>
          <p:nvCxnSpPr>
            <p:cNvPr id="219" name="Straight Connector 218">
              <a:extLst>
                <a:ext uri="{FF2B5EF4-FFF2-40B4-BE49-F238E27FC236}">
                  <a16:creationId xmlns:a16="http://schemas.microsoft.com/office/drawing/2014/main" id="{84844DAD-F16C-4EFF-90A2-4801E112B12B}"/>
                </a:ext>
              </a:extLst>
            </p:cNvPr>
            <p:cNvCxnSpPr/>
            <p:nvPr/>
          </p:nvCxnSpPr>
          <p:spPr>
            <a:xfrm>
              <a:off x="10567978" y="0"/>
              <a:ext cx="0" cy="6994525"/>
            </a:xfrm>
            <a:prstGeom prst="line">
              <a:avLst/>
            </a:prstGeom>
            <a:noFill/>
            <a:ln w="9525" cap="flat" cmpd="sng" algn="ctr">
              <a:solidFill>
                <a:srgbClr val="80BCEB"/>
              </a:solidFill>
              <a:prstDash val="sysDot"/>
              <a:headEnd type="none"/>
              <a:tailEnd type="none"/>
            </a:ln>
            <a:effectLst/>
          </p:spPr>
        </p:cxnSp>
        <p:cxnSp>
          <p:nvCxnSpPr>
            <p:cNvPr id="220" name="Straight Connector 219">
              <a:extLst>
                <a:ext uri="{FF2B5EF4-FFF2-40B4-BE49-F238E27FC236}">
                  <a16:creationId xmlns:a16="http://schemas.microsoft.com/office/drawing/2014/main" id="{3BE4D35B-14CC-471D-91BA-0F8016597D44}"/>
                </a:ext>
              </a:extLst>
            </p:cNvPr>
            <p:cNvCxnSpPr/>
            <p:nvPr/>
          </p:nvCxnSpPr>
          <p:spPr>
            <a:xfrm>
              <a:off x="11023600" y="101600"/>
              <a:ext cx="10907" cy="6892925"/>
            </a:xfrm>
            <a:prstGeom prst="line">
              <a:avLst/>
            </a:prstGeom>
            <a:noFill/>
            <a:ln w="9525" cap="flat" cmpd="sng" algn="ctr">
              <a:solidFill>
                <a:srgbClr val="80BCEB"/>
              </a:solidFill>
              <a:prstDash val="sysDot"/>
              <a:headEnd type="none"/>
              <a:tailEnd type="none"/>
            </a:ln>
            <a:effectLst/>
          </p:spPr>
        </p:cxnSp>
        <p:cxnSp>
          <p:nvCxnSpPr>
            <p:cNvPr id="221" name="Straight Connector 220">
              <a:extLst>
                <a:ext uri="{FF2B5EF4-FFF2-40B4-BE49-F238E27FC236}">
                  <a16:creationId xmlns:a16="http://schemas.microsoft.com/office/drawing/2014/main" id="{DE510C11-9D19-401A-A9C6-1B1A3F4E85D2}"/>
                </a:ext>
              </a:extLst>
            </p:cNvPr>
            <p:cNvCxnSpPr/>
            <p:nvPr/>
          </p:nvCxnSpPr>
          <p:spPr>
            <a:xfrm>
              <a:off x="10101450" y="0"/>
              <a:ext cx="0" cy="6994525"/>
            </a:xfrm>
            <a:prstGeom prst="line">
              <a:avLst/>
            </a:prstGeom>
            <a:noFill/>
            <a:ln w="9525" cap="flat" cmpd="sng" algn="ctr">
              <a:solidFill>
                <a:srgbClr val="80BCEB"/>
              </a:solidFill>
              <a:prstDash val="sysDot"/>
              <a:headEnd type="none"/>
              <a:tailEnd type="none"/>
            </a:ln>
            <a:effectLst/>
          </p:spPr>
        </p:cxnSp>
        <p:cxnSp>
          <p:nvCxnSpPr>
            <p:cNvPr id="222" name="Straight Connector 221">
              <a:extLst>
                <a:ext uri="{FF2B5EF4-FFF2-40B4-BE49-F238E27FC236}">
                  <a16:creationId xmlns:a16="http://schemas.microsoft.com/office/drawing/2014/main" id="{6000224A-2ED6-4912-BFB4-2255BAE44EF7}"/>
                </a:ext>
              </a:extLst>
            </p:cNvPr>
            <p:cNvCxnSpPr/>
            <p:nvPr/>
          </p:nvCxnSpPr>
          <p:spPr>
            <a:xfrm>
              <a:off x="9868186" y="0"/>
              <a:ext cx="0" cy="6994525"/>
            </a:xfrm>
            <a:prstGeom prst="line">
              <a:avLst/>
            </a:prstGeom>
            <a:noFill/>
            <a:ln w="9525" cap="flat" cmpd="sng" algn="ctr">
              <a:solidFill>
                <a:srgbClr val="80BCEB"/>
              </a:solidFill>
              <a:prstDash val="sysDot"/>
              <a:headEnd type="none"/>
              <a:tailEnd type="none"/>
            </a:ln>
            <a:effectLst/>
          </p:spPr>
        </p:cxnSp>
        <p:cxnSp>
          <p:nvCxnSpPr>
            <p:cNvPr id="223" name="Straight Connector 222">
              <a:extLst>
                <a:ext uri="{FF2B5EF4-FFF2-40B4-BE49-F238E27FC236}">
                  <a16:creationId xmlns:a16="http://schemas.microsoft.com/office/drawing/2014/main" id="{E0025775-A48F-422F-9790-A805ACA4368F}"/>
                </a:ext>
              </a:extLst>
            </p:cNvPr>
            <p:cNvCxnSpPr/>
            <p:nvPr/>
          </p:nvCxnSpPr>
          <p:spPr>
            <a:xfrm>
              <a:off x="10334714" y="0"/>
              <a:ext cx="0" cy="6994525"/>
            </a:xfrm>
            <a:prstGeom prst="line">
              <a:avLst/>
            </a:prstGeom>
            <a:noFill/>
            <a:ln w="9525" cap="flat" cmpd="sng" algn="ctr">
              <a:solidFill>
                <a:srgbClr val="80BCEB"/>
              </a:solidFill>
              <a:prstDash val="sysDot"/>
              <a:headEnd type="none"/>
              <a:tailEnd type="none"/>
            </a:ln>
            <a:effectLst/>
          </p:spPr>
        </p:cxnSp>
        <p:cxnSp>
          <p:nvCxnSpPr>
            <p:cNvPr id="224" name="Straight Connector 223">
              <a:extLst>
                <a:ext uri="{FF2B5EF4-FFF2-40B4-BE49-F238E27FC236}">
                  <a16:creationId xmlns:a16="http://schemas.microsoft.com/office/drawing/2014/main" id="{175570C4-46A5-4CEB-90C3-D13A93C51D0A}"/>
                </a:ext>
              </a:extLst>
            </p:cNvPr>
            <p:cNvCxnSpPr/>
            <p:nvPr/>
          </p:nvCxnSpPr>
          <p:spPr>
            <a:xfrm>
              <a:off x="8701866" y="0"/>
              <a:ext cx="0" cy="6994525"/>
            </a:xfrm>
            <a:prstGeom prst="line">
              <a:avLst/>
            </a:prstGeom>
            <a:noFill/>
            <a:ln w="9525" cap="flat" cmpd="sng" algn="ctr">
              <a:solidFill>
                <a:srgbClr val="80BCEB"/>
              </a:solidFill>
              <a:prstDash val="sysDot"/>
              <a:headEnd type="none"/>
              <a:tailEnd type="none"/>
            </a:ln>
            <a:effectLst/>
          </p:spPr>
        </p:cxnSp>
        <p:cxnSp>
          <p:nvCxnSpPr>
            <p:cNvPr id="225" name="Straight Connector 224">
              <a:extLst>
                <a:ext uri="{FF2B5EF4-FFF2-40B4-BE49-F238E27FC236}">
                  <a16:creationId xmlns:a16="http://schemas.microsoft.com/office/drawing/2014/main" id="{B16CE761-0AFB-48AF-955D-B3C2577D768B}"/>
                </a:ext>
              </a:extLst>
            </p:cNvPr>
            <p:cNvCxnSpPr/>
            <p:nvPr/>
          </p:nvCxnSpPr>
          <p:spPr>
            <a:xfrm>
              <a:off x="8468601" y="0"/>
              <a:ext cx="0" cy="6994525"/>
            </a:xfrm>
            <a:prstGeom prst="line">
              <a:avLst/>
            </a:prstGeom>
            <a:noFill/>
            <a:ln w="9525" cap="flat" cmpd="sng" algn="ctr">
              <a:solidFill>
                <a:srgbClr val="80BCEB"/>
              </a:solidFill>
              <a:prstDash val="sysDot"/>
              <a:headEnd type="none"/>
              <a:tailEnd type="none"/>
            </a:ln>
            <a:effectLst/>
          </p:spPr>
        </p:cxnSp>
        <p:cxnSp>
          <p:nvCxnSpPr>
            <p:cNvPr id="226" name="Straight Connector 225">
              <a:extLst>
                <a:ext uri="{FF2B5EF4-FFF2-40B4-BE49-F238E27FC236}">
                  <a16:creationId xmlns:a16="http://schemas.microsoft.com/office/drawing/2014/main" id="{EBC3717E-4C10-42E9-9FB4-3BFA0DBB54F6}"/>
                </a:ext>
              </a:extLst>
            </p:cNvPr>
            <p:cNvCxnSpPr/>
            <p:nvPr/>
          </p:nvCxnSpPr>
          <p:spPr>
            <a:xfrm>
              <a:off x="8935130" y="0"/>
              <a:ext cx="0" cy="6994525"/>
            </a:xfrm>
            <a:prstGeom prst="line">
              <a:avLst/>
            </a:prstGeom>
            <a:noFill/>
            <a:ln w="9525" cap="flat" cmpd="sng" algn="ctr">
              <a:solidFill>
                <a:srgbClr val="80BCEB"/>
              </a:solidFill>
              <a:prstDash val="sysDot"/>
              <a:headEnd type="none"/>
              <a:tailEnd type="none"/>
            </a:ln>
            <a:effectLst/>
          </p:spPr>
        </p:cxnSp>
        <p:cxnSp>
          <p:nvCxnSpPr>
            <p:cNvPr id="227" name="Straight Connector 226">
              <a:extLst>
                <a:ext uri="{FF2B5EF4-FFF2-40B4-BE49-F238E27FC236}">
                  <a16:creationId xmlns:a16="http://schemas.microsoft.com/office/drawing/2014/main" id="{9DA5B8F6-31A7-429F-A8E5-CA919E7B7F62}"/>
                </a:ext>
              </a:extLst>
            </p:cNvPr>
            <p:cNvCxnSpPr/>
            <p:nvPr/>
          </p:nvCxnSpPr>
          <p:spPr>
            <a:xfrm>
              <a:off x="9401658" y="0"/>
              <a:ext cx="0" cy="6994525"/>
            </a:xfrm>
            <a:prstGeom prst="line">
              <a:avLst/>
            </a:prstGeom>
            <a:noFill/>
            <a:ln w="9525" cap="flat" cmpd="sng" algn="ctr">
              <a:solidFill>
                <a:srgbClr val="80BCEB"/>
              </a:solidFill>
              <a:prstDash val="sysDot"/>
              <a:headEnd type="none"/>
              <a:tailEnd type="none"/>
            </a:ln>
            <a:effectLst/>
          </p:spPr>
        </p:cxnSp>
        <p:cxnSp>
          <p:nvCxnSpPr>
            <p:cNvPr id="228" name="Straight Connector 227">
              <a:extLst>
                <a:ext uri="{FF2B5EF4-FFF2-40B4-BE49-F238E27FC236}">
                  <a16:creationId xmlns:a16="http://schemas.microsoft.com/office/drawing/2014/main" id="{865621E2-8AE4-4CA0-AA5C-C585E580AB86}"/>
                </a:ext>
              </a:extLst>
            </p:cNvPr>
            <p:cNvCxnSpPr/>
            <p:nvPr/>
          </p:nvCxnSpPr>
          <p:spPr>
            <a:xfrm>
              <a:off x="9168394" y="0"/>
              <a:ext cx="0" cy="6994525"/>
            </a:xfrm>
            <a:prstGeom prst="line">
              <a:avLst/>
            </a:prstGeom>
            <a:noFill/>
            <a:ln w="9525" cap="flat" cmpd="sng" algn="ctr">
              <a:solidFill>
                <a:srgbClr val="80BCEB"/>
              </a:solidFill>
              <a:prstDash val="sysDot"/>
              <a:headEnd type="none"/>
              <a:tailEnd type="none"/>
            </a:ln>
            <a:effectLst/>
          </p:spPr>
        </p:cxnSp>
        <p:cxnSp>
          <p:nvCxnSpPr>
            <p:cNvPr id="229" name="Straight Connector 228">
              <a:extLst>
                <a:ext uri="{FF2B5EF4-FFF2-40B4-BE49-F238E27FC236}">
                  <a16:creationId xmlns:a16="http://schemas.microsoft.com/office/drawing/2014/main" id="{F6512727-8E05-413A-981A-932DD5CBF829}"/>
                </a:ext>
              </a:extLst>
            </p:cNvPr>
            <p:cNvCxnSpPr/>
            <p:nvPr/>
          </p:nvCxnSpPr>
          <p:spPr>
            <a:xfrm>
              <a:off x="9634922" y="0"/>
              <a:ext cx="0" cy="6994525"/>
            </a:xfrm>
            <a:prstGeom prst="line">
              <a:avLst/>
            </a:prstGeom>
            <a:noFill/>
            <a:ln w="9525" cap="flat" cmpd="sng" algn="ctr">
              <a:solidFill>
                <a:srgbClr val="80BCEB"/>
              </a:solidFill>
              <a:prstDash val="sysDot"/>
              <a:headEnd type="none"/>
              <a:tailEnd type="none"/>
            </a:ln>
            <a:effectLst/>
          </p:spPr>
        </p:cxnSp>
        <p:cxnSp>
          <p:nvCxnSpPr>
            <p:cNvPr id="230" name="Straight Connector 229">
              <a:extLst>
                <a:ext uri="{FF2B5EF4-FFF2-40B4-BE49-F238E27FC236}">
                  <a16:creationId xmlns:a16="http://schemas.microsoft.com/office/drawing/2014/main" id="{61FC09FE-4DFC-4861-B567-ED7EE533130B}"/>
                </a:ext>
              </a:extLst>
            </p:cNvPr>
            <p:cNvCxnSpPr/>
            <p:nvPr/>
          </p:nvCxnSpPr>
          <p:spPr>
            <a:xfrm>
              <a:off x="8002073" y="0"/>
              <a:ext cx="0" cy="6994525"/>
            </a:xfrm>
            <a:prstGeom prst="line">
              <a:avLst/>
            </a:prstGeom>
            <a:noFill/>
            <a:ln w="9525" cap="flat" cmpd="sng" algn="ctr">
              <a:solidFill>
                <a:srgbClr val="80BCEB"/>
              </a:solidFill>
              <a:prstDash val="sysDot"/>
              <a:headEnd type="none"/>
              <a:tailEnd type="none"/>
            </a:ln>
            <a:effectLst/>
          </p:spPr>
        </p:cxnSp>
        <p:cxnSp>
          <p:nvCxnSpPr>
            <p:cNvPr id="231" name="Straight Connector 230">
              <a:extLst>
                <a:ext uri="{FF2B5EF4-FFF2-40B4-BE49-F238E27FC236}">
                  <a16:creationId xmlns:a16="http://schemas.microsoft.com/office/drawing/2014/main" id="{ADB0E63E-82C7-482D-9392-F9EA11B00459}"/>
                </a:ext>
              </a:extLst>
            </p:cNvPr>
            <p:cNvCxnSpPr/>
            <p:nvPr/>
          </p:nvCxnSpPr>
          <p:spPr>
            <a:xfrm>
              <a:off x="7768809" y="0"/>
              <a:ext cx="0" cy="6994525"/>
            </a:xfrm>
            <a:prstGeom prst="line">
              <a:avLst/>
            </a:prstGeom>
            <a:noFill/>
            <a:ln w="9525" cap="flat" cmpd="sng" algn="ctr">
              <a:solidFill>
                <a:srgbClr val="80BCEB"/>
              </a:solidFill>
              <a:prstDash val="sysDot"/>
              <a:headEnd type="none"/>
              <a:tailEnd type="none"/>
            </a:ln>
            <a:effectLst/>
          </p:spPr>
        </p:cxnSp>
        <p:cxnSp>
          <p:nvCxnSpPr>
            <p:cNvPr id="232" name="Straight Connector 231">
              <a:extLst>
                <a:ext uri="{FF2B5EF4-FFF2-40B4-BE49-F238E27FC236}">
                  <a16:creationId xmlns:a16="http://schemas.microsoft.com/office/drawing/2014/main" id="{B0C96966-B793-484F-94FA-16CE8EA04245}"/>
                </a:ext>
              </a:extLst>
            </p:cNvPr>
            <p:cNvCxnSpPr/>
            <p:nvPr/>
          </p:nvCxnSpPr>
          <p:spPr>
            <a:xfrm>
              <a:off x="8235337" y="0"/>
              <a:ext cx="0" cy="6994525"/>
            </a:xfrm>
            <a:prstGeom prst="line">
              <a:avLst/>
            </a:prstGeom>
            <a:noFill/>
            <a:ln w="9525" cap="flat" cmpd="sng" algn="ctr">
              <a:solidFill>
                <a:srgbClr val="80BCEB"/>
              </a:solidFill>
              <a:prstDash val="sysDot"/>
              <a:headEnd type="none"/>
              <a:tailEnd type="none"/>
            </a:ln>
            <a:effectLst/>
          </p:spPr>
        </p:cxnSp>
        <p:cxnSp>
          <p:nvCxnSpPr>
            <p:cNvPr id="233" name="Straight Connector 232">
              <a:extLst>
                <a:ext uri="{FF2B5EF4-FFF2-40B4-BE49-F238E27FC236}">
                  <a16:creationId xmlns:a16="http://schemas.microsoft.com/office/drawing/2014/main" id="{D69CC312-B0F1-4A58-A727-1A261FC787F6}"/>
                </a:ext>
              </a:extLst>
            </p:cNvPr>
            <p:cNvCxnSpPr/>
            <p:nvPr/>
          </p:nvCxnSpPr>
          <p:spPr>
            <a:xfrm>
              <a:off x="7535545" y="0"/>
              <a:ext cx="0" cy="6994525"/>
            </a:xfrm>
            <a:prstGeom prst="line">
              <a:avLst/>
            </a:prstGeom>
            <a:noFill/>
            <a:ln w="9525" cap="flat" cmpd="sng" algn="ctr">
              <a:solidFill>
                <a:srgbClr val="80BCEB"/>
              </a:solidFill>
              <a:prstDash val="sysDot"/>
              <a:headEnd type="none"/>
              <a:tailEnd type="none"/>
            </a:ln>
            <a:effectLst/>
          </p:spPr>
        </p:cxnSp>
        <p:cxnSp>
          <p:nvCxnSpPr>
            <p:cNvPr id="234" name="Straight Connector 233">
              <a:extLst>
                <a:ext uri="{FF2B5EF4-FFF2-40B4-BE49-F238E27FC236}">
                  <a16:creationId xmlns:a16="http://schemas.microsoft.com/office/drawing/2014/main" id="{A49B11FE-B21A-48C9-8B58-9FE8929653FF}"/>
                </a:ext>
              </a:extLst>
            </p:cNvPr>
            <p:cNvCxnSpPr/>
            <p:nvPr/>
          </p:nvCxnSpPr>
          <p:spPr>
            <a:xfrm flipH="1">
              <a:off x="5669440" y="4665283"/>
              <a:ext cx="6764642" cy="0"/>
            </a:xfrm>
            <a:prstGeom prst="line">
              <a:avLst/>
            </a:prstGeom>
            <a:noFill/>
            <a:ln w="9525" cap="flat" cmpd="sng" algn="ctr">
              <a:solidFill>
                <a:srgbClr val="80BCEB"/>
              </a:solidFill>
              <a:prstDash val="sysDot"/>
              <a:headEnd type="none"/>
              <a:tailEnd type="none"/>
            </a:ln>
            <a:effectLst/>
          </p:spPr>
        </p:cxnSp>
        <p:cxnSp>
          <p:nvCxnSpPr>
            <p:cNvPr id="235" name="Straight Connector 234">
              <a:extLst>
                <a:ext uri="{FF2B5EF4-FFF2-40B4-BE49-F238E27FC236}">
                  <a16:creationId xmlns:a16="http://schemas.microsoft.com/office/drawing/2014/main" id="{F5387198-76F6-42A2-8A44-15ADD35591A8}"/>
                </a:ext>
              </a:extLst>
            </p:cNvPr>
            <p:cNvCxnSpPr/>
            <p:nvPr/>
          </p:nvCxnSpPr>
          <p:spPr>
            <a:xfrm flipH="1">
              <a:off x="5669440" y="4432019"/>
              <a:ext cx="6764642" cy="0"/>
            </a:xfrm>
            <a:prstGeom prst="line">
              <a:avLst/>
            </a:prstGeom>
            <a:noFill/>
            <a:ln w="9525" cap="flat" cmpd="sng" algn="ctr">
              <a:solidFill>
                <a:srgbClr val="80BCEB"/>
              </a:solidFill>
              <a:prstDash val="sysDot"/>
              <a:headEnd type="none"/>
              <a:tailEnd type="none"/>
            </a:ln>
            <a:effectLst/>
          </p:spPr>
        </p:cxnSp>
        <p:cxnSp>
          <p:nvCxnSpPr>
            <p:cNvPr id="236" name="Straight Connector 235">
              <a:extLst>
                <a:ext uri="{FF2B5EF4-FFF2-40B4-BE49-F238E27FC236}">
                  <a16:creationId xmlns:a16="http://schemas.microsoft.com/office/drawing/2014/main" id="{2CE1F685-D6DC-4245-981F-76C7C4135596}"/>
                </a:ext>
              </a:extLst>
            </p:cNvPr>
            <p:cNvCxnSpPr/>
            <p:nvPr/>
          </p:nvCxnSpPr>
          <p:spPr>
            <a:xfrm flipH="1">
              <a:off x="5669440" y="4898539"/>
              <a:ext cx="6764642" cy="0"/>
            </a:xfrm>
            <a:prstGeom prst="line">
              <a:avLst/>
            </a:prstGeom>
            <a:noFill/>
            <a:ln w="9525" cap="flat" cmpd="sng" algn="ctr">
              <a:solidFill>
                <a:srgbClr val="80BCEB"/>
              </a:solidFill>
              <a:prstDash val="sysDot"/>
              <a:headEnd type="none"/>
              <a:tailEnd type="none"/>
            </a:ln>
            <a:effectLst/>
          </p:spPr>
        </p:cxnSp>
        <p:cxnSp>
          <p:nvCxnSpPr>
            <p:cNvPr id="237" name="Straight Connector 236">
              <a:extLst>
                <a:ext uri="{FF2B5EF4-FFF2-40B4-BE49-F238E27FC236}">
                  <a16:creationId xmlns:a16="http://schemas.microsoft.com/office/drawing/2014/main" id="{61CC4520-9B65-4D2C-823D-5651BE82B52D}"/>
                </a:ext>
              </a:extLst>
            </p:cNvPr>
            <p:cNvCxnSpPr/>
            <p:nvPr/>
          </p:nvCxnSpPr>
          <p:spPr>
            <a:xfrm flipH="1">
              <a:off x="5669440" y="3965491"/>
              <a:ext cx="6764642" cy="0"/>
            </a:xfrm>
            <a:prstGeom prst="line">
              <a:avLst/>
            </a:prstGeom>
            <a:noFill/>
            <a:ln w="9525" cap="flat" cmpd="sng" algn="ctr">
              <a:solidFill>
                <a:srgbClr val="80BCEB"/>
              </a:solidFill>
              <a:prstDash val="sysDot"/>
              <a:headEnd type="none"/>
              <a:tailEnd type="none"/>
            </a:ln>
            <a:effectLst/>
          </p:spPr>
        </p:cxnSp>
        <p:cxnSp>
          <p:nvCxnSpPr>
            <p:cNvPr id="238" name="Straight Connector 237">
              <a:extLst>
                <a:ext uri="{FF2B5EF4-FFF2-40B4-BE49-F238E27FC236}">
                  <a16:creationId xmlns:a16="http://schemas.microsoft.com/office/drawing/2014/main" id="{7C231859-C979-4573-9E51-3E39F76CB905}"/>
                </a:ext>
              </a:extLst>
            </p:cNvPr>
            <p:cNvCxnSpPr/>
            <p:nvPr/>
          </p:nvCxnSpPr>
          <p:spPr>
            <a:xfrm flipH="1">
              <a:off x="5669440" y="3732227"/>
              <a:ext cx="6764642" cy="0"/>
            </a:xfrm>
            <a:prstGeom prst="line">
              <a:avLst/>
            </a:prstGeom>
            <a:noFill/>
            <a:ln w="9525" cap="flat" cmpd="sng" algn="ctr">
              <a:solidFill>
                <a:srgbClr val="80BCEB"/>
              </a:solidFill>
              <a:prstDash val="sysDot"/>
              <a:headEnd type="none"/>
              <a:tailEnd type="none"/>
            </a:ln>
            <a:effectLst/>
          </p:spPr>
        </p:cxnSp>
        <p:cxnSp>
          <p:nvCxnSpPr>
            <p:cNvPr id="239" name="Straight Connector 238">
              <a:extLst>
                <a:ext uri="{FF2B5EF4-FFF2-40B4-BE49-F238E27FC236}">
                  <a16:creationId xmlns:a16="http://schemas.microsoft.com/office/drawing/2014/main" id="{20426A5B-691F-4D84-ADD1-D07DCBF00FDA}"/>
                </a:ext>
              </a:extLst>
            </p:cNvPr>
            <p:cNvCxnSpPr/>
            <p:nvPr/>
          </p:nvCxnSpPr>
          <p:spPr>
            <a:xfrm flipH="1">
              <a:off x="5669440" y="4198755"/>
              <a:ext cx="6764642" cy="0"/>
            </a:xfrm>
            <a:prstGeom prst="line">
              <a:avLst/>
            </a:prstGeom>
            <a:noFill/>
            <a:ln w="9525" cap="flat" cmpd="sng" algn="ctr">
              <a:solidFill>
                <a:srgbClr val="80BCEB"/>
              </a:solidFill>
              <a:prstDash val="sysDot"/>
              <a:headEnd type="none"/>
              <a:tailEnd type="none"/>
            </a:ln>
            <a:effectLst/>
          </p:spPr>
        </p:cxnSp>
        <p:cxnSp>
          <p:nvCxnSpPr>
            <p:cNvPr id="240" name="Straight Connector 239">
              <a:extLst>
                <a:ext uri="{FF2B5EF4-FFF2-40B4-BE49-F238E27FC236}">
                  <a16:creationId xmlns:a16="http://schemas.microsoft.com/office/drawing/2014/main" id="{4C81B6B6-7E3C-49DB-B1E2-581EA7D37D23}"/>
                </a:ext>
              </a:extLst>
            </p:cNvPr>
            <p:cNvCxnSpPr/>
            <p:nvPr/>
          </p:nvCxnSpPr>
          <p:spPr>
            <a:xfrm flipH="1">
              <a:off x="5669440" y="3265698"/>
              <a:ext cx="6764642" cy="0"/>
            </a:xfrm>
            <a:prstGeom prst="line">
              <a:avLst/>
            </a:prstGeom>
            <a:noFill/>
            <a:ln w="9525" cap="flat" cmpd="sng" algn="ctr">
              <a:solidFill>
                <a:srgbClr val="80BCEB"/>
              </a:solidFill>
              <a:prstDash val="sysDot"/>
              <a:headEnd type="none"/>
              <a:tailEnd type="none"/>
            </a:ln>
            <a:effectLst/>
          </p:spPr>
        </p:cxnSp>
        <p:cxnSp>
          <p:nvCxnSpPr>
            <p:cNvPr id="241" name="Straight Connector 240">
              <a:extLst>
                <a:ext uri="{FF2B5EF4-FFF2-40B4-BE49-F238E27FC236}">
                  <a16:creationId xmlns:a16="http://schemas.microsoft.com/office/drawing/2014/main" id="{C71112FF-9F6E-4A98-B196-E802CB9F0F06}"/>
                </a:ext>
              </a:extLst>
            </p:cNvPr>
            <p:cNvCxnSpPr/>
            <p:nvPr/>
          </p:nvCxnSpPr>
          <p:spPr>
            <a:xfrm flipH="1">
              <a:off x="5669440" y="3032434"/>
              <a:ext cx="6764642" cy="0"/>
            </a:xfrm>
            <a:prstGeom prst="line">
              <a:avLst/>
            </a:prstGeom>
            <a:noFill/>
            <a:ln w="9525" cap="flat" cmpd="sng" algn="ctr">
              <a:solidFill>
                <a:srgbClr val="80BCEB"/>
              </a:solidFill>
              <a:prstDash val="sysDot"/>
              <a:headEnd type="none"/>
              <a:tailEnd type="none"/>
            </a:ln>
            <a:effectLst/>
          </p:spPr>
        </p:cxnSp>
        <p:cxnSp>
          <p:nvCxnSpPr>
            <p:cNvPr id="242" name="Straight Connector 241">
              <a:extLst>
                <a:ext uri="{FF2B5EF4-FFF2-40B4-BE49-F238E27FC236}">
                  <a16:creationId xmlns:a16="http://schemas.microsoft.com/office/drawing/2014/main" id="{7C79CF7F-7B43-45C9-AFEC-9236E4C8B3F2}"/>
                </a:ext>
              </a:extLst>
            </p:cNvPr>
            <p:cNvCxnSpPr/>
            <p:nvPr/>
          </p:nvCxnSpPr>
          <p:spPr>
            <a:xfrm flipH="1">
              <a:off x="5669440" y="3498963"/>
              <a:ext cx="6764642" cy="0"/>
            </a:xfrm>
            <a:prstGeom prst="line">
              <a:avLst/>
            </a:prstGeom>
            <a:noFill/>
            <a:ln w="9525" cap="flat" cmpd="sng" algn="ctr">
              <a:solidFill>
                <a:srgbClr val="80BCEB"/>
              </a:solidFill>
              <a:prstDash val="sysDot"/>
              <a:headEnd type="none"/>
              <a:tailEnd type="none"/>
            </a:ln>
            <a:effectLst/>
          </p:spPr>
        </p:cxnSp>
        <p:cxnSp>
          <p:nvCxnSpPr>
            <p:cNvPr id="243" name="Straight Connector 242">
              <a:extLst>
                <a:ext uri="{FF2B5EF4-FFF2-40B4-BE49-F238E27FC236}">
                  <a16:creationId xmlns:a16="http://schemas.microsoft.com/office/drawing/2014/main" id="{FEFDD273-3401-4E3D-9E2E-178839ECFA7D}"/>
                </a:ext>
              </a:extLst>
            </p:cNvPr>
            <p:cNvCxnSpPr/>
            <p:nvPr/>
          </p:nvCxnSpPr>
          <p:spPr>
            <a:xfrm flipH="1">
              <a:off x="5669440" y="2565906"/>
              <a:ext cx="6764642" cy="0"/>
            </a:xfrm>
            <a:prstGeom prst="line">
              <a:avLst/>
            </a:prstGeom>
            <a:noFill/>
            <a:ln w="9525" cap="flat" cmpd="sng" algn="ctr">
              <a:solidFill>
                <a:srgbClr val="80BCEB"/>
              </a:solidFill>
              <a:prstDash val="sysDot"/>
              <a:headEnd type="none"/>
              <a:tailEnd type="none"/>
            </a:ln>
            <a:effectLst/>
          </p:spPr>
        </p:cxnSp>
        <p:cxnSp>
          <p:nvCxnSpPr>
            <p:cNvPr id="244" name="Straight Connector 243">
              <a:extLst>
                <a:ext uri="{FF2B5EF4-FFF2-40B4-BE49-F238E27FC236}">
                  <a16:creationId xmlns:a16="http://schemas.microsoft.com/office/drawing/2014/main" id="{152DB73A-8689-4C09-8EC7-65D6D5E4704F}"/>
                </a:ext>
              </a:extLst>
            </p:cNvPr>
            <p:cNvCxnSpPr/>
            <p:nvPr/>
          </p:nvCxnSpPr>
          <p:spPr>
            <a:xfrm flipH="1">
              <a:off x="5669440" y="2332642"/>
              <a:ext cx="6764642" cy="0"/>
            </a:xfrm>
            <a:prstGeom prst="line">
              <a:avLst/>
            </a:prstGeom>
            <a:noFill/>
            <a:ln w="9525" cap="flat" cmpd="sng" algn="ctr">
              <a:solidFill>
                <a:srgbClr val="80BCEB"/>
              </a:solidFill>
              <a:prstDash val="sysDot"/>
              <a:headEnd type="none"/>
              <a:tailEnd type="none"/>
            </a:ln>
            <a:effectLst/>
          </p:spPr>
        </p:cxnSp>
        <p:cxnSp>
          <p:nvCxnSpPr>
            <p:cNvPr id="245" name="Straight Connector 244">
              <a:extLst>
                <a:ext uri="{FF2B5EF4-FFF2-40B4-BE49-F238E27FC236}">
                  <a16:creationId xmlns:a16="http://schemas.microsoft.com/office/drawing/2014/main" id="{695E8082-82D7-49C9-AEE5-C1DE6BAE3AE6}"/>
                </a:ext>
              </a:extLst>
            </p:cNvPr>
            <p:cNvCxnSpPr/>
            <p:nvPr/>
          </p:nvCxnSpPr>
          <p:spPr>
            <a:xfrm flipH="1">
              <a:off x="5669440" y="2799170"/>
              <a:ext cx="6764642" cy="0"/>
            </a:xfrm>
            <a:prstGeom prst="line">
              <a:avLst/>
            </a:prstGeom>
            <a:noFill/>
            <a:ln w="9525" cap="flat" cmpd="sng" algn="ctr">
              <a:solidFill>
                <a:srgbClr val="80BCEB"/>
              </a:solidFill>
              <a:prstDash val="sysDot"/>
              <a:headEnd type="none"/>
              <a:tailEnd type="none"/>
            </a:ln>
            <a:effectLst/>
          </p:spPr>
        </p:cxnSp>
        <p:cxnSp>
          <p:nvCxnSpPr>
            <p:cNvPr id="246" name="Straight Connector 245">
              <a:extLst>
                <a:ext uri="{FF2B5EF4-FFF2-40B4-BE49-F238E27FC236}">
                  <a16:creationId xmlns:a16="http://schemas.microsoft.com/office/drawing/2014/main" id="{19F6C3DB-0A62-4BB5-9367-7888C4E19028}"/>
                </a:ext>
              </a:extLst>
            </p:cNvPr>
            <p:cNvCxnSpPr/>
            <p:nvPr/>
          </p:nvCxnSpPr>
          <p:spPr>
            <a:xfrm flipH="1">
              <a:off x="5669440" y="1166321"/>
              <a:ext cx="6764642" cy="0"/>
            </a:xfrm>
            <a:prstGeom prst="line">
              <a:avLst/>
            </a:prstGeom>
            <a:noFill/>
            <a:ln w="9525" cap="flat" cmpd="sng" algn="ctr">
              <a:solidFill>
                <a:srgbClr val="80BCEB"/>
              </a:solidFill>
              <a:prstDash val="sysDot"/>
              <a:headEnd type="none"/>
              <a:tailEnd type="none"/>
            </a:ln>
            <a:effectLst/>
          </p:spPr>
        </p:cxnSp>
        <p:cxnSp>
          <p:nvCxnSpPr>
            <p:cNvPr id="247" name="Straight Connector 246">
              <a:extLst>
                <a:ext uri="{FF2B5EF4-FFF2-40B4-BE49-F238E27FC236}">
                  <a16:creationId xmlns:a16="http://schemas.microsoft.com/office/drawing/2014/main" id="{E9E5666E-FB63-43ED-A54B-FD7FD8A72E2D}"/>
                </a:ext>
              </a:extLst>
            </p:cNvPr>
            <p:cNvCxnSpPr/>
            <p:nvPr/>
          </p:nvCxnSpPr>
          <p:spPr>
            <a:xfrm flipH="1">
              <a:off x="5669440" y="933057"/>
              <a:ext cx="6764642" cy="0"/>
            </a:xfrm>
            <a:prstGeom prst="line">
              <a:avLst/>
            </a:prstGeom>
            <a:noFill/>
            <a:ln w="9525" cap="flat" cmpd="sng" algn="ctr">
              <a:solidFill>
                <a:srgbClr val="80BCEB"/>
              </a:solidFill>
              <a:prstDash val="sysDot"/>
              <a:headEnd type="none"/>
              <a:tailEnd type="none"/>
            </a:ln>
            <a:effectLst/>
          </p:spPr>
        </p:cxnSp>
        <p:cxnSp>
          <p:nvCxnSpPr>
            <p:cNvPr id="248" name="Straight Connector 247">
              <a:extLst>
                <a:ext uri="{FF2B5EF4-FFF2-40B4-BE49-F238E27FC236}">
                  <a16:creationId xmlns:a16="http://schemas.microsoft.com/office/drawing/2014/main" id="{EB4DA7B9-DBBD-4330-8AAD-181D2CAF2671}"/>
                </a:ext>
              </a:extLst>
            </p:cNvPr>
            <p:cNvCxnSpPr/>
            <p:nvPr/>
          </p:nvCxnSpPr>
          <p:spPr>
            <a:xfrm flipH="1">
              <a:off x="5669440" y="1399586"/>
              <a:ext cx="6764642" cy="0"/>
            </a:xfrm>
            <a:prstGeom prst="line">
              <a:avLst/>
            </a:prstGeom>
            <a:noFill/>
            <a:ln w="9525" cap="flat" cmpd="sng" algn="ctr">
              <a:solidFill>
                <a:srgbClr val="80BCEB"/>
              </a:solidFill>
              <a:prstDash val="sysDot"/>
              <a:headEnd type="none"/>
              <a:tailEnd type="none"/>
            </a:ln>
            <a:effectLst/>
          </p:spPr>
        </p:cxnSp>
        <p:cxnSp>
          <p:nvCxnSpPr>
            <p:cNvPr id="249" name="Straight Connector 248">
              <a:extLst>
                <a:ext uri="{FF2B5EF4-FFF2-40B4-BE49-F238E27FC236}">
                  <a16:creationId xmlns:a16="http://schemas.microsoft.com/office/drawing/2014/main" id="{DDBF8370-4C6A-4BBF-9275-59A62FB5FA9E}"/>
                </a:ext>
              </a:extLst>
            </p:cNvPr>
            <p:cNvCxnSpPr/>
            <p:nvPr/>
          </p:nvCxnSpPr>
          <p:spPr>
            <a:xfrm flipH="1">
              <a:off x="5669440" y="1866114"/>
              <a:ext cx="6764642" cy="0"/>
            </a:xfrm>
            <a:prstGeom prst="line">
              <a:avLst/>
            </a:prstGeom>
            <a:noFill/>
            <a:ln w="9525" cap="flat" cmpd="sng" algn="ctr">
              <a:solidFill>
                <a:srgbClr val="80BCEB"/>
              </a:solidFill>
              <a:prstDash val="sysDot"/>
              <a:headEnd type="none"/>
              <a:tailEnd type="none"/>
            </a:ln>
            <a:effectLst/>
          </p:spPr>
        </p:cxnSp>
        <p:cxnSp>
          <p:nvCxnSpPr>
            <p:cNvPr id="250" name="Straight Connector 249">
              <a:extLst>
                <a:ext uri="{FF2B5EF4-FFF2-40B4-BE49-F238E27FC236}">
                  <a16:creationId xmlns:a16="http://schemas.microsoft.com/office/drawing/2014/main" id="{1D973304-473F-4A64-9BD8-AF14E628AF19}"/>
                </a:ext>
              </a:extLst>
            </p:cNvPr>
            <p:cNvCxnSpPr/>
            <p:nvPr/>
          </p:nvCxnSpPr>
          <p:spPr>
            <a:xfrm flipH="1">
              <a:off x="5669440" y="1632850"/>
              <a:ext cx="6764642" cy="0"/>
            </a:xfrm>
            <a:prstGeom prst="line">
              <a:avLst/>
            </a:prstGeom>
            <a:noFill/>
            <a:ln w="9525" cap="flat" cmpd="sng" algn="ctr">
              <a:solidFill>
                <a:srgbClr val="80BCEB"/>
              </a:solidFill>
              <a:prstDash val="sysDot"/>
              <a:headEnd type="none"/>
              <a:tailEnd type="none"/>
            </a:ln>
            <a:effectLst/>
          </p:spPr>
        </p:cxnSp>
        <p:cxnSp>
          <p:nvCxnSpPr>
            <p:cNvPr id="251" name="Straight Connector 250">
              <a:extLst>
                <a:ext uri="{FF2B5EF4-FFF2-40B4-BE49-F238E27FC236}">
                  <a16:creationId xmlns:a16="http://schemas.microsoft.com/office/drawing/2014/main" id="{F5F4FDEB-CB37-4D18-BC6C-16913113BB0E}"/>
                </a:ext>
              </a:extLst>
            </p:cNvPr>
            <p:cNvCxnSpPr/>
            <p:nvPr/>
          </p:nvCxnSpPr>
          <p:spPr>
            <a:xfrm flipH="1">
              <a:off x="5669440" y="2099378"/>
              <a:ext cx="6764642" cy="0"/>
            </a:xfrm>
            <a:prstGeom prst="line">
              <a:avLst/>
            </a:prstGeom>
            <a:noFill/>
            <a:ln w="9525" cap="flat" cmpd="sng" algn="ctr">
              <a:solidFill>
                <a:srgbClr val="80BCEB"/>
              </a:solidFill>
              <a:prstDash val="sysDot"/>
              <a:headEnd type="none"/>
              <a:tailEnd type="none"/>
            </a:ln>
            <a:effectLst/>
          </p:spPr>
        </p:cxnSp>
        <p:cxnSp>
          <p:nvCxnSpPr>
            <p:cNvPr id="252" name="Straight Connector 251">
              <a:extLst>
                <a:ext uri="{FF2B5EF4-FFF2-40B4-BE49-F238E27FC236}">
                  <a16:creationId xmlns:a16="http://schemas.microsoft.com/office/drawing/2014/main" id="{B24CDBFD-F9FA-46D7-9112-78B51FC93079}"/>
                </a:ext>
              </a:extLst>
            </p:cNvPr>
            <p:cNvCxnSpPr/>
            <p:nvPr/>
          </p:nvCxnSpPr>
          <p:spPr>
            <a:xfrm flipH="1">
              <a:off x="5669440" y="466529"/>
              <a:ext cx="6764642" cy="0"/>
            </a:xfrm>
            <a:prstGeom prst="line">
              <a:avLst/>
            </a:prstGeom>
            <a:noFill/>
            <a:ln w="9525" cap="flat" cmpd="sng" algn="ctr">
              <a:solidFill>
                <a:srgbClr val="80BCEB"/>
              </a:solidFill>
              <a:prstDash val="sysDot"/>
              <a:headEnd type="none"/>
              <a:tailEnd type="none"/>
            </a:ln>
            <a:effectLst/>
          </p:spPr>
        </p:cxnSp>
        <p:cxnSp>
          <p:nvCxnSpPr>
            <p:cNvPr id="253" name="Straight Connector 252">
              <a:extLst>
                <a:ext uri="{FF2B5EF4-FFF2-40B4-BE49-F238E27FC236}">
                  <a16:creationId xmlns:a16="http://schemas.microsoft.com/office/drawing/2014/main" id="{B94BED2D-2541-4EE8-A435-7C692E7AEFEC}"/>
                </a:ext>
              </a:extLst>
            </p:cNvPr>
            <p:cNvCxnSpPr/>
            <p:nvPr/>
          </p:nvCxnSpPr>
          <p:spPr>
            <a:xfrm flipH="1">
              <a:off x="5669440" y="233265"/>
              <a:ext cx="6764642" cy="0"/>
            </a:xfrm>
            <a:prstGeom prst="line">
              <a:avLst/>
            </a:prstGeom>
            <a:noFill/>
            <a:ln w="9525" cap="flat" cmpd="sng" algn="ctr">
              <a:solidFill>
                <a:srgbClr val="80BCEB"/>
              </a:solidFill>
              <a:prstDash val="sysDot"/>
              <a:headEnd type="none"/>
              <a:tailEnd type="none"/>
            </a:ln>
            <a:effectLst/>
          </p:spPr>
        </p:cxnSp>
        <p:cxnSp>
          <p:nvCxnSpPr>
            <p:cNvPr id="254" name="Straight Connector 253">
              <a:extLst>
                <a:ext uri="{FF2B5EF4-FFF2-40B4-BE49-F238E27FC236}">
                  <a16:creationId xmlns:a16="http://schemas.microsoft.com/office/drawing/2014/main" id="{5F0C7369-88F8-4090-B81E-AD50438EBB30}"/>
                </a:ext>
              </a:extLst>
            </p:cNvPr>
            <p:cNvCxnSpPr/>
            <p:nvPr/>
          </p:nvCxnSpPr>
          <p:spPr>
            <a:xfrm flipH="1">
              <a:off x="5669440" y="699793"/>
              <a:ext cx="6764642" cy="0"/>
            </a:xfrm>
            <a:prstGeom prst="line">
              <a:avLst/>
            </a:prstGeom>
            <a:noFill/>
            <a:ln w="9525" cap="flat" cmpd="sng" algn="ctr">
              <a:solidFill>
                <a:srgbClr val="80BCEB"/>
              </a:solidFill>
              <a:prstDash val="sysDot"/>
              <a:headEnd type="none"/>
              <a:tailEnd type="none"/>
            </a:ln>
            <a:effectLst/>
          </p:spPr>
        </p:cxnSp>
        <p:cxnSp>
          <p:nvCxnSpPr>
            <p:cNvPr id="255" name="Straight Connector 254">
              <a:extLst>
                <a:ext uri="{FF2B5EF4-FFF2-40B4-BE49-F238E27FC236}">
                  <a16:creationId xmlns:a16="http://schemas.microsoft.com/office/drawing/2014/main" id="{257A9F3A-5421-477B-8D9B-6D476150B5DD}"/>
                </a:ext>
              </a:extLst>
            </p:cNvPr>
            <p:cNvCxnSpPr/>
            <p:nvPr/>
          </p:nvCxnSpPr>
          <p:spPr>
            <a:xfrm flipH="1">
              <a:off x="5669442" y="6064859"/>
              <a:ext cx="6764642" cy="0"/>
            </a:xfrm>
            <a:prstGeom prst="line">
              <a:avLst/>
            </a:prstGeom>
            <a:noFill/>
            <a:ln w="9525" cap="flat" cmpd="sng" algn="ctr">
              <a:solidFill>
                <a:srgbClr val="80BCEB"/>
              </a:solidFill>
              <a:prstDash val="sysDot"/>
              <a:headEnd type="none"/>
              <a:tailEnd type="none"/>
            </a:ln>
            <a:effectLst/>
          </p:spPr>
        </p:cxnSp>
        <p:cxnSp>
          <p:nvCxnSpPr>
            <p:cNvPr id="256" name="Straight Connector 255">
              <a:extLst>
                <a:ext uri="{FF2B5EF4-FFF2-40B4-BE49-F238E27FC236}">
                  <a16:creationId xmlns:a16="http://schemas.microsoft.com/office/drawing/2014/main" id="{F59FEDD5-81C7-4B9C-9CC4-3123C88E825D}"/>
                </a:ext>
              </a:extLst>
            </p:cNvPr>
            <p:cNvCxnSpPr/>
            <p:nvPr/>
          </p:nvCxnSpPr>
          <p:spPr>
            <a:xfrm flipH="1">
              <a:off x="5669442" y="5831595"/>
              <a:ext cx="6764642" cy="0"/>
            </a:xfrm>
            <a:prstGeom prst="line">
              <a:avLst/>
            </a:prstGeom>
            <a:noFill/>
            <a:ln w="9525" cap="flat" cmpd="sng" algn="ctr">
              <a:solidFill>
                <a:srgbClr val="80BCEB"/>
              </a:solidFill>
              <a:prstDash val="sysDot"/>
              <a:headEnd type="none"/>
              <a:tailEnd type="none"/>
            </a:ln>
            <a:effectLst/>
          </p:spPr>
        </p:cxnSp>
        <p:cxnSp>
          <p:nvCxnSpPr>
            <p:cNvPr id="257" name="Straight Connector 256">
              <a:extLst>
                <a:ext uri="{FF2B5EF4-FFF2-40B4-BE49-F238E27FC236}">
                  <a16:creationId xmlns:a16="http://schemas.microsoft.com/office/drawing/2014/main" id="{26AB6F54-82E4-4ED2-BC89-6EDBEE1C6F9C}"/>
                </a:ext>
              </a:extLst>
            </p:cNvPr>
            <p:cNvCxnSpPr/>
            <p:nvPr/>
          </p:nvCxnSpPr>
          <p:spPr>
            <a:xfrm flipH="1">
              <a:off x="5669442" y="6298124"/>
              <a:ext cx="6764642" cy="0"/>
            </a:xfrm>
            <a:prstGeom prst="line">
              <a:avLst/>
            </a:prstGeom>
            <a:noFill/>
            <a:ln w="9525" cap="flat" cmpd="sng" algn="ctr">
              <a:solidFill>
                <a:srgbClr val="80BCEB"/>
              </a:solidFill>
              <a:prstDash val="sysDot"/>
              <a:headEnd type="none"/>
              <a:tailEnd type="none"/>
            </a:ln>
            <a:effectLst/>
          </p:spPr>
        </p:cxnSp>
        <p:cxnSp>
          <p:nvCxnSpPr>
            <p:cNvPr id="258" name="Straight Connector 257">
              <a:extLst>
                <a:ext uri="{FF2B5EF4-FFF2-40B4-BE49-F238E27FC236}">
                  <a16:creationId xmlns:a16="http://schemas.microsoft.com/office/drawing/2014/main" id="{AF3868FE-953A-460B-86D3-FB776C7928FA}"/>
                </a:ext>
              </a:extLst>
            </p:cNvPr>
            <p:cNvCxnSpPr/>
            <p:nvPr/>
          </p:nvCxnSpPr>
          <p:spPr>
            <a:xfrm flipH="1">
              <a:off x="5669442" y="6764652"/>
              <a:ext cx="6764642" cy="0"/>
            </a:xfrm>
            <a:prstGeom prst="line">
              <a:avLst/>
            </a:prstGeom>
            <a:noFill/>
            <a:ln w="9525" cap="flat" cmpd="sng" algn="ctr">
              <a:solidFill>
                <a:srgbClr val="80BCEB"/>
              </a:solidFill>
              <a:prstDash val="sysDot"/>
              <a:headEnd type="none"/>
              <a:tailEnd type="none"/>
            </a:ln>
            <a:effectLst/>
          </p:spPr>
        </p:cxnSp>
        <p:cxnSp>
          <p:nvCxnSpPr>
            <p:cNvPr id="259" name="Straight Connector 258">
              <a:extLst>
                <a:ext uri="{FF2B5EF4-FFF2-40B4-BE49-F238E27FC236}">
                  <a16:creationId xmlns:a16="http://schemas.microsoft.com/office/drawing/2014/main" id="{A485E06A-327A-46CC-BBF1-DB69A91A4B62}"/>
                </a:ext>
              </a:extLst>
            </p:cNvPr>
            <p:cNvCxnSpPr/>
            <p:nvPr/>
          </p:nvCxnSpPr>
          <p:spPr>
            <a:xfrm flipH="1">
              <a:off x="5669442" y="6531388"/>
              <a:ext cx="6764642" cy="0"/>
            </a:xfrm>
            <a:prstGeom prst="line">
              <a:avLst/>
            </a:prstGeom>
            <a:noFill/>
            <a:ln w="9525" cap="flat" cmpd="sng" algn="ctr">
              <a:solidFill>
                <a:srgbClr val="80BCEB"/>
              </a:solidFill>
              <a:prstDash val="sysDot"/>
              <a:headEnd type="none"/>
              <a:tailEnd type="none"/>
            </a:ln>
            <a:effectLst/>
          </p:spPr>
        </p:cxnSp>
        <p:cxnSp>
          <p:nvCxnSpPr>
            <p:cNvPr id="260" name="Straight Connector 259">
              <a:extLst>
                <a:ext uri="{FF2B5EF4-FFF2-40B4-BE49-F238E27FC236}">
                  <a16:creationId xmlns:a16="http://schemas.microsoft.com/office/drawing/2014/main" id="{1228D61A-BABD-4072-9D37-78263F26A131}"/>
                </a:ext>
              </a:extLst>
            </p:cNvPr>
            <p:cNvCxnSpPr/>
            <p:nvPr/>
          </p:nvCxnSpPr>
          <p:spPr>
            <a:xfrm flipH="1">
              <a:off x="5669442" y="5365067"/>
              <a:ext cx="6764642" cy="0"/>
            </a:xfrm>
            <a:prstGeom prst="line">
              <a:avLst/>
            </a:prstGeom>
            <a:noFill/>
            <a:ln w="9525" cap="flat" cmpd="sng" algn="ctr">
              <a:solidFill>
                <a:srgbClr val="80BCEB"/>
              </a:solidFill>
              <a:prstDash val="sysDot"/>
              <a:headEnd type="none"/>
              <a:tailEnd type="none"/>
            </a:ln>
            <a:effectLst/>
          </p:spPr>
        </p:cxnSp>
        <p:cxnSp>
          <p:nvCxnSpPr>
            <p:cNvPr id="261" name="Straight Connector 260">
              <a:extLst>
                <a:ext uri="{FF2B5EF4-FFF2-40B4-BE49-F238E27FC236}">
                  <a16:creationId xmlns:a16="http://schemas.microsoft.com/office/drawing/2014/main" id="{E8C32E8B-5AAC-450F-B839-5EDC7BE63D6B}"/>
                </a:ext>
              </a:extLst>
            </p:cNvPr>
            <p:cNvCxnSpPr/>
            <p:nvPr/>
          </p:nvCxnSpPr>
          <p:spPr>
            <a:xfrm flipH="1">
              <a:off x="5669442" y="5131803"/>
              <a:ext cx="6764642" cy="0"/>
            </a:xfrm>
            <a:prstGeom prst="line">
              <a:avLst/>
            </a:prstGeom>
            <a:noFill/>
            <a:ln w="9525" cap="flat" cmpd="sng" algn="ctr">
              <a:solidFill>
                <a:srgbClr val="80BCEB"/>
              </a:solidFill>
              <a:prstDash val="sysDot"/>
              <a:headEnd type="none"/>
              <a:tailEnd type="none"/>
            </a:ln>
            <a:effectLst/>
          </p:spPr>
        </p:cxnSp>
        <p:cxnSp>
          <p:nvCxnSpPr>
            <p:cNvPr id="262" name="Straight Connector 261">
              <a:extLst>
                <a:ext uri="{FF2B5EF4-FFF2-40B4-BE49-F238E27FC236}">
                  <a16:creationId xmlns:a16="http://schemas.microsoft.com/office/drawing/2014/main" id="{3C243ADD-C849-441B-AFCA-5AF06EDAE93C}"/>
                </a:ext>
              </a:extLst>
            </p:cNvPr>
            <p:cNvCxnSpPr/>
            <p:nvPr/>
          </p:nvCxnSpPr>
          <p:spPr>
            <a:xfrm flipH="1">
              <a:off x="5669442" y="5598331"/>
              <a:ext cx="6764642" cy="0"/>
            </a:xfrm>
            <a:prstGeom prst="line">
              <a:avLst/>
            </a:prstGeom>
            <a:noFill/>
            <a:ln w="9525" cap="flat" cmpd="sng" algn="ctr">
              <a:solidFill>
                <a:srgbClr val="80BCEB"/>
              </a:solidFill>
              <a:prstDash val="sysDot"/>
              <a:headEnd type="none"/>
              <a:tailEnd type="none"/>
            </a:ln>
            <a:effectLst/>
          </p:spPr>
        </p:cxnSp>
        <p:cxnSp>
          <p:nvCxnSpPr>
            <p:cNvPr id="263" name="Straight Connector 262">
              <a:extLst>
                <a:ext uri="{FF2B5EF4-FFF2-40B4-BE49-F238E27FC236}">
                  <a16:creationId xmlns:a16="http://schemas.microsoft.com/office/drawing/2014/main" id="{92483CF1-0CD6-4D9D-AEFE-16F3675D4D4D}"/>
                </a:ext>
              </a:extLst>
            </p:cNvPr>
            <p:cNvCxnSpPr/>
            <p:nvPr/>
          </p:nvCxnSpPr>
          <p:spPr>
            <a:xfrm>
              <a:off x="7302288" y="0"/>
              <a:ext cx="0" cy="6994525"/>
            </a:xfrm>
            <a:prstGeom prst="line">
              <a:avLst/>
            </a:prstGeom>
            <a:noFill/>
            <a:ln w="9525" cap="flat" cmpd="sng" algn="ctr">
              <a:solidFill>
                <a:srgbClr val="80BCEB"/>
              </a:solidFill>
              <a:prstDash val="sysDot"/>
              <a:headEnd type="none"/>
              <a:tailEnd type="none"/>
            </a:ln>
            <a:effectLst/>
          </p:spPr>
        </p:cxnSp>
        <p:cxnSp>
          <p:nvCxnSpPr>
            <p:cNvPr id="264" name="Straight Connector 263">
              <a:extLst>
                <a:ext uri="{FF2B5EF4-FFF2-40B4-BE49-F238E27FC236}">
                  <a16:creationId xmlns:a16="http://schemas.microsoft.com/office/drawing/2014/main" id="{86B05B28-E1C7-4C69-9380-A77788D9250C}"/>
                </a:ext>
              </a:extLst>
            </p:cNvPr>
            <p:cNvCxnSpPr/>
            <p:nvPr/>
          </p:nvCxnSpPr>
          <p:spPr>
            <a:xfrm>
              <a:off x="7069024" y="0"/>
              <a:ext cx="0" cy="6994525"/>
            </a:xfrm>
            <a:prstGeom prst="line">
              <a:avLst/>
            </a:prstGeom>
            <a:noFill/>
            <a:ln w="9525" cap="flat" cmpd="sng" algn="ctr">
              <a:solidFill>
                <a:srgbClr val="80BCEB"/>
              </a:solidFill>
              <a:prstDash val="sysDot"/>
              <a:headEnd type="none"/>
              <a:tailEnd type="none"/>
            </a:ln>
            <a:effectLst/>
          </p:spPr>
        </p:cxnSp>
        <p:cxnSp>
          <p:nvCxnSpPr>
            <p:cNvPr id="265" name="Straight Connector 264">
              <a:extLst>
                <a:ext uri="{FF2B5EF4-FFF2-40B4-BE49-F238E27FC236}">
                  <a16:creationId xmlns:a16="http://schemas.microsoft.com/office/drawing/2014/main" id="{F115F1FF-6478-4B54-AED8-CF9CAC5F2121}"/>
                </a:ext>
              </a:extLst>
            </p:cNvPr>
            <p:cNvCxnSpPr/>
            <p:nvPr/>
          </p:nvCxnSpPr>
          <p:spPr>
            <a:xfrm>
              <a:off x="6602496" y="0"/>
              <a:ext cx="0" cy="6994525"/>
            </a:xfrm>
            <a:prstGeom prst="line">
              <a:avLst/>
            </a:prstGeom>
            <a:noFill/>
            <a:ln w="9525" cap="flat" cmpd="sng" algn="ctr">
              <a:solidFill>
                <a:srgbClr val="80BCEB"/>
              </a:solidFill>
              <a:prstDash val="sysDot"/>
              <a:headEnd type="none"/>
              <a:tailEnd type="none"/>
            </a:ln>
            <a:effectLst/>
          </p:spPr>
        </p:cxnSp>
        <p:cxnSp>
          <p:nvCxnSpPr>
            <p:cNvPr id="266" name="Straight Connector 265">
              <a:extLst>
                <a:ext uri="{FF2B5EF4-FFF2-40B4-BE49-F238E27FC236}">
                  <a16:creationId xmlns:a16="http://schemas.microsoft.com/office/drawing/2014/main" id="{D556F888-378B-474C-A6E4-248CF90EB59A}"/>
                </a:ext>
              </a:extLst>
            </p:cNvPr>
            <p:cNvCxnSpPr/>
            <p:nvPr/>
          </p:nvCxnSpPr>
          <p:spPr>
            <a:xfrm>
              <a:off x="6369232" y="0"/>
              <a:ext cx="0" cy="6994525"/>
            </a:xfrm>
            <a:prstGeom prst="line">
              <a:avLst/>
            </a:prstGeom>
            <a:noFill/>
            <a:ln w="9525" cap="flat" cmpd="sng" algn="ctr">
              <a:solidFill>
                <a:srgbClr val="80BCEB"/>
              </a:solidFill>
              <a:prstDash val="sysDot"/>
              <a:headEnd type="none"/>
              <a:tailEnd type="none"/>
            </a:ln>
            <a:effectLst/>
          </p:spPr>
        </p:cxnSp>
        <p:cxnSp>
          <p:nvCxnSpPr>
            <p:cNvPr id="267" name="Straight Connector 266">
              <a:extLst>
                <a:ext uri="{FF2B5EF4-FFF2-40B4-BE49-F238E27FC236}">
                  <a16:creationId xmlns:a16="http://schemas.microsoft.com/office/drawing/2014/main" id="{B7AD5C66-904C-49E9-A5BE-10AA37FFB35D}"/>
                </a:ext>
              </a:extLst>
            </p:cNvPr>
            <p:cNvCxnSpPr/>
            <p:nvPr/>
          </p:nvCxnSpPr>
          <p:spPr>
            <a:xfrm>
              <a:off x="6835760" y="0"/>
              <a:ext cx="0" cy="6994525"/>
            </a:xfrm>
            <a:prstGeom prst="line">
              <a:avLst/>
            </a:prstGeom>
            <a:noFill/>
            <a:ln w="9525" cap="flat" cmpd="sng" algn="ctr">
              <a:solidFill>
                <a:srgbClr val="80BCEB"/>
              </a:solidFill>
              <a:prstDash val="sysDot"/>
              <a:headEnd type="none"/>
              <a:tailEnd type="none"/>
            </a:ln>
            <a:effectLst/>
          </p:spPr>
        </p:cxnSp>
        <p:cxnSp>
          <p:nvCxnSpPr>
            <p:cNvPr id="268" name="Straight Connector 267">
              <a:extLst>
                <a:ext uri="{FF2B5EF4-FFF2-40B4-BE49-F238E27FC236}">
                  <a16:creationId xmlns:a16="http://schemas.microsoft.com/office/drawing/2014/main" id="{B8F6F0BE-16AA-460A-8074-08A3510E0572}"/>
                </a:ext>
              </a:extLst>
            </p:cNvPr>
            <p:cNvCxnSpPr/>
            <p:nvPr/>
          </p:nvCxnSpPr>
          <p:spPr>
            <a:xfrm>
              <a:off x="5902703" y="0"/>
              <a:ext cx="0" cy="6994525"/>
            </a:xfrm>
            <a:prstGeom prst="line">
              <a:avLst/>
            </a:prstGeom>
            <a:noFill/>
            <a:ln w="9525" cap="flat" cmpd="sng" algn="ctr">
              <a:solidFill>
                <a:srgbClr val="80BCEB"/>
              </a:solidFill>
              <a:prstDash val="sysDot"/>
              <a:headEnd type="none"/>
              <a:tailEnd type="none"/>
            </a:ln>
            <a:effectLst/>
          </p:spPr>
        </p:cxnSp>
        <p:cxnSp>
          <p:nvCxnSpPr>
            <p:cNvPr id="269" name="Straight Connector 268">
              <a:extLst>
                <a:ext uri="{FF2B5EF4-FFF2-40B4-BE49-F238E27FC236}">
                  <a16:creationId xmlns:a16="http://schemas.microsoft.com/office/drawing/2014/main" id="{486865A9-A359-426E-81EC-CAD4753B7E88}"/>
                </a:ext>
              </a:extLst>
            </p:cNvPr>
            <p:cNvCxnSpPr/>
            <p:nvPr/>
          </p:nvCxnSpPr>
          <p:spPr>
            <a:xfrm>
              <a:off x="6135968" y="0"/>
              <a:ext cx="0" cy="6994525"/>
            </a:xfrm>
            <a:prstGeom prst="line">
              <a:avLst/>
            </a:prstGeom>
            <a:noFill/>
            <a:ln w="9525" cap="flat" cmpd="sng" algn="ctr">
              <a:solidFill>
                <a:srgbClr val="80BCEB"/>
              </a:solidFill>
              <a:prstDash val="sysDot"/>
              <a:headEnd type="none"/>
              <a:tailEnd type="none"/>
            </a:ln>
            <a:effectLst/>
          </p:spPr>
        </p:cxnSp>
      </p:grpSp>
      <p:sp>
        <p:nvSpPr>
          <p:cNvPr id="270" name="Freeform 9">
            <a:extLst>
              <a:ext uri="{FF2B5EF4-FFF2-40B4-BE49-F238E27FC236}">
                <a16:creationId xmlns:a16="http://schemas.microsoft.com/office/drawing/2014/main" id="{F20E908C-A7C8-46B1-BCFA-7DFD2584C236}"/>
              </a:ext>
            </a:extLst>
          </p:cNvPr>
          <p:cNvSpPr>
            <a:spLocks/>
          </p:cNvSpPr>
          <p:nvPr userDrawn="1"/>
        </p:nvSpPr>
        <p:spPr bwMode="auto">
          <a:xfrm>
            <a:off x="7787093" y="1373981"/>
            <a:ext cx="3061883" cy="1871664"/>
          </a:xfrm>
          <a:custGeom>
            <a:avLst/>
            <a:gdLst>
              <a:gd name="T0" fmla="*/ 0 w 968"/>
              <a:gd name="T1" fmla="*/ 586 h 586"/>
              <a:gd name="T2" fmla="*/ 0 w 968"/>
              <a:gd name="T3" fmla="*/ 0 h 586"/>
              <a:gd name="T4" fmla="*/ 795 w 968"/>
              <a:gd name="T5" fmla="*/ 0 h 586"/>
              <a:gd name="T6" fmla="*/ 795 w 968"/>
              <a:gd name="T7" fmla="*/ 413 h 586"/>
              <a:gd name="T8" fmla="*/ 968 w 968"/>
              <a:gd name="T9" fmla="*/ 586 h 586"/>
              <a:gd name="T10" fmla="*/ 0 w 968"/>
              <a:gd name="T11" fmla="*/ 586 h 586"/>
              <a:gd name="connsiteX0" fmla="*/ 174 w 10174"/>
              <a:gd name="connsiteY0" fmla="*/ 10026 h 10026"/>
              <a:gd name="connsiteX1" fmla="*/ 0 w 10174"/>
              <a:gd name="connsiteY1" fmla="*/ 0 h 10026"/>
              <a:gd name="connsiteX2" fmla="*/ 8387 w 10174"/>
              <a:gd name="connsiteY2" fmla="*/ 26 h 10026"/>
              <a:gd name="connsiteX3" fmla="*/ 8387 w 10174"/>
              <a:gd name="connsiteY3" fmla="*/ 7074 h 10026"/>
              <a:gd name="connsiteX4" fmla="*/ 10174 w 10174"/>
              <a:gd name="connsiteY4" fmla="*/ 10026 h 10026"/>
              <a:gd name="connsiteX5" fmla="*/ 174 w 10174"/>
              <a:gd name="connsiteY5" fmla="*/ 10026 h 10026"/>
              <a:gd name="connsiteX0" fmla="*/ 0 w 10190"/>
              <a:gd name="connsiteY0" fmla="*/ 10039 h 10039"/>
              <a:gd name="connsiteX1" fmla="*/ 16 w 10190"/>
              <a:gd name="connsiteY1" fmla="*/ 0 h 10039"/>
              <a:gd name="connsiteX2" fmla="*/ 8403 w 10190"/>
              <a:gd name="connsiteY2" fmla="*/ 26 h 10039"/>
              <a:gd name="connsiteX3" fmla="*/ 8403 w 10190"/>
              <a:gd name="connsiteY3" fmla="*/ 7074 h 10039"/>
              <a:gd name="connsiteX4" fmla="*/ 10190 w 10190"/>
              <a:gd name="connsiteY4" fmla="*/ 10026 h 10039"/>
              <a:gd name="connsiteX5" fmla="*/ 0 w 10190"/>
              <a:gd name="connsiteY5" fmla="*/ 10039 h 10039"/>
              <a:gd name="connsiteX0" fmla="*/ 0 w 10182"/>
              <a:gd name="connsiteY0" fmla="*/ 10039 h 10039"/>
              <a:gd name="connsiteX1" fmla="*/ 8 w 10182"/>
              <a:gd name="connsiteY1" fmla="*/ 0 h 10039"/>
              <a:gd name="connsiteX2" fmla="*/ 8395 w 10182"/>
              <a:gd name="connsiteY2" fmla="*/ 26 h 10039"/>
              <a:gd name="connsiteX3" fmla="*/ 8395 w 10182"/>
              <a:gd name="connsiteY3" fmla="*/ 7074 h 10039"/>
              <a:gd name="connsiteX4" fmla="*/ 10182 w 10182"/>
              <a:gd name="connsiteY4" fmla="*/ 10026 h 10039"/>
              <a:gd name="connsiteX5" fmla="*/ 0 w 10182"/>
              <a:gd name="connsiteY5" fmla="*/ 10039 h 10039"/>
              <a:gd name="connsiteX0" fmla="*/ 9 w 10175"/>
              <a:gd name="connsiteY0" fmla="*/ 10026 h 10026"/>
              <a:gd name="connsiteX1" fmla="*/ 1 w 10175"/>
              <a:gd name="connsiteY1" fmla="*/ 0 h 10026"/>
              <a:gd name="connsiteX2" fmla="*/ 8388 w 10175"/>
              <a:gd name="connsiteY2" fmla="*/ 26 h 10026"/>
              <a:gd name="connsiteX3" fmla="*/ 8388 w 10175"/>
              <a:gd name="connsiteY3" fmla="*/ 7074 h 10026"/>
              <a:gd name="connsiteX4" fmla="*/ 10175 w 10175"/>
              <a:gd name="connsiteY4" fmla="*/ 10026 h 10026"/>
              <a:gd name="connsiteX5" fmla="*/ 9 w 10175"/>
              <a:gd name="connsiteY5" fmla="*/ 10026 h 10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75" h="10026">
                <a:moveTo>
                  <a:pt x="9" y="10026"/>
                </a:moveTo>
                <a:cubicBezTo>
                  <a:pt x="14" y="6680"/>
                  <a:pt x="-4" y="3346"/>
                  <a:pt x="1" y="0"/>
                </a:cubicBezTo>
                <a:lnTo>
                  <a:pt x="8388" y="26"/>
                </a:lnTo>
                <a:lnTo>
                  <a:pt x="8388" y="7074"/>
                </a:lnTo>
                <a:lnTo>
                  <a:pt x="10175" y="10026"/>
                </a:lnTo>
                <a:lnTo>
                  <a:pt x="9" y="10026"/>
                </a:lnTo>
                <a:close/>
              </a:path>
            </a:pathLst>
          </a:custGeom>
          <a:noFill/>
          <a:ln w="44450" cap="flat">
            <a:solidFill>
              <a:srgbClr val="80BCEB"/>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nvGrpSpPr>
          <p:cNvPr id="271" name="Group 270">
            <a:extLst>
              <a:ext uri="{FF2B5EF4-FFF2-40B4-BE49-F238E27FC236}">
                <a16:creationId xmlns:a16="http://schemas.microsoft.com/office/drawing/2014/main" id="{38ECB051-C16B-41AE-98F0-6945CC7F47CE}"/>
              </a:ext>
            </a:extLst>
          </p:cNvPr>
          <p:cNvGrpSpPr/>
          <p:nvPr userDrawn="1"/>
        </p:nvGrpSpPr>
        <p:grpSpPr>
          <a:xfrm>
            <a:off x="8239124" y="1841027"/>
            <a:ext cx="1631951" cy="930718"/>
            <a:chOff x="8239124" y="1841027"/>
            <a:chExt cx="1631951" cy="930718"/>
          </a:xfrm>
        </p:grpSpPr>
        <p:cxnSp>
          <p:nvCxnSpPr>
            <p:cNvPr id="272" name="Straight Connector 271">
              <a:extLst>
                <a:ext uri="{FF2B5EF4-FFF2-40B4-BE49-F238E27FC236}">
                  <a16:creationId xmlns:a16="http://schemas.microsoft.com/office/drawing/2014/main" id="{BE1AEC17-D02A-43BC-BDE4-A4F7A5115CCF}"/>
                </a:ext>
              </a:extLst>
            </p:cNvPr>
            <p:cNvCxnSpPr/>
            <p:nvPr/>
          </p:nvCxnSpPr>
          <p:spPr>
            <a:xfrm>
              <a:off x="8239124" y="1841027"/>
              <a:ext cx="1631951" cy="0"/>
            </a:xfrm>
            <a:prstGeom prst="line">
              <a:avLst/>
            </a:prstGeom>
            <a:noFill/>
            <a:ln w="44450" cap="flat">
              <a:solidFill>
                <a:srgbClr val="80BCEB"/>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73" name="Straight Connector 272">
              <a:extLst>
                <a:ext uri="{FF2B5EF4-FFF2-40B4-BE49-F238E27FC236}">
                  <a16:creationId xmlns:a16="http://schemas.microsoft.com/office/drawing/2014/main" id="{83D3FFFA-1901-4501-8313-78FFEEAD130B}"/>
                </a:ext>
              </a:extLst>
            </p:cNvPr>
            <p:cNvCxnSpPr/>
            <p:nvPr/>
          </p:nvCxnSpPr>
          <p:spPr>
            <a:xfrm>
              <a:off x="8239124" y="2306386"/>
              <a:ext cx="1631951" cy="0"/>
            </a:xfrm>
            <a:prstGeom prst="line">
              <a:avLst/>
            </a:prstGeom>
            <a:noFill/>
            <a:ln w="44450" cap="flat">
              <a:solidFill>
                <a:srgbClr val="80BCEB"/>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74" name="Straight Connector 273">
              <a:extLst>
                <a:ext uri="{FF2B5EF4-FFF2-40B4-BE49-F238E27FC236}">
                  <a16:creationId xmlns:a16="http://schemas.microsoft.com/office/drawing/2014/main" id="{207B9835-428B-4D63-B944-240145AF482A}"/>
                </a:ext>
              </a:extLst>
            </p:cNvPr>
            <p:cNvCxnSpPr/>
            <p:nvPr/>
          </p:nvCxnSpPr>
          <p:spPr>
            <a:xfrm flipV="1">
              <a:off x="8239124" y="2771745"/>
              <a:ext cx="927101" cy="0"/>
            </a:xfrm>
            <a:prstGeom prst="line">
              <a:avLst/>
            </a:prstGeom>
            <a:noFill/>
            <a:ln w="44450" cap="flat">
              <a:solidFill>
                <a:srgbClr val="80BCEB"/>
              </a:solidFill>
              <a:prstDash val="solid"/>
              <a:miter lim="800000"/>
              <a:headEnd/>
              <a:tailEnd/>
            </a:ln>
            <a:extLst>
              <a:ext uri="{909E8E84-426E-40DD-AFC4-6F175D3DCCD1}">
                <a14:hiddenFill xmlns:a14="http://schemas.microsoft.com/office/drawing/2010/main">
                  <a:solidFill>
                    <a:srgbClr val="FFFFFF"/>
                  </a:solidFill>
                </a14:hiddenFill>
              </a:ext>
            </a:extLst>
          </p:spPr>
        </p:cxnSp>
      </p:grpSp>
      <p:sp>
        <p:nvSpPr>
          <p:cNvPr id="275" name="Rectangle 274">
            <a:extLst>
              <a:ext uri="{FF2B5EF4-FFF2-40B4-BE49-F238E27FC236}">
                <a16:creationId xmlns:a16="http://schemas.microsoft.com/office/drawing/2014/main" id="{3FDFBF7C-79FA-4244-A74E-66B0CB4D3478}"/>
              </a:ext>
            </a:extLst>
          </p:cNvPr>
          <p:cNvSpPr/>
          <p:nvPr userDrawn="1"/>
        </p:nvSpPr>
        <p:spPr bwMode="auto">
          <a:xfrm>
            <a:off x="5551611" y="3033770"/>
            <a:ext cx="6767037" cy="6997916"/>
          </a:xfrm>
          <a:prstGeom prst="rect">
            <a:avLst/>
          </a:prstGeom>
          <a:gradFill>
            <a:gsLst>
              <a:gs pos="84000">
                <a:srgbClr val="0078D7">
                  <a:alpha val="0"/>
                </a:srgbClr>
              </a:gs>
              <a:gs pos="14000">
                <a:srgbClr val="0078D7"/>
              </a:gs>
            </a:gsLst>
            <a:lin ang="20400000" scaled="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auto"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32507389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41426"/>
            <a:ext cx="5486399" cy="1798637"/>
          </a:xfrm>
        </p:spPr>
        <p:txBody>
          <a:bodyPr/>
          <a:lstStyle>
            <a:lvl1pPr>
              <a:defRPr sz="659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458675980"/>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675439" y="1241427"/>
            <a:ext cx="5486399" cy="917575"/>
          </a:xfrm>
        </p:spPr>
        <p:txBody>
          <a:bodyPr/>
          <a:lstStyle>
            <a:lvl1pPr>
              <a:defRPr sz="6599"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4" name="Picture Placeholder 4"/>
          <p:cNvSpPr>
            <a:spLocks noGrp="1"/>
          </p:cNvSpPr>
          <p:nvPr>
            <p:ph type="pic" sz="quarter" idx="10"/>
          </p:nvPr>
        </p:nvSpPr>
        <p:spPr bwMode="ltGray">
          <a:xfrm>
            <a:off x="0" y="0"/>
            <a:ext cx="6216650" cy="6988560"/>
          </a:xfrm>
          <a:blipFill>
            <a:blip r:embed="rId2"/>
            <a:stretch>
              <a:fillRect/>
            </a:stretch>
          </a:blipFill>
        </p:spPr>
        <p:txBody>
          <a:bodyPr tIns="548640" anchor="ctr" anchorCtr="0">
            <a:noAutofit/>
          </a:bodyPr>
          <a:lstStyle>
            <a:lvl1pPr marL="0" indent="0" algn="ctr">
              <a:buNone/>
              <a:defRPr sz="1399" b="1">
                <a:gradFill>
                  <a:gsLst>
                    <a:gs pos="13139">
                      <a:srgbClr val="FFFFFF"/>
                    </a:gs>
                    <a:gs pos="38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902883702"/>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539786892"/>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
        <p:nvSpPr>
          <p:cNvPr id="2" name="TextBox 7"/>
          <p:cNvSpPr txBox="1"/>
          <p:nvPr userDrawn="1"/>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274510140"/>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10531101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Wingdings" panose="05000000000000000000" pitchFamily="2" charset="2"/>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Wingdings" panose="05000000000000000000" pitchFamily="2" charset="2"/>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34293441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Section Title Ligh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7"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1842621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2092881"/>
          </a:xfrm>
        </p:spPr>
        <p:txBody>
          <a:bodyPr>
            <a:spAutoFit/>
          </a:bodyPr>
          <a:lstStyle>
            <a:lvl1pPr>
              <a:buClr>
                <a:schemeClr val="tx2"/>
              </a:buClr>
              <a:defRPr sz="3999">
                <a:gradFill>
                  <a:gsLst>
                    <a:gs pos="7080">
                      <a:schemeClr val="tx2"/>
                    </a:gs>
                    <a:gs pos="36283">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65449998"/>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20354">
                      <a:schemeClr val="tx2"/>
                    </a:gs>
                    <a:gs pos="40000">
                      <a:schemeClr val="tx2"/>
                    </a:gs>
                  </a:gsLst>
                  <a:lin ang="5400000" scaled="0"/>
                </a:gradFill>
              </a:defRPr>
            </a:lvl1pPr>
            <a:lvl2pPr marL="0" indent="0">
              <a:buFontTx/>
              <a:buNone/>
              <a:defRPr sz="2000"/>
            </a:lvl2pPr>
            <a:lvl3pPr marL="228538" indent="0">
              <a:buNone/>
              <a:defRPr/>
            </a:lvl3pPr>
            <a:lvl4pPr marL="457075" indent="0">
              <a:buNone/>
              <a:defRPr/>
            </a:lvl4pPr>
            <a:lvl5pPr marL="685613"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58043845"/>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5" name="Text Placeholder 4"/>
          <p:cNvSpPr>
            <a:spLocks noGrp="1"/>
          </p:cNvSpPr>
          <p:nvPr>
            <p:ph type="body" sz="quarter" idx="10"/>
          </p:nvPr>
        </p:nvSpPr>
        <p:spPr>
          <a:xfrm>
            <a:off x="274639" y="1221159"/>
            <a:ext cx="11887199" cy="1995931"/>
          </a:xfrm>
        </p:spPr>
        <p:txBody>
          <a:bodyPr/>
          <a:lstStyle>
            <a:lvl1pPr marL="0" indent="0">
              <a:buNone/>
              <a:defRPr sz="3299">
                <a:solidFill>
                  <a:schemeClr val="tx1"/>
                </a:solidFill>
                <a:latin typeface="Consolas" panose="020B0609020204030204" pitchFamily="49" charset="0"/>
                <a:cs typeface="Consolas" panose="020B0609020204030204" pitchFamily="49" charset="0"/>
              </a:defRPr>
            </a:lvl1pPr>
            <a:lvl2pPr marL="346459" indent="0">
              <a:buNone/>
              <a:defRPr>
                <a:solidFill>
                  <a:schemeClr val="tx1"/>
                </a:solidFill>
                <a:latin typeface="Consolas" panose="020B0609020204030204" pitchFamily="49" charset="0"/>
                <a:cs typeface="Consolas" panose="020B0609020204030204" pitchFamily="49" charset="0"/>
              </a:defRPr>
            </a:lvl2pPr>
            <a:lvl3pPr marL="584448" indent="0">
              <a:buNone/>
              <a:defRPr>
                <a:solidFill>
                  <a:schemeClr val="tx1"/>
                </a:solidFill>
                <a:latin typeface="Consolas" panose="020B0609020204030204" pitchFamily="49" charset="0"/>
                <a:cs typeface="Consolas" panose="020B0609020204030204" pitchFamily="49" charset="0"/>
              </a:defRPr>
            </a:lvl3pPr>
            <a:lvl4pPr marL="814341" indent="0">
              <a:buNone/>
              <a:defRPr>
                <a:solidFill>
                  <a:schemeClr val="tx1"/>
                </a:solidFill>
                <a:latin typeface="Consolas" panose="020B0609020204030204" pitchFamily="49" charset="0"/>
                <a:cs typeface="Consolas" panose="020B0609020204030204" pitchFamily="49" charset="0"/>
              </a:defRPr>
            </a:lvl4pPr>
            <a:lvl5pPr marL="1050711" indent="0">
              <a:buNone/>
              <a:defRPr>
                <a:solidFill>
                  <a:schemeClr val="tx1"/>
                </a:soli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42089780"/>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
        <p:nvSpPr>
          <p:cNvPr id="3" name="TextBox 7"/>
          <p:cNvSpPr txBox="1"/>
          <p:nvPr userDrawn="1"/>
        </p:nvSpPr>
        <p:spPr bwMode="black">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7640634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Walki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pic>
        <p:nvPicPr>
          <p:cNvPr id="7" name="Picture 6"/>
          <p:cNvPicPr>
            <a:picLocks noChangeAspect="1"/>
          </p:cNvPicPr>
          <p:nvPr userDrawn="1"/>
        </p:nvPicPr>
        <p:blipFill>
          <a:blip r:embed="rId4"/>
          <a:stretch>
            <a:fillRect/>
          </a:stretch>
        </p:blipFill>
        <p:spPr>
          <a:xfrm>
            <a:off x="4828910" y="493939"/>
            <a:ext cx="7135291" cy="1325880"/>
          </a:xfrm>
          <a:prstGeom prst="rect">
            <a:avLst/>
          </a:prstGeom>
        </p:spPr>
      </p:pic>
    </p:spTree>
    <p:extLst>
      <p:ext uri="{BB962C8B-B14F-4D97-AF65-F5344CB8AC3E}">
        <p14:creationId xmlns:p14="http://schemas.microsoft.com/office/powerpoint/2010/main" val="2864312205"/>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Ref idx="1001">
        <a:schemeClr val="bg2"/>
      </p:bgRef>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75" y="4395788"/>
            <a:ext cx="12433300" cy="2601913"/>
          </a:xfrm>
          <a:prstGeom prst="rect">
            <a:avLst/>
          </a:prstGeom>
          <a:solidFill>
            <a:srgbClr val="4DA0E2"/>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Rectangle 7"/>
          <p:cNvSpPr>
            <a:spLocks noChangeArrowheads="1"/>
          </p:cNvSpPr>
          <p:nvPr userDrawn="1"/>
        </p:nvSpPr>
        <p:spPr bwMode="auto">
          <a:xfrm>
            <a:off x="0" y="5843588"/>
            <a:ext cx="12433301" cy="1154113"/>
          </a:xfrm>
          <a:prstGeom prst="rect">
            <a:avLst/>
          </a:prstGeom>
          <a:solidFill>
            <a:srgbClr val="00188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11" name="Rectangle 8"/>
          <p:cNvSpPr>
            <a:spLocks noChangeArrowheads="1"/>
          </p:cNvSpPr>
          <p:nvPr userDrawn="1"/>
        </p:nvSpPr>
        <p:spPr bwMode="auto">
          <a:xfrm>
            <a:off x="3175" y="3409950"/>
            <a:ext cx="12430127" cy="282575"/>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Rectangle 12"/>
          <p:cNvSpPr/>
          <p:nvPr userDrawn="1"/>
        </p:nvSpPr>
        <p:spPr bwMode="white">
          <a:xfrm>
            <a:off x="0" y="-318"/>
            <a:ext cx="12435840" cy="699516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6540" y="3551231"/>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74703" y="1713939"/>
            <a:ext cx="10058336" cy="1837298"/>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a:t>Presentation title</a:t>
            </a:r>
          </a:p>
        </p:txBody>
      </p:sp>
      <p:sp>
        <p:nvSpPr>
          <p:cNvPr id="8" name="Rectangle 6"/>
          <p:cNvSpPr>
            <a:spLocks noChangeArrowheads="1"/>
          </p:cNvSpPr>
          <p:nvPr userDrawn="1"/>
        </p:nvSpPr>
        <p:spPr bwMode="auto">
          <a:xfrm>
            <a:off x="3175" y="4395788"/>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mn-lt"/>
              </a:rPr>
              <a:t>MICROSOFT CONFIDENTIAL – INTERNAL ONLY</a:t>
            </a:r>
          </a:p>
        </p:txBody>
      </p:sp>
      <p:sp>
        <p:nvSpPr>
          <p:cNvPr id="17" name="Text Placeholder 16"/>
          <p:cNvSpPr>
            <a:spLocks noGrp="1"/>
          </p:cNvSpPr>
          <p:nvPr>
            <p:ph type="body" sz="quarter" idx="13" hasCustomPrompt="1"/>
          </p:nvPr>
        </p:nvSpPr>
        <p:spPr>
          <a:xfrm>
            <a:off x="8481738" y="294304"/>
            <a:ext cx="3657600" cy="461665"/>
          </a:xfrm>
        </p:spPr>
        <p:txBody>
          <a:bodyPr/>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
        <p:nvSpPr>
          <p:cNvPr id="15" name="Text Placeholder 16"/>
          <p:cNvSpPr>
            <a:spLocks noGrp="1"/>
          </p:cNvSpPr>
          <p:nvPr>
            <p:ph type="body" sz="quarter" idx="14" hasCustomPrompt="1"/>
          </p:nvPr>
        </p:nvSpPr>
        <p:spPr>
          <a:xfrm>
            <a:off x="274703" y="6026443"/>
            <a:ext cx="3657600" cy="461665"/>
          </a:xfrm>
        </p:spPr>
        <p:txBody>
          <a:bodyPr/>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Yammer hashtag</a:t>
            </a:r>
          </a:p>
        </p:txBody>
      </p:sp>
      <p:pic>
        <p:nvPicPr>
          <p:cNvPr id="16" name="Picture 15"/>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3857798011"/>
      </p:ext>
    </p:extLst>
  </p:cSld>
  <p:clrMapOvr>
    <a:overrideClrMapping bg1="dk1" tx1="lt1" bg2="dk2" tx2="lt2" accent1="accent1" accent2="accent2" accent3="accent3" accent4="accent4" accent5="accent5" accent6="accent6" hlink="hlink" folHlink="folHlink"/>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4.96142E-6 L -4.34261E-6 4.9614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2.42851E-6 L -3.02783E-6 2.42851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950"/>
                                        <p:tgtEl>
                                          <p:spTgt spid="1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1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16"/>
                                        </p:tgtEl>
                                      </p:cBhvr>
                                      <p:by x="95000" y="95000"/>
                                    </p:animScale>
                                  </p:childTnLst>
                                </p:cTn>
                              </p:par>
                              <p:par>
                                <p:cTn id="34" presetID="10" presetClass="entr" presetSubtype="0" fill="hold" grpId="0" nodeType="withEffect">
                                  <p:stCondLst>
                                    <p:cond delay="100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950"/>
                                        <p:tgtEl>
                                          <p:spTgt spid="14"/>
                                        </p:tgtEl>
                                      </p:cBhvr>
                                    </p:animEffect>
                                  </p:childTnLst>
                                </p:cTn>
                              </p:par>
                              <p:par>
                                <p:cTn id="37" presetID="63" presetClass="path" presetSubtype="0" decel="100000" fill="hold" grpId="1" nodeType="withEffect">
                                  <p:stCondLst>
                                    <p:cond delay="1000"/>
                                  </p:stCondLst>
                                  <p:childTnLst>
                                    <p:animMotion origin="layout" path="M -0.01455 -1.34362E-6 L -3.90605E-7 -1.34362E-6 " pathEditMode="relative" rAng="0" ptsTypes="AA">
                                      <p:cBhvr>
                                        <p:cTn id="38" dur="950" fill="hold"/>
                                        <p:tgtEl>
                                          <p:spTgt spid="14"/>
                                        </p:tgtEl>
                                        <p:attrNameLst>
                                          <p:attrName>ppt_x</p:attrName>
                                          <p:attrName>ppt_y</p:attrName>
                                        </p:attrNameLst>
                                      </p:cBhvr>
                                      <p:rCtr x="728" y="0"/>
                                    </p:animMotion>
                                  </p:childTnLst>
                                </p:cTn>
                              </p:par>
                              <p:par>
                                <p:cTn id="39" presetID="6" presetClass="emph" presetSubtype="0" accel="100000" autoRev="1" fill="hold" grpId="2" nodeType="withEffect">
                                  <p:stCondLst>
                                    <p:cond delay="300"/>
                                  </p:stCondLst>
                                  <p:childTnLst>
                                    <p:animScale>
                                      <p:cBhvr>
                                        <p:cTn id="40" dur="500" fill="hold"/>
                                        <p:tgtEl>
                                          <p:spTgt spid="14"/>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950"/>
                                        <p:tgtEl>
                                          <p:spTgt spid="17"/>
                                        </p:tgtEl>
                                      </p:cBhvr>
                                    </p:animEffect>
                                  </p:childTnLst>
                                </p:cTn>
                              </p:par>
                              <p:par>
                                <p:cTn id="44" presetID="63" presetClass="path" presetSubtype="0" decel="100000" fill="hold" grpId="1" nodeType="withEffect">
                                  <p:stCondLst>
                                    <p:cond delay="700"/>
                                  </p:stCondLst>
                                  <p:childTnLst>
                                    <p:animMotion origin="layout" path="M -0.01455 2.13345E-6 L 1.62369E-6 2.13345E-6 " pathEditMode="relative" rAng="0" ptsTypes="AA">
                                      <p:cBhvr>
                                        <p:cTn id="45" dur="950" fill="hold"/>
                                        <p:tgtEl>
                                          <p:spTgt spid="17"/>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7"/>
                                        </p:tgtEl>
                                      </p:cBhvr>
                                      <p:by x="95000" y="95000"/>
                                    </p:animScale>
                                  </p:childTnLst>
                                </p:cTn>
                              </p:par>
                              <p:par>
                                <p:cTn id="48" presetID="10" presetClass="entr" presetSubtype="0" fill="hold" grpId="0" nodeType="withEffect">
                                  <p:stCondLst>
                                    <p:cond delay="70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950"/>
                                        <p:tgtEl>
                                          <p:spTgt spid="15"/>
                                        </p:tgtEl>
                                      </p:cBhvr>
                                    </p:animEffect>
                                  </p:childTnLst>
                                </p:cTn>
                              </p:par>
                              <p:par>
                                <p:cTn id="51" presetID="63" presetClass="path" presetSubtype="0" decel="100000" fill="hold" grpId="1" nodeType="withEffect">
                                  <p:stCondLst>
                                    <p:cond delay="700"/>
                                  </p:stCondLst>
                                  <p:childTnLst>
                                    <p:animMotion origin="layout" path="M -0.01455 -2.09714E-6 L -4.54174E-6 -2.09714E-6 " pathEditMode="relative" rAng="0" ptsTypes="AA">
                                      <p:cBhvr>
                                        <p:cTn id="52" dur="950" fill="hold"/>
                                        <p:tgtEl>
                                          <p:spTgt spid="15"/>
                                        </p:tgtEl>
                                        <p:attrNameLst>
                                          <p:attrName>ppt_x</p:attrName>
                                          <p:attrName>ppt_y</p:attrName>
                                        </p:attrNameLst>
                                      </p:cBhvr>
                                      <p:rCtr x="728" y="0"/>
                                    </p:animMotion>
                                  </p:childTnLst>
                                </p:cTn>
                              </p:par>
                              <p:par>
                                <p:cTn id="53" presetID="6" presetClass="emph" presetSubtype="0" accel="100000" autoRev="1" fill="hold" grpId="2" nodeType="withEffect">
                                  <p:stCondLst>
                                    <p:cond delay="0"/>
                                  </p:stCondLst>
                                  <p:childTnLst>
                                    <p:animScale>
                                      <p:cBhvr>
                                        <p:cTn id="54" dur="500" fill="hold"/>
                                        <p:tgtEl>
                                          <p:spTgt spid="15"/>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2.42851E-6 L -3.02783E-6 2.42851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4" grpId="0"/>
      <p:bldP spid="14" grpId="1"/>
      <p:bldP spid="14"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tmplLst>
          <p:tmpl>
            <p:tnLst>
              <p:par>
                <p:cTn presetID="63" presetClass="path" presetSubtype="0" decel="100000" fill="hold" nodeType="withEffect">
                  <p:stCondLst>
                    <p:cond delay="700"/>
                  </p:stCondLst>
                  <p:childTnLst>
                    <p:animMotion origin="layout" path="M -0.01455 2.13345E-6 L 1.62369E-6 2.13345E-6 " pathEditMode="relative" rAng="0" ptsTypes="AA">
                      <p:cBhvr>
                        <p:cTn dur="950" fill="hold"/>
                        <p:tgtEl>
                          <p:spTgt spid="17"/>
                        </p:tgtEl>
                        <p:attrNameLst>
                          <p:attrName>ppt_x</p:attrName>
                          <p:attrName>ppt_y</p:attrName>
                        </p:attrNameLst>
                      </p:cBhvr>
                      <p:rCtr x="728" y="0"/>
                    </p:animMotion>
                  </p:childTnLst>
                </p:cTn>
              </p:par>
            </p:tnLst>
          </p:tmpl>
        </p:tmplLst>
      </p:bldP>
      <p:bldP spid="17" grpId="2"/>
      <p:bldP spid="15" grpId="0">
        <p:tmplLst>
          <p:tmpl>
            <p:tnLst>
              <p:par>
                <p:cTn presetID="10" presetClass="entr" presetSubtype="0" fill="hold" nodeType="withEffect">
                  <p:stCondLst>
                    <p:cond delay="700"/>
                  </p:stCondLst>
                  <p:childTnLst>
                    <p:set>
                      <p:cBhvr>
                        <p:cTn dur="1" fill="hold">
                          <p:stCondLst>
                            <p:cond delay="0"/>
                          </p:stCondLst>
                        </p:cTn>
                        <p:tgtEl>
                          <p:spTgt spid="15"/>
                        </p:tgtEl>
                        <p:attrNameLst>
                          <p:attrName>style.visibility</p:attrName>
                        </p:attrNameLst>
                      </p:cBhvr>
                      <p:to>
                        <p:strVal val="visible"/>
                      </p:to>
                    </p:set>
                    <p:animEffect transition="in" filter="fade">
                      <p:cBhvr>
                        <p:cTn dur="950"/>
                        <p:tgtEl>
                          <p:spTgt spid="15"/>
                        </p:tgtEl>
                      </p:cBhvr>
                    </p:animEffect>
                  </p:childTnLst>
                </p:cTn>
              </p:par>
            </p:tnLst>
          </p:tmpl>
        </p:tmplLst>
      </p:bldP>
      <p:bldP spid="15" grpId="1">
        <p:tmplLst>
          <p:tmpl>
            <p:tnLst>
              <p:par>
                <p:cTn presetID="63" presetClass="path" presetSubtype="0" decel="100000" fill="hold" nodeType="withEffect">
                  <p:stCondLst>
                    <p:cond delay="700"/>
                  </p:stCondLst>
                  <p:childTnLst>
                    <p:animMotion origin="layout" path="M -0.01455 -2.09714E-6 L -4.54174E-6 -2.09714E-6 " pathEditMode="relative" rAng="0" ptsTypes="AA">
                      <p:cBhvr>
                        <p:cTn dur="950" fill="hold"/>
                        <p:tgtEl>
                          <p:spTgt spid="15"/>
                        </p:tgtEl>
                        <p:attrNameLst>
                          <p:attrName>ppt_x</p:attrName>
                          <p:attrName>ppt_y</p:attrName>
                        </p:attrNameLst>
                      </p:cBhvr>
                      <p:rCtr x="728" y="0"/>
                    </p:animMotion>
                  </p:childTnLst>
                </p:cTn>
              </p:par>
            </p:tnLst>
          </p:tmpl>
        </p:tmplLst>
      </p:bldP>
      <p:bldP spid="15" grpId="2"/>
    </p:bldLst>
  </p:timing>
  <p:extLst mod="1">
    <p:ext uri="{DCECCB84-F9BA-43D5-87BE-67443E8EF086}">
      <p15:sldGuideLst xmlns:p15="http://schemas.microsoft.com/office/powerpoint/2012/main">
        <p15:guide id="4" orient="horz" pos="4406">
          <p15:clr>
            <a:srgbClr val="C35EA4"/>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le Slide - STATIC">
    <p:bg>
      <p:bgRef idx="1001">
        <a:schemeClr val="bg2"/>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505774"/>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74703" y="1668482"/>
            <a:ext cx="10058336" cy="1837298"/>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a:t>Presentation title</a:t>
            </a:r>
          </a:p>
        </p:txBody>
      </p:sp>
      <p:sp>
        <p:nvSpPr>
          <p:cNvPr id="8" name="Rectangle 6"/>
          <p:cNvSpPr>
            <a:spLocks noChangeArrowheads="1"/>
          </p:cNvSpPr>
          <p:nvPr userDrawn="1"/>
        </p:nvSpPr>
        <p:spPr bwMode="auto">
          <a:xfrm>
            <a:off x="3175" y="4395788"/>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TextBox 7"/>
          <p:cNvSpPr txBox="1"/>
          <p:nvPr userDrawn="1"/>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363" rtl="0" eaLnBrk="1" latinLnBrk="0" hangingPunct="1"/>
            <a:r>
              <a:rPr lang="en-US" sz="1050" b="0" kern="1200" spc="150" baseline="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
        <p:nvSpPr>
          <p:cNvPr id="15" name="Text Placeholder 16"/>
          <p:cNvSpPr>
            <a:spLocks noGrp="1"/>
          </p:cNvSpPr>
          <p:nvPr>
            <p:ph type="body" sz="quarter" idx="13" hasCustomPrompt="1"/>
          </p:nvPr>
        </p:nvSpPr>
        <p:spPr>
          <a:xfrm>
            <a:off x="8504082" y="285943"/>
            <a:ext cx="3657600" cy="461665"/>
          </a:xfrm>
        </p:spPr>
        <p:txBody>
          <a:bodyPr/>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
        <p:nvSpPr>
          <p:cNvPr id="10" name="Text Placeholder 16"/>
          <p:cNvSpPr>
            <a:spLocks noGrp="1"/>
          </p:cNvSpPr>
          <p:nvPr>
            <p:ph type="body" sz="quarter" idx="14" hasCustomPrompt="1"/>
          </p:nvPr>
        </p:nvSpPr>
        <p:spPr>
          <a:xfrm>
            <a:off x="280051" y="6045467"/>
            <a:ext cx="3657600" cy="461665"/>
          </a:xfrm>
        </p:spPr>
        <p:txBody>
          <a:bodyPr/>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Yammer hashtag</a:t>
            </a:r>
          </a:p>
        </p:txBody>
      </p:sp>
      <p:pic>
        <p:nvPicPr>
          <p:cNvPr id="11" name="Picture 10"/>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8438268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Confidentiality Slide">
    <p:bg bwMode="gray">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347006375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19384240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0294736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9453850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39209152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58304816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88295108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tx2"/>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C08AF46-C4BF-4328-B1B5-0BB48DEDA08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r="29035" b="2195"/>
          <a:stretch/>
        </p:blipFill>
        <p:spPr>
          <a:xfrm>
            <a:off x="9036845" y="1757363"/>
            <a:ext cx="3399630" cy="5237162"/>
          </a:xfrm>
          <a:prstGeom prst="rect">
            <a:avLst/>
          </a:prstGeom>
        </p:spPr>
      </p:pic>
      <p:grpSp>
        <p:nvGrpSpPr>
          <p:cNvPr id="8" name="Group 7"/>
          <p:cNvGrpSpPr/>
          <p:nvPr userDrawn="1"/>
        </p:nvGrpSpPr>
        <p:grpSpPr>
          <a:xfrm>
            <a:off x="5669440" y="0"/>
            <a:ext cx="6764644" cy="6994525"/>
            <a:chOff x="5669440" y="0"/>
            <a:chExt cx="6764644" cy="6994525"/>
          </a:xfrm>
        </p:grpSpPr>
        <p:cxnSp>
          <p:nvCxnSpPr>
            <p:cNvPr id="12" name="Straight Connector 11"/>
            <p:cNvCxnSpPr/>
            <p:nvPr/>
          </p:nvCxnSpPr>
          <p:spPr>
            <a:xfrm>
              <a:off x="12200827"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11967563"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11501035"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11267771"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11734299"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10801242"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10567978"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11023600" y="101600"/>
              <a:ext cx="10907" cy="68929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10101450"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9868186"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10334714"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8701866"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8468601"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8935130"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9401658"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9168394"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9634922"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8002073"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7768809"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8235337"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7535545"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H="1">
              <a:off x="5669440" y="4665283"/>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flipH="1">
              <a:off x="5669440" y="4432019"/>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flipH="1">
              <a:off x="5669440" y="4898539"/>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H="1">
              <a:off x="5669440" y="3965491"/>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flipH="1">
              <a:off x="5669440" y="3732227"/>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H="1">
              <a:off x="5669440" y="4198755"/>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H="1">
              <a:off x="5669440" y="3265698"/>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flipH="1">
              <a:off x="5669440" y="3032434"/>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flipH="1">
              <a:off x="5669440" y="3498963"/>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flipH="1">
              <a:off x="5669440" y="2565906"/>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flipH="1">
              <a:off x="5669440" y="2332642"/>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flipH="1">
              <a:off x="5669440" y="2799170"/>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flipH="1">
              <a:off x="5669440" y="1166321"/>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flipH="1">
              <a:off x="5669440" y="933057"/>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flipH="1">
              <a:off x="5669440" y="1399586"/>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H="1">
              <a:off x="5669440" y="1866114"/>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flipH="1">
              <a:off x="5669440" y="1632850"/>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H="1">
              <a:off x="5669440" y="2099378"/>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flipH="1">
              <a:off x="5669440" y="466529"/>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flipH="1">
              <a:off x="5669440" y="233265"/>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flipH="1">
              <a:off x="5669440" y="699793"/>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flipH="1">
              <a:off x="5669442" y="6064859"/>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flipH="1">
              <a:off x="5669442" y="5831595"/>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flipH="1">
              <a:off x="5669442" y="6298124"/>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flipH="1">
              <a:off x="5669442" y="6764652"/>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flipH="1">
              <a:off x="5669442" y="6531388"/>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flipH="1">
              <a:off x="5669442" y="5365067"/>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flipH="1">
              <a:off x="5669442" y="5131803"/>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H="1">
              <a:off x="5669442" y="5598331"/>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7302288"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a:off x="7069024"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6602496"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6369232"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6835760"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a:off x="5902703"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a:off x="6135968"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sp>
        <p:nvSpPr>
          <p:cNvPr id="72" name="Freeform 9"/>
          <p:cNvSpPr>
            <a:spLocks/>
          </p:cNvSpPr>
          <p:nvPr userDrawn="1"/>
        </p:nvSpPr>
        <p:spPr bwMode="auto">
          <a:xfrm>
            <a:off x="7787093" y="1373981"/>
            <a:ext cx="3061883" cy="1871664"/>
          </a:xfrm>
          <a:custGeom>
            <a:avLst/>
            <a:gdLst>
              <a:gd name="T0" fmla="*/ 0 w 968"/>
              <a:gd name="T1" fmla="*/ 586 h 586"/>
              <a:gd name="T2" fmla="*/ 0 w 968"/>
              <a:gd name="T3" fmla="*/ 0 h 586"/>
              <a:gd name="T4" fmla="*/ 795 w 968"/>
              <a:gd name="T5" fmla="*/ 0 h 586"/>
              <a:gd name="T6" fmla="*/ 795 w 968"/>
              <a:gd name="T7" fmla="*/ 413 h 586"/>
              <a:gd name="T8" fmla="*/ 968 w 968"/>
              <a:gd name="T9" fmla="*/ 586 h 586"/>
              <a:gd name="T10" fmla="*/ 0 w 968"/>
              <a:gd name="T11" fmla="*/ 586 h 586"/>
              <a:gd name="connsiteX0" fmla="*/ 174 w 10174"/>
              <a:gd name="connsiteY0" fmla="*/ 10026 h 10026"/>
              <a:gd name="connsiteX1" fmla="*/ 0 w 10174"/>
              <a:gd name="connsiteY1" fmla="*/ 0 h 10026"/>
              <a:gd name="connsiteX2" fmla="*/ 8387 w 10174"/>
              <a:gd name="connsiteY2" fmla="*/ 26 h 10026"/>
              <a:gd name="connsiteX3" fmla="*/ 8387 w 10174"/>
              <a:gd name="connsiteY3" fmla="*/ 7074 h 10026"/>
              <a:gd name="connsiteX4" fmla="*/ 10174 w 10174"/>
              <a:gd name="connsiteY4" fmla="*/ 10026 h 10026"/>
              <a:gd name="connsiteX5" fmla="*/ 174 w 10174"/>
              <a:gd name="connsiteY5" fmla="*/ 10026 h 10026"/>
              <a:gd name="connsiteX0" fmla="*/ 0 w 10190"/>
              <a:gd name="connsiteY0" fmla="*/ 10039 h 10039"/>
              <a:gd name="connsiteX1" fmla="*/ 16 w 10190"/>
              <a:gd name="connsiteY1" fmla="*/ 0 h 10039"/>
              <a:gd name="connsiteX2" fmla="*/ 8403 w 10190"/>
              <a:gd name="connsiteY2" fmla="*/ 26 h 10039"/>
              <a:gd name="connsiteX3" fmla="*/ 8403 w 10190"/>
              <a:gd name="connsiteY3" fmla="*/ 7074 h 10039"/>
              <a:gd name="connsiteX4" fmla="*/ 10190 w 10190"/>
              <a:gd name="connsiteY4" fmla="*/ 10026 h 10039"/>
              <a:gd name="connsiteX5" fmla="*/ 0 w 10190"/>
              <a:gd name="connsiteY5" fmla="*/ 10039 h 10039"/>
              <a:gd name="connsiteX0" fmla="*/ 0 w 10182"/>
              <a:gd name="connsiteY0" fmla="*/ 10039 h 10039"/>
              <a:gd name="connsiteX1" fmla="*/ 8 w 10182"/>
              <a:gd name="connsiteY1" fmla="*/ 0 h 10039"/>
              <a:gd name="connsiteX2" fmla="*/ 8395 w 10182"/>
              <a:gd name="connsiteY2" fmla="*/ 26 h 10039"/>
              <a:gd name="connsiteX3" fmla="*/ 8395 w 10182"/>
              <a:gd name="connsiteY3" fmla="*/ 7074 h 10039"/>
              <a:gd name="connsiteX4" fmla="*/ 10182 w 10182"/>
              <a:gd name="connsiteY4" fmla="*/ 10026 h 10039"/>
              <a:gd name="connsiteX5" fmla="*/ 0 w 10182"/>
              <a:gd name="connsiteY5" fmla="*/ 10039 h 10039"/>
              <a:gd name="connsiteX0" fmla="*/ 9 w 10175"/>
              <a:gd name="connsiteY0" fmla="*/ 10026 h 10026"/>
              <a:gd name="connsiteX1" fmla="*/ 1 w 10175"/>
              <a:gd name="connsiteY1" fmla="*/ 0 h 10026"/>
              <a:gd name="connsiteX2" fmla="*/ 8388 w 10175"/>
              <a:gd name="connsiteY2" fmla="*/ 26 h 10026"/>
              <a:gd name="connsiteX3" fmla="*/ 8388 w 10175"/>
              <a:gd name="connsiteY3" fmla="*/ 7074 h 10026"/>
              <a:gd name="connsiteX4" fmla="*/ 10175 w 10175"/>
              <a:gd name="connsiteY4" fmla="*/ 10026 h 10026"/>
              <a:gd name="connsiteX5" fmla="*/ 9 w 10175"/>
              <a:gd name="connsiteY5" fmla="*/ 10026 h 10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75" h="10026">
                <a:moveTo>
                  <a:pt x="9" y="10026"/>
                </a:moveTo>
                <a:cubicBezTo>
                  <a:pt x="14" y="6680"/>
                  <a:pt x="-4" y="3346"/>
                  <a:pt x="1" y="0"/>
                </a:cubicBezTo>
                <a:lnTo>
                  <a:pt x="8388" y="26"/>
                </a:lnTo>
                <a:lnTo>
                  <a:pt x="8388" y="7074"/>
                </a:lnTo>
                <a:lnTo>
                  <a:pt x="10175" y="10026"/>
                </a:lnTo>
                <a:lnTo>
                  <a:pt x="9" y="10026"/>
                </a:lnTo>
                <a:close/>
              </a:path>
            </a:pathLst>
          </a:custGeom>
          <a:noFill/>
          <a:ln w="44450" cap="flat">
            <a:solidFill>
              <a:srgbClr val="80BCEB"/>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73" name="Group 72"/>
          <p:cNvGrpSpPr/>
          <p:nvPr userDrawn="1"/>
        </p:nvGrpSpPr>
        <p:grpSpPr>
          <a:xfrm>
            <a:off x="8239124" y="1841027"/>
            <a:ext cx="1631951" cy="930718"/>
            <a:chOff x="8239124" y="1841027"/>
            <a:chExt cx="1631951" cy="930718"/>
          </a:xfrm>
        </p:grpSpPr>
        <p:cxnSp>
          <p:nvCxnSpPr>
            <p:cNvPr id="74" name="Straight Connector 73"/>
            <p:cNvCxnSpPr/>
            <p:nvPr/>
          </p:nvCxnSpPr>
          <p:spPr>
            <a:xfrm>
              <a:off x="8239124" y="1841027"/>
              <a:ext cx="1631951" cy="0"/>
            </a:xfrm>
            <a:prstGeom prst="line">
              <a:avLst/>
            </a:prstGeom>
            <a:noFill/>
            <a:ln w="44450" cap="flat">
              <a:solidFill>
                <a:srgbClr val="80BCEB"/>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75" name="Straight Connector 74"/>
            <p:cNvCxnSpPr/>
            <p:nvPr/>
          </p:nvCxnSpPr>
          <p:spPr>
            <a:xfrm>
              <a:off x="8239124" y="2306386"/>
              <a:ext cx="1631951" cy="0"/>
            </a:xfrm>
            <a:prstGeom prst="line">
              <a:avLst/>
            </a:prstGeom>
            <a:noFill/>
            <a:ln w="44450" cap="flat">
              <a:solidFill>
                <a:srgbClr val="80BCEB"/>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76" name="Straight Connector 75"/>
            <p:cNvCxnSpPr/>
            <p:nvPr/>
          </p:nvCxnSpPr>
          <p:spPr>
            <a:xfrm flipV="1">
              <a:off x="8239124" y="2771745"/>
              <a:ext cx="927101" cy="0"/>
            </a:xfrm>
            <a:prstGeom prst="line">
              <a:avLst/>
            </a:prstGeom>
            <a:noFill/>
            <a:ln w="44450" cap="flat">
              <a:solidFill>
                <a:srgbClr val="80BCEB"/>
              </a:solidFill>
              <a:prstDash val="solid"/>
              <a:miter lim="800000"/>
              <a:headEnd/>
              <a:tailEnd/>
            </a:ln>
            <a:extLst>
              <a:ext uri="{909E8E84-426E-40DD-AFC4-6F175D3DCCD1}">
                <a14:hiddenFill xmlns:a14="http://schemas.microsoft.com/office/drawing/2010/main">
                  <a:solidFill>
                    <a:srgbClr val="FFFFFF"/>
                  </a:solidFill>
                </a14:hiddenFill>
              </a:ext>
            </a:extLst>
          </p:spPr>
        </p:cxnSp>
      </p:grpSp>
      <p:sp>
        <p:nvSpPr>
          <p:cNvPr id="78" name="Rectangle 77"/>
          <p:cNvSpPr/>
          <p:nvPr userDrawn="1"/>
        </p:nvSpPr>
        <p:spPr bwMode="auto">
          <a:xfrm>
            <a:off x="5392898" y="4432019"/>
            <a:ext cx="6767037" cy="6997916"/>
          </a:xfrm>
          <a:prstGeom prst="rect">
            <a:avLst/>
          </a:prstGeom>
          <a:gradFill>
            <a:gsLst>
              <a:gs pos="84000">
                <a:schemeClr val="tx2">
                  <a:alpha val="0"/>
                </a:schemeClr>
              </a:gs>
              <a:gs pos="14000">
                <a:schemeClr val="tx2"/>
              </a:gs>
            </a:gsLst>
            <a:lin ang="20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6540" y="4930346"/>
            <a:ext cx="6399213" cy="825080"/>
          </a:xfrm>
          <a:noFill/>
        </p:spPr>
        <p:txBody>
          <a:bodyPr lIns="146304" tIns="109728" rIns="146304" bIns="109728">
            <a:noAutofit/>
          </a:bodyPr>
          <a:lstStyle>
            <a:lvl1pPr marL="0" indent="0">
              <a:spcBef>
                <a:spcPts val="0"/>
              </a:spcBef>
              <a:buNone/>
              <a:defRPr sz="2000" spc="0" baseline="0">
                <a:gradFill>
                  <a:gsLst>
                    <a:gs pos="0">
                      <a:schemeClr val="bg1"/>
                    </a:gs>
                    <a:gs pos="100000">
                      <a:schemeClr val="bg1"/>
                    </a:gs>
                  </a:gsLst>
                  <a:lin ang="5400000" scaled="1"/>
                </a:gradFill>
                <a:latin typeface="+mj-lt"/>
              </a:defRPr>
            </a:lvl1pPr>
          </a:lstStyle>
          <a:p>
            <a:pPr lvl="0"/>
            <a:r>
              <a:rPr lang="en-US" dirty="0"/>
              <a:t>Speaker Name</a:t>
            </a:r>
          </a:p>
        </p:txBody>
      </p:sp>
      <p:sp>
        <p:nvSpPr>
          <p:cNvPr id="9" name="Title 1"/>
          <p:cNvSpPr>
            <a:spLocks noGrp="1"/>
          </p:cNvSpPr>
          <p:nvPr>
            <p:ph type="title" hasCustomPrompt="1"/>
          </p:nvPr>
        </p:nvSpPr>
        <p:spPr>
          <a:xfrm>
            <a:off x="274702" y="1934285"/>
            <a:ext cx="8229535" cy="1837298"/>
          </a:xfrm>
          <a:noFill/>
        </p:spPr>
        <p:txBody>
          <a:bodyPr lIns="146304" tIns="91440" rIns="146304" bIns="91440" anchor="t" anchorCtr="0"/>
          <a:lstStyle>
            <a:lvl1pPr>
              <a:defRPr sz="5400" spc="-100" baseline="0">
                <a:gradFill>
                  <a:gsLst>
                    <a:gs pos="0">
                      <a:schemeClr val="bg1"/>
                    </a:gs>
                    <a:gs pos="100000">
                      <a:schemeClr val="bg1"/>
                    </a:gs>
                  </a:gsLst>
                  <a:lin ang="5400000" scaled="1"/>
                </a:gradFill>
              </a:defRPr>
            </a:lvl1pPr>
          </a:lstStyle>
          <a:p>
            <a:r>
              <a:rPr lang="en-US" dirty="0" err="1"/>
              <a:t>Titre</a:t>
            </a:r>
            <a:r>
              <a:rPr lang="en-US" dirty="0"/>
              <a:t> de </a:t>
            </a:r>
            <a:r>
              <a:rPr lang="en-US" dirty="0" err="1"/>
              <a:t>présentation</a:t>
            </a:r>
            <a:endParaRPr lang="en-US" dirty="0"/>
          </a:p>
        </p:txBody>
      </p:sp>
      <p:grpSp>
        <p:nvGrpSpPr>
          <p:cNvPr id="7" name="Group 6"/>
          <p:cNvGrpSpPr>
            <a:grpSpLocks noChangeAspect="1"/>
          </p:cNvGrpSpPr>
          <p:nvPr userDrawn="1"/>
        </p:nvGrpSpPr>
        <p:grpSpPr bwMode="black">
          <a:xfrm>
            <a:off x="458611" y="455244"/>
            <a:ext cx="1472583" cy="316146"/>
            <a:chOff x="457200" y="1643393"/>
            <a:chExt cx="4492753" cy="964540"/>
          </a:xfrm>
        </p:grpSpPr>
        <p:pic>
          <p:nvPicPr>
            <p:cNvPr id="10" name="Picture 9"/>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11"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2" name="Rectangle 1"/>
          <p:cNvSpPr/>
          <p:nvPr userDrawn="1"/>
        </p:nvSpPr>
        <p:spPr bwMode="auto">
          <a:xfrm>
            <a:off x="458611" y="6423310"/>
            <a:ext cx="2561485" cy="17711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7" name="Text Placeholder 4">
            <a:extLst>
              <a:ext uri="{FF2B5EF4-FFF2-40B4-BE49-F238E27FC236}">
                <a16:creationId xmlns:a16="http://schemas.microsoft.com/office/drawing/2014/main" id="{FD8F33F6-A481-4716-9950-BE851BC7CE80}"/>
              </a:ext>
            </a:extLst>
          </p:cNvPr>
          <p:cNvSpPr>
            <a:spLocks noGrp="1"/>
          </p:cNvSpPr>
          <p:nvPr>
            <p:ph type="body" sz="quarter" idx="13" hasCustomPrompt="1"/>
          </p:nvPr>
        </p:nvSpPr>
        <p:spPr>
          <a:xfrm>
            <a:off x="266358" y="3921120"/>
            <a:ext cx="6399213" cy="825080"/>
          </a:xfrm>
          <a:noFill/>
        </p:spPr>
        <p:txBody>
          <a:bodyPr lIns="146304" tIns="109728" rIns="146304" bIns="109728">
            <a:noAutofit/>
          </a:bodyPr>
          <a:lstStyle>
            <a:lvl1pPr marL="0" indent="0">
              <a:spcBef>
                <a:spcPts val="0"/>
              </a:spcBef>
              <a:buNone/>
              <a:defRPr sz="3200" spc="0" baseline="0">
                <a:gradFill>
                  <a:gsLst>
                    <a:gs pos="0">
                      <a:schemeClr val="bg1"/>
                    </a:gs>
                    <a:gs pos="100000">
                      <a:schemeClr val="bg1"/>
                    </a:gs>
                  </a:gsLst>
                  <a:lin ang="5400000" scaled="1"/>
                </a:gradFill>
                <a:latin typeface="+mj-lt"/>
              </a:defRPr>
            </a:lvl1pPr>
          </a:lstStyle>
          <a:p>
            <a:pPr lvl="0"/>
            <a:r>
              <a:rPr lang="en-US" dirty="0"/>
              <a:t>Nom de </a:t>
            </a:r>
            <a:r>
              <a:rPr lang="en-US" dirty="0" err="1"/>
              <a:t>l’école</a:t>
            </a:r>
            <a:endParaRPr lang="en-US" dirty="0"/>
          </a:p>
        </p:txBody>
      </p:sp>
    </p:spTree>
    <p:extLst>
      <p:ext uri="{BB962C8B-B14F-4D97-AF65-F5344CB8AC3E}">
        <p14:creationId xmlns:p14="http://schemas.microsoft.com/office/powerpoint/2010/main" val="288404409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6207332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02073480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25808494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7315199"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9" y="4868863"/>
            <a:ext cx="7315198" cy="738664"/>
          </a:xfrm>
          <a:noFill/>
        </p:spPr>
        <p:txBody>
          <a:bodyPr wrap="square"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a:t>Speaker Name</a:t>
            </a:r>
          </a:p>
        </p:txBody>
      </p:sp>
      <p:pic>
        <p:nvPicPr>
          <p:cNvPr id="7" name="Picture 6"/>
          <p:cNvPicPr>
            <a:picLocks noChangeAspect="1"/>
          </p:cNvPicPr>
          <p:nvPr userDrawn="1"/>
        </p:nvPicPr>
        <p:blipFill>
          <a:blip r:embed="rId2"/>
          <a:stretch>
            <a:fillRect/>
          </a:stretch>
        </p:blipFill>
        <p:spPr>
          <a:xfrm>
            <a:off x="7757448" y="304193"/>
            <a:ext cx="4409440" cy="6400800"/>
          </a:xfrm>
          <a:prstGeom prst="rect">
            <a:avLst/>
          </a:prstGeom>
        </p:spPr>
      </p:pic>
      <p:sp>
        <p:nvSpPr>
          <p:cNvPr id="8" name="TextBox 7"/>
          <p:cNvSpPr txBox="1"/>
          <p:nvPr userDrawn="1"/>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363" rtl="0" eaLnBrk="1" latinLnBrk="0" hangingPunct="1"/>
            <a:r>
              <a:rPr lang="en-US" sz="1050" b="0" kern="1200" spc="150" baseline="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8201144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4571278"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a:t>Video title</a:t>
            </a:r>
          </a:p>
        </p:txBody>
      </p:sp>
      <p:pic>
        <p:nvPicPr>
          <p:cNvPr id="4" name="Picture 3"/>
          <p:cNvPicPr>
            <a:picLocks noChangeAspect="1"/>
          </p:cNvPicPr>
          <p:nvPr userDrawn="1"/>
        </p:nvPicPr>
        <p:blipFill>
          <a:blip r:embed="rId2"/>
          <a:stretch>
            <a:fillRect/>
          </a:stretch>
        </p:blipFill>
        <p:spPr>
          <a:xfrm>
            <a:off x="635" y="3410196"/>
            <a:ext cx="12435840" cy="3104213"/>
          </a:xfrm>
          <a:prstGeom prst="rect">
            <a:avLst/>
          </a:prstGeom>
        </p:spPr>
      </p:pic>
      <p:sp>
        <p:nvSpPr>
          <p:cNvPr id="5" name="TextBox 7"/>
          <p:cNvSpPr txBox="1"/>
          <p:nvPr userDrawn="1"/>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363" rtl="0" eaLnBrk="1" latinLnBrk="0" hangingPunct="1"/>
            <a:r>
              <a:rPr lang="en-US" sz="1050" b="0" kern="1200" spc="150" baseline="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18771376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4317326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0221052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3225" y="2125663"/>
            <a:ext cx="8219813" cy="1828800"/>
          </a:xfrm>
        </p:spPr>
        <p:txBody>
          <a:bodyPr/>
          <a:lstStyle>
            <a:lvl1pPr>
              <a:defRPr sz="6000" baseline="0"/>
            </a:lvl1pPr>
          </a:lstStyle>
          <a:p>
            <a:r>
              <a:rPr lang="en-US"/>
              <a:t>Click to edit Master title style</a:t>
            </a:r>
          </a:p>
        </p:txBody>
      </p:sp>
      <p:sp>
        <p:nvSpPr>
          <p:cNvPr id="3" name="TextBox 7"/>
          <p:cNvSpPr txBox="1"/>
          <p:nvPr userDrawn="1"/>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363" rtl="0" eaLnBrk="1" latinLnBrk="0" hangingPunct="1"/>
            <a:r>
              <a:rPr lang="en-US" sz="1050" b="0" kern="1200" spc="150" baseline="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13187908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Ref idx="1001">
        <a:schemeClr val="bg2"/>
      </p:bgRef>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3"/>
            <a:ext cx="10058399" cy="917575"/>
          </a:xfrm>
        </p:spPr>
        <p:txBody>
          <a:bodyPr/>
          <a:lstStyle>
            <a:lvl1pPr marL="282575" indent="-282575">
              <a:tabLst>
                <a:tab pos="282575" algn="l"/>
              </a:tabLst>
              <a:defRPr sz="6000" baseline="0"/>
            </a:lvl1pPr>
          </a:lstStyle>
          <a:p>
            <a:r>
              <a:rPr lang="en-US"/>
              <a:t>“	Add a quote here. Design is easier than it looks, and more important than it seems.”</a:t>
            </a:r>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lgn="r">
              <a:spcBef>
                <a:spcPts val="0"/>
              </a:spcBef>
              <a:buNone/>
              <a:defRPr sz="3200" baseline="0">
                <a:latin typeface="+mj-lt"/>
              </a:defRPr>
            </a:lvl1pPr>
          </a:lstStyle>
          <a:p>
            <a:pPr lvl="0"/>
            <a:r>
              <a:rPr lang="en-US"/>
              <a:t>Author’s Name</a:t>
            </a:r>
          </a:p>
          <a:p>
            <a:pPr lvl="0"/>
            <a:r>
              <a:rPr lang="en-US"/>
              <a:t>Title</a:t>
            </a:r>
          </a:p>
        </p:txBody>
      </p:sp>
      <p:sp>
        <p:nvSpPr>
          <p:cNvPr id="5"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7299735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0403115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chemeClr val="tx2"/>
        </a:solidFill>
        <a:effectLst/>
      </p:bgPr>
    </p:bg>
    <p:spTree>
      <p:nvGrpSpPr>
        <p:cNvPr id="1" name=""/>
        <p:cNvGrpSpPr/>
        <p:nvPr/>
      </p:nvGrpSpPr>
      <p:grpSpPr>
        <a:xfrm>
          <a:off x="0" y="0"/>
          <a:ext cx="0" cy="0"/>
          <a:chOff x="0" y="0"/>
          <a:chExt cx="0" cy="0"/>
        </a:xfrm>
      </p:grpSpPr>
      <p:grpSp>
        <p:nvGrpSpPr>
          <p:cNvPr id="8" name="Group 7"/>
          <p:cNvGrpSpPr/>
          <p:nvPr userDrawn="1"/>
        </p:nvGrpSpPr>
        <p:grpSpPr>
          <a:xfrm>
            <a:off x="5671831" y="0"/>
            <a:ext cx="6764644" cy="6994525"/>
            <a:chOff x="5669440" y="0"/>
            <a:chExt cx="6764644" cy="6994525"/>
          </a:xfrm>
        </p:grpSpPr>
        <p:cxnSp>
          <p:nvCxnSpPr>
            <p:cNvPr id="12" name="Straight Connector 11"/>
            <p:cNvCxnSpPr/>
            <p:nvPr/>
          </p:nvCxnSpPr>
          <p:spPr>
            <a:xfrm>
              <a:off x="12200827"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11967563"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11501035"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11267771"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11734299"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10801242"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10567978"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11023600" y="101600"/>
              <a:ext cx="10907" cy="68929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10101450"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9868186"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10334714"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8701866"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8468601"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8935130"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9401658"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9168394"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9634922"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8002073"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7768809"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8235337"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7535545"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H="1">
              <a:off x="5669440" y="4665283"/>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flipH="1">
              <a:off x="5669440" y="4432019"/>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flipH="1">
              <a:off x="5669440" y="4898539"/>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H="1">
              <a:off x="5669440" y="3965491"/>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flipH="1">
              <a:off x="5669440" y="3732227"/>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H="1">
              <a:off x="5669440" y="4198755"/>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H="1">
              <a:off x="5669440" y="3265698"/>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flipH="1">
              <a:off x="5669440" y="3032434"/>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flipH="1">
              <a:off x="5669440" y="3498963"/>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flipH="1">
              <a:off x="5669440" y="2565906"/>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flipH="1">
              <a:off x="5669440" y="2332642"/>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flipH="1">
              <a:off x="5669440" y="2799170"/>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flipH="1">
              <a:off x="5669440" y="1166321"/>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flipH="1">
              <a:off x="5669440" y="933057"/>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flipH="1">
              <a:off x="5669440" y="1399586"/>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H="1">
              <a:off x="5669440" y="1866114"/>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flipH="1">
              <a:off x="5669440" y="1632850"/>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H="1">
              <a:off x="5669440" y="2099378"/>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flipH="1">
              <a:off x="5669440" y="466529"/>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flipH="1">
              <a:off x="5669440" y="233265"/>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flipH="1">
              <a:off x="5669440" y="699793"/>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flipH="1">
              <a:off x="5669442" y="6064859"/>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flipH="1">
              <a:off x="5669442" y="5831595"/>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flipH="1">
              <a:off x="5669442" y="6298124"/>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flipH="1">
              <a:off x="5669442" y="6764652"/>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flipH="1">
              <a:off x="5669442" y="6531388"/>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flipH="1">
              <a:off x="5669442" y="5365067"/>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flipH="1">
              <a:off x="5669442" y="5131803"/>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H="1">
              <a:off x="5669442" y="5598331"/>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7302288"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a:off x="7069024"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6602496"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6369232"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6835760"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a:off x="5902703"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a:off x="6135968"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sp>
        <p:nvSpPr>
          <p:cNvPr id="78" name="Rectangle 77"/>
          <p:cNvSpPr/>
          <p:nvPr userDrawn="1"/>
        </p:nvSpPr>
        <p:spPr bwMode="auto">
          <a:xfrm>
            <a:off x="5669438" y="0"/>
            <a:ext cx="6767037" cy="6997916"/>
          </a:xfrm>
          <a:prstGeom prst="rect">
            <a:avLst/>
          </a:prstGeom>
          <a:gradFill>
            <a:gsLst>
              <a:gs pos="84000">
                <a:schemeClr val="tx2">
                  <a:alpha val="0"/>
                </a:schemeClr>
              </a:gs>
              <a:gs pos="14000">
                <a:schemeClr val="tx2"/>
              </a:gs>
            </a:gsLst>
            <a:lin ang="20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6540" y="4930346"/>
            <a:ext cx="6399213" cy="825080"/>
          </a:xfrm>
          <a:noFill/>
        </p:spPr>
        <p:txBody>
          <a:bodyPr lIns="146304" tIns="109728" rIns="146304" bIns="109728">
            <a:noAutofit/>
          </a:bodyPr>
          <a:lstStyle>
            <a:lvl1pPr marL="0" indent="0">
              <a:spcBef>
                <a:spcPts val="0"/>
              </a:spcBef>
              <a:buNone/>
              <a:defRPr sz="2000" spc="0" baseline="0">
                <a:gradFill>
                  <a:gsLst>
                    <a:gs pos="0">
                      <a:schemeClr val="bg1"/>
                    </a:gs>
                    <a:gs pos="100000">
                      <a:schemeClr val="bg1"/>
                    </a:gs>
                  </a:gsLst>
                  <a:lin ang="5400000" scaled="1"/>
                </a:gradFill>
                <a:latin typeface="+mj-lt"/>
              </a:defRPr>
            </a:lvl1pPr>
          </a:lstStyle>
          <a:p>
            <a:pPr lvl="0"/>
            <a:r>
              <a:rPr lang="en-US" dirty="0"/>
              <a:t>Speaker Name</a:t>
            </a:r>
          </a:p>
        </p:txBody>
      </p:sp>
      <p:sp>
        <p:nvSpPr>
          <p:cNvPr id="9" name="Title 1"/>
          <p:cNvSpPr>
            <a:spLocks noGrp="1"/>
          </p:cNvSpPr>
          <p:nvPr>
            <p:ph type="title" hasCustomPrompt="1"/>
          </p:nvPr>
        </p:nvSpPr>
        <p:spPr>
          <a:xfrm>
            <a:off x="274702" y="1934285"/>
            <a:ext cx="8229535" cy="1837298"/>
          </a:xfrm>
          <a:noFill/>
        </p:spPr>
        <p:txBody>
          <a:bodyPr lIns="146304" tIns="91440" rIns="146304" bIns="91440" anchor="t" anchorCtr="0"/>
          <a:lstStyle>
            <a:lvl1pPr>
              <a:defRPr sz="5400" spc="-100" baseline="0">
                <a:gradFill>
                  <a:gsLst>
                    <a:gs pos="0">
                      <a:schemeClr val="bg1"/>
                    </a:gs>
                    <a:gs pos="100000">
                      <a:schemeClr val="bg1"/>
                    </a:gs>
                  </a:gsLst>
                  <a:lin ang="5400000" scaled="1"/>
                </a:gradFill>
              </a:defRPr>
            </a:lvl1pPr>
          </a:lstStyle>
          <a:p>
            <a:r>
              <a:rPr lang="en-US" dirty="0" err="1"/>
              <a:t>Titre</a:t>
            </a:r>
            <a:r>
              <a:rPr lang="en-US" dirty="0"/>
              <a:t> de </a:t>
            </a:r>
            <a:r>
              <a:rPr lang="en-US" dirty="0" err="1"/>
              <a:t>présentation</a:t>
            </a:r>
            <a:endParaRPr lang="en-US" dirty="0"/>
          </a:p>
        </p:txBody>
      </p:sp>
      <p:grpSp>
        <p:nvGrpSpPr>
          <p:cNvPr id="7" name="Group 6"/>
          <p:cNvGrpSpPr>
            <a:grpSpLocks noChangeAspect="1"/>
          </p:cNvGrpSpPr>
          <p:nvPr userDrawn="1"/>
        </p:nvGrpSpPr>
        <p:grpSpPr bwMode="black">
          <a:xfrm>
            <a:off x="458611" y="455244"/>
            <a:ext cx="1472583" cy="316146"/>
            <a:chOff x="457200" y="1643393"/>
            <a:chExt cx="4492753" cy="964540"/>
          </a:xfrm>
        </p:grpSpPr>
        <p:pic>
          <p:nvPicPr>
            <p:cNvPr id="10" name="Picture 9"/>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11"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2" name="Rectangle 1"/>
          <p:cNvSpPr/>
          <p:nvPr userDrawn="1"/>
        </p:nvSpPr>
        <p:spPr bwMode="auto">
          <a:xfrm>
            <a:off x="458611" y="6423310"/>
            <a:ext cx="2561485" cy="17711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7" name="Text Placeholder 4">
            <a:extLst>
              <a:ext uri="{FF2B5EF4-FFF2-40B4-BE49-F238E27FC236}">
                <a16:creationId xmlns:a16="http://schemas.microsoft.com/office/drawing/2014/main" id="{FD8F33F6-A481-4716-9950-BE851BC7CE80}"/>
              </a:ext>
            </a:extLst>
          </p:cNvPr>
          <p:cNvSpPr>
            <a:spLocks noGrp="1"/>
          </p:cNvSpPr>
          <p:nvPr>
            <p:ph type="body" sz="quarter" idx="13" hasCustomPrompt="1"/>
          </p:nvPr>
        </p:nvSpPr>
        <p:spPr>
          <a:xfrm>
            <a:off x="266358" y="3921120"/>
            <a:ext cx="6399213" cy="825080"/>
          </a:xfrm>
          <a:noFill/>
        </p:spPr>
        <p:txBody>
          <a:bodyPr lIns="146304" tIns="109728" rIns="146304" bIns="109728">
            <a:noAutofit/>
          </a:bodyPr>
          <a:lstStyle>
            <a:lvl1pPr marL="0" indent="0">
              <a:spcBef>
                <a:spcPts val="0"/>
              </a:spcBef>
              <a:buNone/>
              <a:defRPr sz="3200" spc="0" baseline="0">
                <a:gradFill>
                  <a:gsLst>
                    <a:gs pos="0">
                      <a:schemeClr val="bg1"/>
                    </a:gs>
                    <a:gs pos="100000">
                      <a:schemeClr val="bg1"/>
                    </a:gs>
                  </a:gsLst>
                  <a:lin ang="5400000" scaled="1"/>
                </a:gradFill>
                <a:latin typeface="+mj-lt"/>
              </a:defRPr>
            </a:lvl1pPr>
          </a:lstStyle>
          <a:p>
            <a:pPr lvl="0"/>
            <a:r>
              <a:rPr lang="en-US" dirty="0"/>
              <a:t>Nom de </a:t>
            </a:r>
            <a:r>
              <a:rPr lang="en-US" dirty="0" err="1"/>
              <a:t>l’école</a:t>
            </a:r>
            <a:endParaRPr lang="en-US" dirty="0"/>
          </a:p>
        </p:txBody>
      </p:sp>
      <p:sp>
        <p:nvSpPr>
          <p:cNvPr id="79" name="Brain_3" title="Icon of a brain">
            <a:extLst>
              <a:ext uri="{FF2B5EF4-FFF2-40B4-BE49-F238E27FC236}">
                <a16:creationId xmlns:a16="http://schemas.microsoft.com/office/drawing/2014/main" id="{A0FE4D49-A531-4C5A-AFE3-BF8AA4FFFB87}"/>
              </a:ext>
            </a:extLst>
          </p:cNvPr>
          <p:cNvSpPr>
            <a:spLocks noChangeAspect="1" noEditPoints="1"/>
          </p:cNvSpPr>
          <p:nvPr userDrawn="1"/>
        </p:nvSpPr>
        <p:spPr bwMode="auto">
          <a:xfrm>
            <a:off x="7846836" y="1320440"/>
            <a:ext cx="4336988" cy="4663425"/>
          </a:xfrm>
          <a:custGeom>
            <a:avLst/>
            <a:gdLst>
              <a:gd name="T0" fmla="*/ 68 w 315"/>
              <a:gd name="T1" fmla="*/ 292 h 338"/>
              <a:gd name="T2" fmla="*/ 24 w 315"/>
              <a:gd name="T3" fmla="*/ 231 h 338"/>
              <a:gd name="T4" fmla="*/ 28 w 315"/>
              <a:gd name="T5" fmla="*/ 126 h 338"/>
              <a:gd name="T6" fmla="*/ 68 w 315"/>
              <a:gd name="T7" fmla="*/ 46 h 338"/>
              <a:gd name="T8" fmla="*/ 113 w 315"/>
              <a:gd name="T9" fmla="*/ 0 h 338"/>
              <a:gd name="T10" fmla="*/ 158 w 315"/>
              <a:gd name="T11" fmla="*/ 293 h 338"/>
              <a:gd name="T12" fmla="*/ 248 w 315"/>
              <a:gd name="T13" fmla="*/ 292 h 338"/>
              <a:gd name="T14" fmla="*/ 292 w 315"/>
              <a:gd name="T15" fmla="*/ 231 h 338"/>
              <a:gd name="T16" fmla="*/ 287 w 315"/>
              <a:gd name="T17" fmla="*/ 126 h 338"/>
              <a:gd name="T18" fmla="*/ 248 w 315"/>
              <a:gd name="T19" fmla="*/ 46 h 338"/>
              <a:gd name="T20" fmla="*/ 203 w 315"/>
              <a:gd name="T21" fmla="*/ 0 h 338"/>
              <a:gd name="T22" fmla="*/ 158 w 315"/>
              <a:gd name="T23" fmla="*/ 293 h 338"/>
              <a:gd name="T24" fmla="*/ 90 w 315"/>
              <a:gd name="T25" fmla="*/ 293 h 338"/>
              <a:gd name="T26" fmla="*/ 248 w 315"/>
              <a:gd name="T27" fmla="*/ 293 h 338"/>
              <a:gd name="T28" fmla="*/ 68 w 315"/>
              <a:gd name="T29" fmla="*/ 180 h 338"/>
              <a:gd name="T30" fmla="*/ 90 w 315"/>
              <a:gd name="T31" fmla="*/ 203 h 338"/>
              <a:gd name="T32" fmla="*/ 158 w 315"/>
              <a:gd name="T33" fmla="*/ 225 h 338"/>
              <a:gd name="T34" fmla="*/ 225 w 315"/>
              <a:gd name="T35" fmla="*/ 203 h 338"/>
              <a:gd name="T36" fmla="*/ 248 w 315"/>
              <a:gd name="T37" fmla="*/ 180 h 338"/>
              <a:gd name="T38" fmla="*/ 79 w 315"/>
              <a:gd name="T39" fmla="*/ 90 h 338"/>
              <a:gd name="T40" fmla="*/ 113 w 315"/>
              <a:gd name="T41" fmla="*/ 113 h 338"/>
              <a:gd name="T42" fmla="*/ 135 w 315"/>
              <a:gd name="T43" fmla="*/ 135 h 338"/>
              <a:gd name="T44" fmla="*/ 203 w 315"/>
              <a:gd name="T45" fmla="*/ 113 h 338"/>
              <a:gd name="T46" fmla="*/ 225 w 315"/>
              <a:gd name="T47" fmla="*/ 90 h 338"/>
              <a:gd name="T48" fmla="*/ 24 w 315"/>
              <a:gd name="T49" fmla="*/ 231 h 338"/>
              <a:gd name="T50" fmla="*/ 248 w 315"/>
              <a:gd name="T51" fmla="*/ 248 h 338"/>
              <a:gd name="T52" fmla="*/ 28 w 315"/>
              <a:gd name="T53" fmla="*/ 126 h 338"/>
              <a:gd name="T54" fmla="*/ 243 w 315"/>
              <a:gd name="T55" fmla="*/ 126 h 338"/>
              <a:gd name="T56" fmla="*/ 68 w 315"/>
              <a:gd name="T57" fmla="*/ 45 h 338"/>
              <a:gd name="T58" fmla="*/ 248 w 315"/>
              <a:gd name="T59" fmla="*/ 45 h 338"/>
              <a:gd name="T60" fmla="*/ 135 w 315"/>
              <a:gd name="T61" fmla="*/ 293 h 338"/>
              <a:gd name="T62" fmla="*/ 68 w 315"/>
              <a:gd name="T63" fmla="*/ 293 h 338"/>
              <a:gd name="T64" fmla="*/ 101 w 315"/>
              <a:gd name="T65" fmla="*/ 338 h 338"/>
              <a:gd name="T66" fmla="*/ 158 w 315"/>
              <a:gd name="T67" fmla="*/ 315 h 338"/>
              <a:gd name="T68" fmla="*/ 158 w 315"/>
              <a:gd name="T69" fmla="*/ 293 h 338"/>
              <a:gd name="T70" fmla="*/ 180 w 315"/>
              <a:gd name="T71" fmla="*/ 338 h 338"/>
              <a:gd name="T72" fmla="*/ 248 w 315"/>
              <a:gd name="T73" fmla="*/ 304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5" h="338">
                <a:moveTo>
                  <a:pt x="68" y="293"/>
                </a:moveTo>
                <a:cubicBezTo>
                  <a:pt x="68" y="293"/>
                  <a:pt x="68" y="292"/>
                  <a:pt x="68" y="292"/>
                </a:cubicBezTo>
                <a:cubicBezTo>
                  <a:pt x="42" y="289"/>
                  <a:pt x="23" y="268"/>
                  <a:pt x="23" y="242"/>
                </a:cubicBezTo>
                <a:cubicBezTo>
                  <a:pt x="23" y="238"/>
                  <a:pt x="23" y="235"/>
                  <a:pt x="24" y="231"/>
                </a:cubicBezTo>
                <a:cubicBezTo>
                  <a:pt x="10" y="219"/>
                  <a:pt x="0" y="201"/>
                  <a:pt x="0" y="180"/>
                </a:cubicBezTo>
                <a:cubicBezTo>
                  <a:pt x="0" y="158"/>
                  <a:pt x="11" y="138"/>
                  <a:pt x="28" y="126"/>
                </a:cubicBezTo>
                <a:cubicBezTo>
                  <a:pt x="25" y="118"/>
                  <a:pt x="23" y="110"/>
                  <a:pt x="23" y="102"/>
                </a:cubicBezTo>
                <a:cubicBezTo>
                  <a:pt x="23" y="74"/>
                  <a:pt x="42" y="52"/>
                  <a:pt x="68" y="46"/>
                </a:cubicBezTo>
                <a:cubicBezTo>
                  <a:pt x="68" y="46"/>
                  <a:pt x="68" y="46"/>
                  <a:pt x="68" y="45"/>
                </a:cubicBezTo>
                <a:cubicBezTo>
                  <a:pt x="68" y="20"/>
                  <a:pt x="88" y="0"/>
                  <a:pt x="113" y="0"/>
                </a:cubicBezTo>
                <a:cubicBezTo>
                  <a:pt x="138" y="0"/>
                  <a:pt x="158" y="20"/>
                  <a:pt x="158" y="45"/>
                </a:cubicBezTo>
                <a:cubicBezTo>
                  <a:pt x="158" y="293"/>
                  <a:pt x="158" y="293"/>
                  <a:pt x="158" y="293"/>
                </a:cubicBezTo>
                <a:moveTo>
                  <a:pt x="248" y="293"/>
                </a:moveTo>
                <a:cubicBezTo>
                  <a:pt x="248" y="293"/>
                  <a:pt x="248" y="292"/>
                  <a:pt x="248" y="292"/>
                </a:cubicBezTo>
                <a:cubicBezTo>
                  <a:pt x="273" y="289"/>
                  <a:pt x="293" y="268"/>
                  <a:pt x="293" y="242"/>
                </a:cubicBezTo>
                <a:cubicBezTo>
                  <a:pt x="293" y="238"/>
                  <a:pt x="292" y="235"/>
                  <a:pt x="292" y="231"/>
                </a:cubicBezTo>
                <a:cubicBezTo>
                  <a:pt x="306" y="219"/>
                  <a:pt x="315" y="201"/>
                  <a:pt x="315" y="180"/>
                </a:cubicBezTo>
                <a:cubicBezTo>
                  <a:pt x="315" y="158"/>
                  <a:pt x="304" y="138"/>
                  <a:pt x="287" y="126"/>
                </a:cubicBezTo>
                <a:cubicBezTo>
                  <a:pt x="291" y="118"/>
                  <a:pt x="293" y="110"/>
                  <a:pt x="293" y="102"/>
                </a:cubicBezTo>
                <a:cubicBezTo>
                  <a:pt x="293" y="74"/>
                  <a:pt x="273" y="52"/>
                  <a:pt x="248" y="46"/>
                </a:cubicBezTo>
                <a:cubicBezTo>
                  <a:pt x="248" y="46"/>
                  <a:pt x="248" y="46"/>
                  <a:pt x="248" y="45"/>
                </a:cubicBezTo>
                <a:cubicBezTo>
                  <a:pt x="248" y="20"/>
                  <a:pt x="228" y="0"/>
                  <a:pt x="203" y="0"/>
                </a:cubicBezTo>
                <a:cubicBezTo>
                  <a:pt x="178" y="0"/>
                  <a:pt x="158" y="20"/>
                  <a:pt x="158" y="45"/>
                </a:cubicBezTo>
                <a:cubicBezTo>
                  <a:pt x="158" y="293"/>
                  <a:pt x="158" y="293"/>
                  <a:pt x="158" y="293"/>
                </a:cubicBezTo>
                <a:moveTo>
                  <a:pt x="68" y="293"/>
                </a:moveTo>
                <a:cubicBezTo>
                  <a:pt x="90" y="293"/>
                  <a:pt x="90" y="293"/>
                  <a:pt x="90" y="293"/>
                </a:cubicBezTo>
                <a:moveTo>
                  <a:pt x="225" y="293"/>
                </a:moveTo>
                <a:cubicBezTo>
                  <a:pt x="248" y="293"/>
                  <a:pt x="248" y="293"/>
                  <a:pt x="248" y="293"/>
                </a:cubicBezTo>
                <a:moveTo>
                  <a:pt x="56" y="180"/>
                </a:moveTo>
                <a:cubicBezTo>
                  <a:pt x="68" y="180"/>
                  <a:pt x="68" y="180"/>
                  <a:pt x="68" y="180"/>
                </a:cubicBezTo>
                <a:cubicBezTo>
                  <a:pt x="80" y="180"/>
                  <a:pt x="90" y="190"/>
                  <a:pt x="90" y="203"/>
                </a:cubicBezTo>
                <a:cubicBezTo>
                  <a:pt x="90" y="203"/>
                  <a:pt x="90" y="203"/>
                  <a:pt x="90" y="203"/>
                </a:cubicBezTo>
                <a:cubicBezTo>
                  <a:pt x="90" y="215"/>
                  <a:pt x="100" y="225"/>
                  <a:pt x="113" y="225"/>
                </a:cubicBezTo>
                <a:cubicBezTo>
                  <a:pt x="158" y="225"/>
                  <a:pt x="158" y="225"/>
                  <a:pt x="158" y="225"/>
                </a:cubicBezTo>
                <a:cubicBezTo>
                  <a:pt x="203" y="225"/>
                  <a:pt x="203" y="225"/>
                  <a:pt x="203" y="225"/>
                </a:cubicBezTo>
                <a:cubicBezTo>
                  <a:pt x="215" y="225"/>
                  <a:pt x="225" y="215"/>
                  <a:pt x="225" y="203"/>
                </a:cubicBezTo>
                <a:cubicBezTo>
                  <a:pt x="225" y="203"/>
                  <a:pt x="225" y="203"/>
                  <a:pt x="225" y="203"/>
                </a:cubicBezTo>
                <a:cubicBezTo>
                  <a:pt x="225" y="190"/>
                  <a:pt x="235" y="180"/>
                  <a:pt x="248" y="180"/>
                </a:cubicBezTo>
                <a:cubicBezTo>
                  <a:pt x="259" y="180"/>
                  <a:pt x="259" y="180"/>
                  <a:pt x="259" y="180"/>
                </a:cubicBezTo>
                <a:moveTo>
                  <a:pt x="79" y="90"/>
                </a:moveTo>
                <a:cubicBezTo>
                  <a:pt x="90" y="90"/>
                  <a:pt x="90" y="90"/>
                  <a:pt x="90" y="90"/>
                </a:cubicBezTo>
                <a:cubicBezTo>
                  <a:pt x="103" y="90"/>
                  <a:pt x="113" y="100"/>
                  <a:pt x="113" y="113"/>
                </a:cubicBezTo>
                <a:cubicBezTo>
                  <a:pt x="113" y="113"/>
                  <a:pt x="113" y="113"/>
                  <a:pt x="113" y="113"/>
                </a:cubicBezTo>
                <a:cubicBezTo>
                  <a:pt x="113" y="125"/>
                  <a:pt x="123" y="135"/>
                  <a:pt x="135" y="135"/>
                </a:cubicBezTo>
                <a:cubicBezTo>
                  <a:pt x="180" y="135"/>
                  <a:pt x="180" y="135"/>
                  <a:pt x="180" y="135"/>
                </a:cubicBezTo>
                <a:cubicBezTo>
                  <a:pt x="193" y="135"/>
                  <a:pt x="203" y="125"/>
                  <a:pt x="203" y="113"/>
                </a:cubicBezTo>
                <a:cubicBezTo>
                  <a:pt x="203" y="113"/>
                  <a:pt x="203" y="113"/>
                  <a:pt x="203" y="113"/>
                </a:cubicBezTo>
                <a:cubicBezTo>
                  <a:pt x="203" y="100"/>
                  <a:pt x="213" y="90"/>
                  <a:pt x="225" y="90"/>
                </a:cubicBezTo>
                <a:cubicBezTo>
                  <a:pt x="236" y="90"/>
                  <a:pt x="236" y="90"/>
                  <a:pt x="236" y="90"/>
                </a:cubicBezTo>
                <a:moveTo>
                  <a:pt x="24" y="231"/>
                </a:moveTo>
                <a:cubicBezTo>
                  <a:pt x="36" y="242"/>
                  <a:pt x="51" y="248"/>
                  <a:pt x="68" y="248"/>
                </a:cubicBezTo>
                <a:moveTo>
                  <a:pt x="248" y="248"/>
                </a:moveTo>
                <a:cubicBezTo>
                  <a:pt x="265" y="248"/>
                  <a:pt x="280" y="242"/>
                  <a:pt x="292" y="231"/>
                </a:cubicBezTo>
                <a:moveTo>
                  <a:pt x="28" y="126"/>
                </a:moveTo>
                <a:cubicBezTo>
                  <a:pt x="73" y="126"/>
                  <a:pt x="73" y="126"/>
                  <a:pt x="73" y="126"/>
                </a:cubicBezTo>
                <a:moveTo>
                  <a:pt x="243" y="126"/>
                </a:moveTo>
                <a:cubicBezTo>
                  <a:pt x="288" y="126"/>
                  <a:pt x="288" y="126"/>
                  <a:pt x="288" y="126"/>
                </a:cubicBezTo>
                <a:moveTo>
                  <a:pt x="68" y="45"/>
                </a:moveTo>
                <a:cubicBezTo>
                  <a:pt x="101" y="45"/>
                  <a:pt x="101" y="45"/>
                  <a:pt x="101" y="45"/>
                </a:cubicBezTo>
                <a:moveTo>
                  <a:pt x="248" y="45"/>
                </a:moveTo>
                <a:cubicBezTo>
                  <a:pt x="214" y="45"/>
                  <a:pt x="214" y="45"/>
                  <a:pt x="214" y="45"/>
                </a:cubicBezTo>
                <a:moveTo>
                  <a:pt x="135" y="293"/>
                </a:moveTo>
                <a:cubicBezTo>
                  <a:pt x="180" y="293"/>
                  <a:pt x="180" y="293"/>
                  <a:pt x="180" y="293"/>
                </a:cubicBezTo>
                <a:moveTo>
                  <a:pt x="68" y="293"/>
                </a:moveTo>
                <a:cubicBezTo>
                  <a:pt x="68" y="304"/>
                  <a:pt x="68" y="304"/>
                  <a:pt x="68" y="304"/>
                </a:cubicBezTo>
                <a:cubicBezTo>
                  <a:pt x="68" y="323"/>
                  <a:pt x="83" y="338"/>
                  <a:pt x="101" y="338"/>
                </a:cubicBezTo>
                <a:cubicBezTo>
                  <a:pt x="135" y="338"/>
                  <a:pt x="135" y="338"/>
                  <a:pt x="135" y="338"/>
                </a:cubicBezTo>
                <a:cubicBezTo>
                  <a:pt x="148" y="338"/>
                  <a:pt x="158" y="328"/>
                  <a:pt x="158" y="315"/>
                </a:cubicBezTo>
                <a:cubicBezTo>
                  <a:pt x="158" y="293"/>
                  <a:pt x="158" y="293"/>
                  <a:pt x="158" y="293"/>
                </a:cubicBezTo>
                <a:moveTo>
                  <a:pt x="158" y="293"/>
                </a:moveTo>
                <a:cubicBezTo>
                  <a:pt x="158" y="315"/>
                  <a:pt x="158" y="315"/>
                  <a:pt x="158" y="315"/>
                </a:cubicBezTo>
                <a:cubicBezTo>
                  <a:pt x="158" y="328"/>
                  <a:pt x="168" y="338"/>
                  <a:pt x="180" y="338"/>
                </a:cubicBezTo>
                <a:cubicBezTo>
                  <a:pt x="214" y="338"/>
                  <a:pt x="214" y="338"/>
                  <a:pt x="214" y="338"/>
                </a:cubicBezTo>
                <a:cubicBezTo>
                  <a:pt x="233" y="338"/>
                  <a:pt x="248" y="323"/>
                  <a:pt x="248" y="304"/>
                </a:cubicBezTo>
                <a:cubicBezTo>
                  <a:pt x="248" y="293"/>
                  <a:pt x="248" y="293"/>
                  <a:pt x="248" y="293"/>
                </a:cubicBezTo>
              </a:path>
            </a:pathLst>
          </a:custGeom>
          <a:noFill/>
          <a:ln w="38100" cap="flat">
            <a:solidFill>
              <a:srgbClr val="80BCEB"/>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57392484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7932759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09248815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98209387"/>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7762900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9754305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userDrawn="1">
  <p:cSld name="1_Title Slide">
    <p:bg>
      <p:bgPr>
        <a:solidFill>
          <a:schemeClr val="tx2"/>
        </a:solidFill>
        <a:effectLst/>
      </p:bgPr>
    </p:bg>
    <p:spTree>
      <p:nvGrpSpPr>
        <p:cNvPr id="1" name=""/>
        <p:cNvGrpSpPr/>
        <p:nvPr/>
      </p:nvGrpSpPr>
      <p:grpSpPr>
        <a:xfrm>
          <a:off x="0" y="0"/>
          <a:ext cx="0" cy="0"/>
          <a:chOff x="0" y="0"/>
          <a:chExt cx="0" cy="0"/>
        </a:xfrm>
      </p:grpSpPr>
      <p:sp>
        <p:nvSpPr>
          <p:cNvPr id="8" name="Rectangle 7"/>
          <p:cNvSpPr>
            <a:spLocks/>
          </p:cNvSpPr>
          <p:nvPr userDrawn="1"/>
        </p:nvSpPr>
        <p:spPr>
          <a:xfrm>
            <a:off x="0" y="-224114"/>
            <a:ext cx="12436475" cy="2409790"/>
          </a:xfrm>
          <a:prstGeom prst="rect">
            <a:avLst/>
          </a:prstGeom>
          <a:solidFill>
            <a:srgbClr val="0078D7"/>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2448"/>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12467" y="335307"/>
            <a:ext cx="1123481" cy="1778595"/>
          </a:xfrm>
          <a:prstGeom prst="rect">
            <a:avLst/>
          </a:prstGeom>
        </p:spPr>
      </p:pic>
      <p:sp>
        <p:nvSpPr>
          <p:cNvPr id="14" name="Text Box 3"/>
          <p:cNvSpPr txBox="1">
            <a:spLocks noChangeArrowheads="1"/>
          </p:cNvSpPr>
          <p:nvPr userDrawn="1"/>
        </p:nvSpPr>
        <p:spPr bwMode="blackWhite">
          <a:xfrm>
            <a:off x="149581" y="5941338"/>
            <a:ext cx="5828504" cy="648762"/>
          </a:xfrm>
          <a:prstGeom prst="rect">
            <a:avLst/>
          </a:prstGeom>
          <a:noFill/>
          <a:ln w="12700">
            <a:noFill/>
            <a:miter lim="800000"/>
            <a:headEnd type="none" w="sm" len="sm"/>
            <a:tailEnd type="none" w="sm" len="sm"/>
          </a:ln>
          <a:effectLst/>
        </p:spPr>
        <p:txBody>
          <a:bodyPr vert="horz" wrap="square" lIns="124327" tIns="62164" rIns="124327" bIns="62164" numCol="1" anchor="t" anchorCtr="0" compatLnSpc="1">
            <a:prstTxWarp prst="textNoShape">
              <a:avLst/>
            </a:prstTxWarp>
            <a:spAutoFit/>
          </a:bodyPr>
          <a:lstStyle/>
          <a:p>
            <a:pPr algn="l">
              <a:spcAft>
                <a:spcPts val="680"/>
              </a:spcAft>
              <a:defRPr/>
            </a:pPr>
            <a:r>
              <a:rPr lang="en-US" sz="3400">
                <a:solidFill>
                  <a:schemeClr val="bg1"/>
                </a:solidFill>
                <a:latin typeface="Segoe UI Light" panose="020B0502040204020203" pitchFamily="34" charset="0"/>
                <a:cs typeface="Segoe UI Light" panose="020B0502040204020203" pitchFamily="34" charset="0"/>
              </a:rPr>
              <a:t>2016 MVP Global Summit</a:t>
            </a:r>
          </a:p>
        </p:txBody>
      </p:sp>
      <p:pic>
        <p:nvPicPr>
          <p:cNvPr id="15" name="Picture 14" descr="MSFT_logo_rgb_C-Wht.png"/>
          <p:cNvPicPr>
            <a:picLocks noChangeAspect="1"/>
          </p:cNvPicPr>
          <p:nvPr userDrawn="1"/>
        </p:nvPicPr>
        <p:blipFill>
          <a:blip r:embed="rId3"/>
          <a:stretch>
            <a:fillRect/>
          </a:stretch>
        </p:blipFill>
        <p:spPr>
          <a:xfrm>
            <a:off x="10909088" y="6418110"/>
            <a:ext cx="1390122" cy="511205"/>
          </a:xfrm>
          <a:prstGeom prst="rect">
            <a:avLst/>
          </a:prstGeom>
          <a:solidFill>
            <a:schemeClr val="tx2"/>
          </a:solidFill>
        </p:spPr>
      </p:pic>
      <p:pic>
        <p:nvPicPr>
          <p:cNvPr id="4" name="Picture 3"/>
          <p:cNvPicPr>
            <a:picLocks noChangeAspect="1"/>
          </p:cNvPicPr>
          <p:nvPr userDrawn="1"/>
        </p:nvPicPr>
        <p:blipFill rotWithShape="1">
          <a:blip r:embed="rId4"/>
          <a:srcRect l="5042" t="12601" r="21691" b="58198"/>
          <a:stretch/>
        </p:blipFill>
        <p:spPr>
          <a:xfrm>
            <a:off x="0" y="2185675"/>
            <a:ext cx="12452707" cy="3302748"/>
          </a:xfrm>
          <a:prstGeom prst="rect">
            <a:avLst/>
          </a:prstGeom>
        </p:spPr>
      </p:pic>
    </p:spTree>
    <p:extLst>
      <p:ext uri="{BB962C8B-B14F-4D97-AF65-F5344CB8AC3E}">
        <p14:creationId xmlns:p14="http://schemas.microsoft.com/office/powerpoint/2010/main" val="77238237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_Title Slide">
    <p:bg>
      <p:bgPr>
        <a:solidFill>
          <a:schemeClr val="tx2"/>
        </a:solidFill>
        <a:effectLst/>
      </p:bgPr>
    </p:bg>
    <p:spTree>
      <p:nvGrpSpPr>
        <p:cNvPr id="1" name=""/>
        <p:cNvGrpSpPr/>
        <p:nvPr/>
      </p:nvGrpSpPr>
      <p:grpSpPr>
        <a:xfrm>
          <a:off x="0" y="0"/>
          <a:ext cx="0" cy="0"/>
          <a:chOff x="0" y="0"/>
          <a:chExt cx="0" cy="0"/>
        </a:xfrm>
      </p:grpSpPr>
      <p:grpSp>
        <p:nvGrpSpPr>
          <p:cNvPr id="8" name="Group 7"/>
          <p:cNvGrpSpPr/>
          <p:nvPr userDrawn="1"/>
        </p:nvGrpSpPr>
        <p:grpSpPr>
          <a:xfrm>
            <a:off x="5671831" y="0"/>
            <a:ext cx="6764644" cy="6994525"/>
            <a:chOff x="5669440" y="0"/>
            <a:chExt cx="6764644" cy="6994525"/>
          </a:xfrm>
        </p:grpSpPr>
        <p:cxnSp>
          <p:nvCxnSpPr>
            <p:cNvPr id="12" name="Straight Connector 11"/>
            <p:cNvCxnSpPr/>
            <p:nvPr/>
          </p:nvCxnSpPr>
          <p:spPr>
            <a:xfrm>
              <a:off x="12200827"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11967563"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11501035"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11267771"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11734299"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10801242"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10567978"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11023600" y="101600"/>
              <a:ext cx="10907" cy="68929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10101450"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9868186"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10334714"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8701866"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8468601"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8935130"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9401658"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9168394"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9634922"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8002073"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7768809"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8235337"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7535545"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H="1">
              <a:off x="5669440" y="4665283"/>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flipH="1">
              <a:off x="5669440" y="4432019"/>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flipH="1">
              <a:off x="5669440" y="4898539"/>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H="1">
              <a:off x="5669440" y="3965491"/>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flipH="1">
              <a:off x="5669440" y="3732227"/>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H="1">
              <a:off x="5669440" y="4198755"/>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H="1">
              <a:off x="5669440" y="3265698"/>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flipH="1">
              <a:off x="5669440" y="3032434"/>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flipH="1">
              <a:off x="5669440" y="3498963"/>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flipH="1">
              <a:off x="5669440" y="2565906"/>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flipH="1">
              <a:off x="5669440" y="2332642"/>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flipH="1">
              <a:off x="5669440" y="2799170"/>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flipH="1">
              <a:off x="5669440" y="1166321"/>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flipH="1">
              <a:off x="5669440" y="933057"/>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flipH="1">
              <a:off x="5669440" y="1399586"/>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H="1">
              <a:off x="5669440" y="1866114"/>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flipH="1">
              <a:off x="5669440" y="1632850"/>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H="1">
              <a:off x="5669440" y="2099378"/>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flipH="1">
              <a:off x="5669440" y="466529"/>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flipH="1">
              <a:off x="5669440" y="233265"/>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flipH="1">
              <a:off x="5669440" y="699793"/>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flipH="1">
              <a:off x="5669442" y="6064859"/>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flipH="1">
              <a:off x="5669442" y="5831595"/>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flipH="1">
              <a:off x="5669442" y="6298124"/>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flipH="1">
              <a:off x="5669442" y="6764652"/>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flipH="1">
              <a:off x="5669442" y="6531388"/>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flipH="1">
              <a:off x="5669442" y="5365067"/>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flipH="1">
              <a:off x="5669442" y="5131803"/>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H="1">
              <a:off x="5669442" y="5598331"/>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7302288"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a:off x="7069024"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6602496"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6369232"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6835760"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a:off x="5902703"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a:off x="6135968"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sp>
        <p:nvSpPr>
          <p:cNvPr id="78" name="Rectangle 77"/>
          <p:cNvSpPr/>
          <p:nvPr userDrawn="1"/>
        </p:nvSpPr>
        <p:spPr bwMode="auto">
          <a:xfrm>
            <a:off x="5669438" y="-1696"/>
            <a:ext cx="6767037" cy="6997916"/>
          </a:xfrm>
          <a:prstGeom prst="rect">
            <a:avLst/>
          </a:prstGeom>
          <a:gradFill>
            <a:gsLst>
              <a:gs pos="84000">
                <a:schemeClr val="tx2">
                  <a:alpha val="0"/>
                </a:schemeClr>
              </a:gs>
              <a:gs pos="14000">
                <a:schemeClr val="tx2"/>
              </a:gs>
            </a:gsLst>
            <a:lin ang="20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6540" y="4930346"/>
            <a:ext cx="6399213" cy="825080"/>
          </a:xfrm>
          <a:noFill/>
        </p:spPr>
        <p:txBody>
          <a:bodyPr lIns="146304" tIns="109728" rIns="146304" bIns="109728">
            <a:noAutofit/>
          </a:bodyPr>
          <a:lstStyle>
            <a:lvl1pPr marL="0" indent="0">
              <a:spcBef>
                <a:spcPts val="0"/>
              </a:spcBef>
              <a:buNone/>
              <a:defRPr sz="2000" spc="0" baseline="0">
                <a:gradFill>
                  <a:gsLst>
                    <a:gs pos="0">
                      <a:schemeClr val="bg1"/>
                    </a:gs>
                    <a:gs pos="100000">
                      <a:schemeClr val="bg1"/>
                    </a:gs>
                  </a:gsLst>
                  <a:lin ang="5400000" scaled="1"/>
                </a:gradFill>
                <a:latin typeface="+mj-lt"/>
              </a:defRPr>
            </a:lvl1pPr>
          </a:lstStyle>
          <a:p>
            <a:pPr lvl="0"/>
            <a:r>
              <a:rPr lang="en-US" dirty="0"/>
              <a:t>Speaker Name</a:t>
            </a:r>
          </a:p>
        </p:txBody>
      </p:sp>
      <p:sp>
        <p:nvSpPr>
          <p:cNvPr id="9" name="Title 1"/>
          <p:cNvSpPr>
            <a:spLocks noGrp="1"/>
          </p:cNvSpPr>
          <p:nvPr>
            <p:ph type="title" hasCustomPrompt="1"/>
          </p:nvPr>
        </p:nvSpPr>
        <p:spPr>
          <a:xfrm>
            <a:off x="274702" y="1934285"/>
            <a:ext cx="8229535" cy="1837298"/>
          </a:xfrm>
          <a:noFill/>
        </p:spPr>
        <p:txBody>
          <a:bodyPr lIns="146304" tIns="91440" rIns="146304" bIns="91440" anchor="t" anchorCtr="0"/>
          <a:lstStyle>
            <a:lvl1pPr>
              <a:defRPr sz="5400" spc="-100" baseline="0">
                <a:gradFill>
                  <a:gsLst>
                    <a:gs pos="0">
                      <a:schemeClr val="bg1"/>
                    </a:gs>
                    <a:gs pos="100000">
                      <a:schemeClr val="bg1"/>
                    </a:gs>
                  </a:gsLst>
                  <a:lin ang="5400000" scaled="1"/>
                </a:gradFill>
              </a:defRPr>
            </a:lvl1pPr>
          </a:lstStyle>
          <a:p>
            <a:r>
              <a:rPr lang="en-US" dirty="0" err="1"/>
              <a:t>Titre</a:t>
            </a:r>
            <a:r>
              <a:rPr lang="en-US" dirty="0"/>
              <a:t> de </a:t>
            </a:r>
            <a:r>
              <a:rPr lang="en-US" dirty="0" err="1"/>
              <a:t>présentation</a:t>
            </a:r>
            <a:endParaRPr lang="en-US" dirty="0"/>
          </a:p>
        </p:txBody>
      </p:sp>
      <p:grpSp>
        <p:nvGrpSpPr>
          <p:cNvPr id="7" name="Group 6"/>
          <p:cNvGrpSpPr>
            <a:grpSpLocks noChangeAspect="1"/>
          </p:cNvGrpSpPr>
          <p:nvPr userDrawn="1"/>
        </p:nvGrpSpPr>
        <p:grpSpPr bwMode="black">
          <a:xfrm>
            <a:off x="458611" y="455244"/>
            <a:ext cx="1472583" cy="316146"/>
            <a:chOff x="457200" y="1643393"/>
            <a:chExt cx="4492753" cy="964540"/>
          </a:xfrm>
        </p:grpSpPr>
        <p:pic>
          <p:nvPicPr>
            <p:cNvPr id="10" name="Picture 9"/>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11"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2" name="Rectangle 1"/>
          <p:cNvSpPr/>
          <p:nvPr userDrawn="1"/>
        </p:nvSpPr>
        <p:spPr bwMode="auto">
          <a:xfrm>
            <a:off x="458611" y="6423310"/>
            <a:ext cx="2561485" cy="17711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7" name="Text Placeholder 4">
            <a:extLst>
              <a:ext uri="{FF2B5EF4-FFF2-40B4-BE49-F238E27FC236}">
                <a16:creationId xmlns:a16="http://schemas.microsoft.com/office/drawing/2014/main" id="{FD8F33F6-A481-4716-9950-BE851BC7CE80}"/>
              </a:ext>
            </a:extLst>
          </p:cNvPr>
          <p:cNvSpPr>
            <a:spLocks noGrp="1"/>
          </p:cNvSpPr>
          <p:nvPr>
            <p:ph type="body" sz="quarter" idx="13" hasCustomPrompt="1"/>
          </p:nvPr>
        </p:nvSpPr>
        <p:spPr>
          <a:xfrm>
            <a:off x="266358" y="3921120"/>
            <a:ext cx="6399213" cy="825080"/>
          </a:xfrm>
          <a:noFill/>
        </p:spPr>
        <p:txBody>
          <a:bodyPr lIns="146304" tIns="109728" rIns="146304" bIns="109728">
            <a:noAutofit/>
          </a:bodyPr>
          <a:lstStyle>
            <a:lvl1pPr marL="0" indent="0">
              <a:spcBef>
                <a:spcPts val="0"/>
              </a:spcBef>
              <a:buNone/>
              <a:defRPr sz="3200" spc="0" baseline="0">
                <a:gradFill>
                  <a:gsLst>
                    <a:gs pos="0">
                      <a:schemeClr val="bg1"/>
                    </a:gs>
                    <a:gs pos="100000">
                      <a:schemeClr val="bg1"/>
                    </a:gs>
                  </a:gsLst>
                  <a:lin ang="5400000" scaled="1"/>
                </a:gradFill>
                <a:latin typeface="+mj-lt"/>
              </a:defRPr>
            </a:lvl1pPr>
          </a:lstStyle>
          <a:p>
            <a:pPr lvl="0"/>
            <a:r>
              <a:rPr lang="en-US" dirty="0"/>
              <a:t>Nom de </a:t>
            </a:r>
            <a:r>
              <a:rPr lang="en-US" dirty="0" err="1"/>
              <a:t>l’école</a:t>
            </a:r>
            <a:endParaRPr lang="en-US" dirty="0"/>
          </a:p>
        </p:txBody>
      </p:sp>
      <p:sp>
        <p:nvSpPr>
          <p:cNvPr id="69" name="Education" title="Icon of a rolled paper with a ribbon stamped on it">
            <a:extLst>
              <a:ext uri="{FF2B5EF4-FFF2-40B4-BE49-F238E27FC236}">
                <a16:creationId xmlns:a16="http://schemas.microsoft.com/office/drawing/2014/main" id="{CB8D5674-6258-4B23-8EED-93EE879768C8}"/>
              </a:ext>
            </a:extLst>
          </p:cNvPr>
          <p:cNvSpPr>
            <a:spLocks noChangeAspect="1" noEditPoints="1"/>
          </p:cNvSpPr>
          <p:nvPr userDrawn="1"/>
        </p:nvSpPr>
        <p:spPr bwMode="auto">
          <a:xfrm>
            <a:off x="7462171" y="1032089"/>
            <a:ext cx="4755059" cy="4755059"/>
          </a:xfrm>
          <a:custGeom>
            <a:avLst/>
            <a:gdLst>
              <a:gd name="T0" fmla="*/ 35 w 350"/>
              <a:gd name="T1" fmla="*/ 350 h 350"/>
              <a:gd name="T2" fmla="*/ 10 w 350"/>
              <a:gd name="T3" fmla="*/ 340 h 350"/>
              <a:gd name="T4" fmla="*/ 0 w 350"/>
              <a:gd name="T5" fmla="*/ 315 h 350"/>
              <a:gd name="T6" fmla="*/ 10 w 350"/>
              <a:gd name="T7" fmla="*/ 290 h 350"/>
              <a:gd name="T8" fmla="*/ 35 w 350"/>
              <a:gd name="T9" fmla="*/ 280 h 350"/>
              <a:gd name="T10" fmla="*/ 175 w 350"/>
              <a:gd name="T11" fmla="*/ 280 h 350"/>
              <a:gd name="T12" fmla="*/ 245 w 350"/>
              <a:gd name="T13" fmla="*/ 280 h 350"/>
              <a:gd name="T14" fmla="*/ 220 w 350"/>
              <a:gd name="T15" fmla="*/ 290 h 350"/>
              <a:gd name="T16" fmla="*/ 210 w 350"/>
              <a:gd name="T17" fmla="*/ 315 h 350"/>
              <a:gd name="T18" fmla="*/ 220 w 350"/>
              <a:gd name="T19" fmla="*/ 340 h 350"/>
              <a:gd name="T20" fmla="*/ 245 w 350"/>
              <a:gd name="T21" fmla="*/ 350 h 350"/>
              <a:gd name="T22" fmla="*/ 280 w 350"/>
              <a:gd name="T23" fmla="*/ 70 h 350"/>
              <a:gd name="T24" fmla="*/ 315 w 350"/>
              <a:gd name="T25" fmla="*/ 70 h 350"/>
              <a:gd name="T26" fmla="*/ 350 w 350"/>
              <a:gd name="T27" fmla="*/ 35 h 350"/>
              <a:gd name="T28" fmla="*/ 315 w 350"/>
              <a:gd name="T29" fmla="*/ 0 h 350"/>
              <a:gd name="T30" fmla="*/ 280 w 350"/>
              <a:gd name="T31" fmla="*/ 35 h 350"/>
              <a:gd name="T32" fmla="*/ 280 w 350"/>
              <a:gd name="T33" fmla="*/ 222 h 350"/>
              <a:gd name="T34" fmla="*/ 314 w 350"/>
              <a:gd name="T35" fmla="*/ 0 h 350"/>
              <a:gd name="T36" fmla="*/ 82 w 350"/>
              <a:gd name="T37" fmla="*/ 0 h 350"/>
              <a:gd name="T38" fmla="*/ 47 w 350"/>
              <a:gd name="T39" fmla="*/ 35 h 350"/>
              <a:gd name="T40" fmla="*/ 47 w 350"/>
              <a:gd name="T41" fmla="*/ 268 h 350"/>
              <a:gd name="T42" fmla="*/ 280 w 350"/>
              <a:gd name="T43" fmla="*/ 222 h 350"/>
              <a:gd name="T44" fmla="*/ 280 w 350"/>
              <a:gd name="T45" fmla="*/ 315 h 350"/>
              <a:gd name="T46" fmla="*/ 35 w 350"/>
              <a:gd name="T47" fmla="*/ 350 h 350"/>
              <a:gd name="T48" fmla="*/ 245 w 350"/>
              <a:gd name="T49" fmla="*/ 350 h 350"/>
              <a:gd name="T50" fmla="*/ 280 w 350"/>
              <a:gd name="T51" fmla="*/ 315 h 350"/>
              <a:gd name="T52" fmla="*/ 82 w 350"/>
              <a:gd name="T53" fmla="*/ 70 h 350"/>
              <a:gd name="T54" fmla="*/ 245 w 350"/>
              <a:gd name="T55" fmla="*/ 70 h 350"/>
              <a:gd name="T56" fmla="*/ 82 w 350"/>
              <a:gd name="T57" fmla="*/ 117 h 350"/>
              <a:gd name="T58" fmla="*/ 128 w 350"/>
              <a:gd name="T59" fmla="*/ 117 h 350"/>
              <a:gd name="T60" fmla="*/ 82 w 350"/>
              <a:gd name="T61" fmla="*/ 163 h 350"/>
              <a:gd name="T62" fmla="*/ 128 w 350"/>
              <a:gd name="T63" fmla="*/ 163 h 350"/>
              <a:gd name="T64" fmla="*/ 82 w 350"/>
              <a:gd name="T65" fmla="*/ 210 h 350"/>
              <a:gd name="T66" fmla="*/ 128 w 350"/>
              <a:gd name="T67" fmla="*/ 210 h 350"/>
              <a:gd name="T68" fmla="*/ 163 w 350"/>
              <a:gd name="T69" fmla="*/ 152 h 350"/>
              <a:gd name="T70" fmla="*/ 163 w 350"/>
              <a:gd name="T71" fmla="*/ 245 h 350"/>
              <a:gd name="T72" fmla="*/ 198 w 350"/>
              <a:gd name="T73" fmla="*/ 228 h 350"/>
              <a:gd name="T74" fmla="*/ 233 w 350"/>
              <a:gd name="T75" fmla="*/ 245 h 350"/>
              <a:gd name="T76" fmla="*/ 233 w 350"/>
              <a:gd name="T77" fmla="*/ 152 h 350"/>
              <a:gd name="T78" fmla="*/ 198 w 350"/>
              <a:gd name="T79" fmla="*/ 117 h 350"/>
              <a:gd name="T80" fmla="*/ 163 w 350"/>
              <a:gd name="T81" fmla="*/ 152 h 350"/>
              <a:gd name="T82" fmla="*/ 198 w 350"/>
              <a:gd name="T83" fmla="*/ 187 h 350"/>
              <a:gd name="T84" fmla="*/ 233 w 350"/>
              <a:gd name="T85" fmla="*/ 152 h 350"/>
              <a:gd name="T86" fmla="*/ 198 w 350"/>
              <a:gd name="T87" fmla="*/ 117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0" h="350">
                <a:moveTo>
                  <a:pt x="35" y="350"/>
                </a:moveTo>
                <a:cubicBezTo>
                  <a:pt x="25" y="350"/>
                  <a:pt x="17" y="346"/>
                  <a:pt x="10" y="340"/>
                </a:cubicBezTo>
                <a:cubicBezTo>
                  <a:pt x="4" y="333"/>
                  <a:pt x="0" y="325"/>
                  <a:pt x="0" y="315"/>
                </a:cubicBezTo>
                <a:cubicBezTo>
                  <a:pt x="0" y="305"/>
                  <a:pt x="4" y="297"/>
                  <a:pt x="10" y="290"/>
                </a:cubicBezTo>
                <a:cubicBezTo>
                  <a:pt x="17" y="284"/>
                  <a:pt x="25" y="280"/>
                  <a:pt x="35" y="280"/>
                </a:cubicBezTo>
                <a:cubicBezTo>
                  <a:pt x="175" y="280"/>
                  <a:pt x="175" y="280"/>
                  <a:pt x="175" y="280"/>
                </a:cubicBezTo>
                <a:cubicBezTo>
                  <a:pt x="245" y="280"/>
                  <a:pt x="245" y="280"/>
                  <a:pt x="245" y="280"/>
                </a:cubicBezTo>
                <a:cubicBezTo>
                  <a:pt x="235" y="280"/>
                  <a:pt x="227" y="284"/>
                  <a:pt x="220" y="290"/>
                </a:cubicBezTo>
                <a:cubicBezTo>
                  <a:pt x="214" y="297"/>
                  <a:pt x="210" y="305"/>
                  <a:pt x="210" y="315"/>
                </a:cubicBezTo>
                <a:cubicBezTo>
                  <a:pt x="210" y="325"/>
                  <a:pt x="214" y="333"/>
                  <a:pt x="220" y="340"/>
                </a:cubicBezTo>
                <a:cubicBezTo>
                  <a:pt x="227" y="346"/>
                  <a:pt x="235" y="350"/>
                  <a:pt x="245" y="350"/>
                </a:cubicBezTo>
                <a:moveTo>
                  <a:pt x="280" y="70"/>
                </a:moveTo>
                <a:cubicBezTo>
                  <a:pt x="315" y="70"/>
                  <a:pt x="315" y="70"/>
                  <a:pt x="315" y="70"/>
                </a:cubicBezTo>
                <a:cubicBezTo>
                  <a:pt x="334" y="70"/>
                  <a:pt x="350" y="54"/>
                  <a:pt x="350" y="35"/>
                </a:cubicBezTo>
                <a:cubicBezTo>
                  <a:pt x="350" y="16"/>
                  <a:pt x="334" y="0"/>
                  <a:pt x="315" y="0"/>
                </a:cubicBezTo>
                <a:cubicBezTo>
                  <a:pt x="296" y="0"/>
                  <a:pt x="280" y="16"/>
                  <a:pt x="280" y="35"/>
                </a:cubicBezTo>
                <a:cubicBezTo>
                  <a:pt x="280" y="222"/>
                  <a:pt x="280" y="222"/>
                  <a:pt x="280" y="222"/>
                </a:cubicBezTo>
                <a:moveTo>
                  <a:pt x="314" y="0"/>
                </a:moveTo>
                <a:cubicBezTo>
                  <a:pt x="82" y="0"/>
                  <a:pt x="82" y="0"/>
                  <a:pt x="82" y="0"/>
                </a:cubicBezTo>
                <a:cubicBezTo>
                  <a:pt x="62" y="0"/>
                  <a:pt x="47" y="16"/>
                  <a:pt x="47" y="35"/>
                </a:cubicBezTo>
                <a:cubicBezTo>
                  <a:pt x="47" y="268"/>
                  <a:pt x="47" y="268"/>
                  <a:pt x="47" y="268"/>
                </a:cubicBezTo>
                <a:moveTo>
                  <a:pt x="280" y="222"/>
                </a:moveTo>
                <a:cubicBezTo>
                  <a:pt x="280" y="315"/>
                  <a:pt x="280" y="315"/>
                  <a:pt x="280" y="315"/>
                </a:cubicBezTo>
                <a:moveTo>
                  <a:pt x="35" y="350"/>
                </a:moveTo>
                <a:cubicBezTo>
                  <a:pt x="245" y="350"/>
                  <a:pt x="245" y="350"/>
                  <a:pt x="245" y="350"/>
                </a:cubicBezTo>
                <a:cubicBezTo>
                  <a:pt x="264" y="350"/>
                  <a:pt x="280" y="334"/>
                  <a:pt x="280" y="315"/>
                </a:cubicBezTo>
                <a:moveTo>
                  <a:pt x="82" y="70"/>
                </a:moveTo>
                <a:cubicBezTo>
                  <a:pt x="245" y="70"/>
                  <a:pt x="245" y="70"/>
                  <a:pt x="245" y="70"/>
                </a:cubicBezTo>
                <a:moveTo>
                  <a:pt x="82" y="117"/>
                </a:moveTo>
                <a:cubicBezTo>
                  <a:pt x="128" y="117"/>
                  <a:pt x="128" y="117"/>
                  <a:pt x="128" y="117"/>
                </a:cubicBezTo>
                <a:moveTo>
                  <a:pt x="82" y="163"/>
                </a:moveTo>
                <a:cubicBezTo>
                  <a:pt x="128" y="163"/>
                  <a:pt x="128" y="163"/>
                  <a:pt x="128" y="163"/>
                </a:cubicBezTo>
                <a:moveTo>
                  <a:pt x="82" y="210"/>
                </a:moveTo>
                <a:cubicBezTo>
                  <a:pt x="128" y="210"/>
                  <a:pt x="128" y="210"/>
                  <a:pt x="128" y="210"/>
                </a:cubicBezTo>
                <a:moveTo>
                  <a:pt x="163" y="152"/>
                </a:moveTo>
                <a:cubicBezTo>
                  <a:pt x="163" y="245"/>
                  <a:pt x="163" y="245"/>
                  <a:pt x="163" y="245"/>
                </a:cubicBezTo>
                <a:cubicBezTo>
                  <a:pt x="198" y="228"/>
                  <a:pt x="198" y="228"/>
                  <a:pt x="198" y="228"/>
                </a:cubicBezTo>
                <a:cubicBezTo>
                  <a:pt x="233" y="245"/>
                  <a:pt x="233" y="245"/>
                  <a:pt x="233" y="245"/>
                </a:cubicBezTo>
                <a:cubicBezTo>
                  <a:pt x="233" y="152"/>
                  <a:pt x="233" y="152"/>
                  <a:pt x="233" y="152"/>
                </a:cubicBezTo>
                <a:moveTo>
                  <a:pt x="198" y="117"/>
                </a:moveTo>
                <a:cubicBezTo>
                  <a:pt x="179" y="117"/>
                  <a:pt x="163" y="132"/>
                  <a:pt x="163" y="152"/>
                </a:cubicBezTo>
                <a:cubicBezTo>
                  <a:pt x="163" y="171"/>
                  <a:pt x="179" y="187"/>
                  <a:pt x="198" y="187"/>
                </a:cubicBezTo>
                <a:cubicBezTo>
                  <a:pt x="218" y="187"/>
                  <a:pt x="233" y="171"/>
                  <a:pt x="233" y="152"/>
                </a:cubicBezTo>
                <a:cubicBezTo>
                  <a:pt x="233" y="132"/>
                  <a:pt x="218" y="117"/>
                  <a:pt x="198" y="117"/>
                </a:cubicBezTo>
                <a:close/>
              </a:path>
            </a:pathLst>
          </a:custGeom>
          <a:noFill/>
          <a:ln w="38100" cap="sq">
            <a:solidFill>
              <a:srgbClr val="80BCEB"/>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89420540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5_Title Slide">
    <p:bg>
      <p:bgPr>
        <a:solidFill>
          <a:schemeClr val="tx2"/>
        </a:solidFill>
        <a:effectLst/>
      </p:bgPr>
    </p:bg>
    <p:spTree>
      <p:nvGrpSpPr>
        <p:cNvPr id="1" name=""/>
        <p:cNvGrpSpPr/>
        <p:nvPr/>
      </p:nvGrpSpPr>
      <p:grpSpPr>
        <a:xfrm>
          <a:off x="0" y="0"/>
          <a:ext cx="0" cy="0"/>
          <a:chOff x="0" y="0"/>
          <a:chExt cx="0" cy="0"/>
        </a:xfrm>
      </p:grpSpPr>
      <p:grpSp>
        <p:nvGrpSpPr>
          <p:cNvPr id="8" name="Group 7"/>
          <p:cNvGrpSpPr/>
          <p:nvPr userDrawn="1"/>
        </p:nvGrpSpPr>
        <p:grpSpPr>
          <a:xfrm>
            <a:off x="5671831" y="0"/>
            <a:ext cx="6764644" cy="6994525"/>
            <a:chOff x="5669440" y="0"/>
            <a:chExt cx="6764644" cy="6994525"/>
          </a:xfrm>
        </p:grpSpPr>
        <p:cxnSp>
          <p:nvCxnSpPr>
            <p:cNvPr id="12" name="Straight Connector 11"/>
            <p:cNvCxnSpPr/>
            <p:nvPr/>
          </p:nvCxnSpPr>
          <p:spPr>
            <a:xfrm>
              <a:off x="12200827"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11967563"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11501035"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11267771"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11734299"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10801242"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10567978"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11023600" y="101600"/>
              <a:ext cx="10907" cy="68929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10101450"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9868186"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10334714"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8701866"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8468601"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8935130"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9401658"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9168394"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9634922"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8002073"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7768809"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8235337"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7535545"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H="1">
              <a:off x="5669440" y="4665283"/>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flipH="1">
              <a:off x="5669440" y="4432019"/>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flipH="1">
              <a:off x="5669440" y="4898539"/>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H="1">
              <a:off x="5669440" y="3965491"/>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flipH="1">
              <a:off x="5669440" y="3732227"/>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H="1">
              <a:off x="5669440" y="4198755"/>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H="1">
              <a:off x="5669440" y="3265698"/>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flipH="1">
              <a:off x="5669440" y="3032434"/>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flipH="1">
              <a:off x="5669440" y="3498963"/>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flipH="1">
              <a:off x="5669440" y="2565906"/>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flipH="1">
              <a:off x="5669440" y="2332642"/>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flipH="1">
              <a:off x="5669440" y="2799170"/>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flipH="1">
              <a:off x="5669440" y="1166321"/>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flipH="1">
              <a:off x="5669440" y="933057"/>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flipH="1">
              <a:off x="5669440" y="1399586"/>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H="1">
              <a:off x="5669440" y="1866114"/>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flipH="1">
              <a:off x="5669440" y="1632850"/>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H="1">
              <a:off x="5669440" y="2099378"/>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flipH="1">
              <a:off x="5669440" y="466529"/>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flipH="1">
              <a:off x="5669440" y="233265"/>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flipH="1">
              <a:off x="5669440" y="699793"/>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flipH="1">
              <a:off x="5669442" y="6064859"/>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flipH="1">
              <a:off x="5669442" y="5831595"/>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flipH="1">
              <a:off x="5669442" y="6298124"/>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flipH="1">
              <a:off x="5669442" y="6764652"/>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flipH="1">
              <a:off x="5669442" y="6531388"/>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flipH="1">
              <a:off x="5669442" y="5365067"/>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flipH="1">
              <a:off x="5669442" y="5131803"/>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H="1">
              <a:off x="5669442" y="5598331"/>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7302288"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a:off x="7069024"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6602496"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6369232"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6835760"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a:off x="5902703"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a:off x="6135968"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sp>
        <p:nvSpPr>
          <p:cNvPr id="78" name="Rectangle 77"/>
          <p:cNvSpPr/>
          <p:nvPr userDrawn="1"/>
        </p:nvSpPr>
        <p:spPr bwMode="auto">
          <a:xfrm>
            <a:off x="5669438" y="-1696"/>
            <a:ext cx="6767037" cy="6997916"/>
          </a:xfrm>
          <a:prstGeom prst="rect">
            <a:avLst/>
          </a:prstGeom>
          <a:gradFill>
            <a:gsLst>
              <a:gs pos="84000">
                <a:schemeClr val="tx2">
                  <a:alpha val="0"/>
                </a:schemeClr>
              </a:gs>
              <a:gs pos="14000">
                <a:schemeClr val="tx2"/>
              </a:gs>
            </a:gsLst>
            <a:lin ang="20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6540" y="4930346"/>
            <a:ext cx="6399213" cy="825080"/>
          </a:xfrm>
          <a:noFill/>
        </p:spPr>
        <p:txBody>
          <a:bodyPr lIns="146304" tIns="109728" rIns="146304" bIns="109728">
            <a:noAutofit/>
          </a:bodyPr>
          <a:lstStyle>
            <a:lvl1pPr marL="0" indent="0">
              <a:spcBef>
                <a:spcPts val="0"/>
              </a:spcBef>
              <a:buNone/>
              <a:defRPr sz="2000" spc="0" baseline="0">
                <a:gradFill>
                  <a:gsLst>
                    <a:gs pos="0">
                      <a:schemeClr val="bg1"/>
                    </a:gs>
                    <a:gs pos="100000">
                      <a:schemeClr val="bg1"/>
                    </a:gs>
                  </a:gsLst>
                  <a:lin ang="5400000" scaled="1"/>
                </a:gradFill>
                <a:latin typeface="+mj-lt"/>
              </a:defRPr>
            </a:lvl1pPr>
          </a:lstStyle>
          <a:p>
            <a:pPr lvl="0"/>
            <a:r>
              <a:rPr lang="en-US" dirty="0"/>
              <a:t>Speaker Name</a:t>
            </a:r>
          </a:p>
        </p:txBody>
      </p:sp>
      <p:sp>
        <p:nvSpPr>
          <p:cNvPr id="9" name="Title 1"/>
          <p:cNvSpPr>
            <a:spLocks noGrp="1"/>
          </p:cNvSpPr>
          <p:nvPr>
            <p:ph type="title" hasCustomPrompt="1"/>
          </p:nvPr>
        </p:nvSpPr>
        <p:spPr>
          <a:xfrm>
            <a:off x="274702" y="1934285"/>
            <a:ext cx="8229535" cy="1837298"/>
          </a:xfrm>
          <a:noFill/>
        </p:spPr>
        <p:txBody>
          <a:bodyPr lIns="146304" tIns="91440" rIns="146304" bIns="91440" anchor="t" anchorCtr="0"/>
          <a:lstStyle>
            <a:lvl1pPr>
              <a:defRPr sz="5400" spc="-100" baseline="0">
                <a:gradFill>
                  <a:gsLst>
                    <a:gs pos="0">
                      <a:schemeClr val="bg1"/>
                    </a:gs>
                    <a:gs pos="100000">
                      <a:schemeClr val="bg1"/>
                    </a:gs>
                  </a:gsLst>
                  <a:lin ang="5400000" scaled="1"/>
                </a:gradFill>
              </a:defRPr>
            </a:lvl1pPr>
          </a:lstStyle>
          <a:p>
            <a:r>
              <a:rPr lang="en-US" dirty="0" err="1"/>
              <a:t>Titre</a:t>
            </a:r>
            <a:r>
              <a:rPr lang="en-US" dirty="0"/>
              <a:t> de </a:t>
            </a:r>
            <a:r>
              <a:rPr lang="en-US" dirty="0" err="1"/>
              <a:t>présentation</a:t>
            </a:r>
            <a:endParaRPr lang="en-US" dirty="0"/>
          </a:p>
        </p:txBody>
      </p:sp>
      <p:grpSp>
        <p:nvGrpSpPr>
          <p:cNvPr id="7" name="Group 6"/>
          <p:cNvGrpSpPr>
            <a:grpSpLocks noChangeAspect="1"/>
          </p:cNvGrpSpPr>
          <p:nvPr userDrawn="1"/>
        </p:nvGrpSpPr>
        <p:grpSpPr bwMode="black">
          <a:xfrm>
            <a:off x="458611" y="455244"/>
            <a:ext cx="1472583" cy="316146"/>
            <a:chOff x="457200" y="1643393"/>
            <a:chExt cx="4492753" cy="964540"/>
          </a:xfrm>
        </p:grpSpPr>
        <p:pic>
          <p:nvPicPr>
            <p:cNvPr id="10" name="Picture 9"/>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11"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2" name="Rectangle 1"/>
          <p:cNvSpPr/>
          <p:nvPr userDrawn="1"/>
        </p:nvSpPr>
        <p:spPr bwMode="auto">
          <a:xfrm>
            <a:off x="458611" y="6423310"/>
            <a:ext cx="2561485" cy="17711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7" name="Text Placeholder 4">
            <a:extLst>
              <a:ext uri="{FF2B5EF4-FFF2-40B4-BE49-F238E27FC236}">
                <a16:creationId xmlns:a16="http://schemas.microsoft.com/office/drawing/2014/main" id="{FD8F33F6-A481-4716-9950-BE851BC7CE80}"/>
              </a:ext>
            </a:extLst>
          </p:cNvPr>
          <p:cNvSpPr>
            <a:spLocks noGrp="1"/>
          </p:cNvSpPr>
          <p:nvPr>
            <p:ph type="body" sz="quarter" idx="13" hasCustomPrompt="1"/>
          </p:nvPr>
        </p:nvSpPr>
        <p:spPr>
          <a:xfrm>
            <a:off x="266358" y="3921120"/>
            <a:ext cx="6399213" cy="825080"/>
          </a:xfrm>
          <a:noFill/>
        </p:spPr>
        <p:txBody>
          <a:bodyPr lIns="146304" tIns="109728" rIns="146304" bIns="109728">
            <a:noAutofit/>
          </a:bodyPr>
          <a:lstStyle>
            <a:lvl1pPr marL="0" indent="0">
              <a:spcBef>
                <a:spcPts val="0"/>
              </a:spcBef>
              <a:buNone/>
              <a:defRPr sz="3200" spc="0" baseline="0">
                <a:gradFill>
                  <a:gsLst>
                    <a:gs pos="0">
                      <a:schemeClr val="bg1"/>
                    </a:gs>
                    <a:gs pos="100000">
                      <a:schemeClr val="bg1"/>
                    </a:gs>
                  </a:gsLst>
                  <a:lin ang="5400000" scaled="1"/>
                </a:gradFill>
                <a:latin typeface="+mj-lt"/>
              </a:defRPr>
            </a:lvl1pPr>
          </a:lstStyle>
          <a:p>
            <a:pPr lvl="0"/>
            <a:r>
              <a:rPr lang="en-US" dirty="0"/>
              <a:t>Nom de </a:t>
            </a:r>
            <a:r>
              <a:rPr lang="en-US" dirty="0" err="1"/>
              <a:t>l’école</a:t>
            </a:r>
            <a:endParaRPr lang="en-US" dirty="0"/>
          </a:p>
        </p:txBody>
      </p:sp>
      <p:sp>
        <p:nvSpPr>
          <p:cNvPr id="69" name="rocket" title="Icon of a rocket">
            <a:extLst>
              <a:ext uri="{FF2B5EF4-FFF2-40B4-BE49-F238E27FC236}">
                <a16:creationId xmlns:a16="http://schemas.microsoft.com/office/drawing/2014/main" id="{EF868EE5-4AA3-4983-A348-47E2FBAEF0AF}"/>
              </a:ext>
            </a:extLst>
          </p:cNvPr>
          <p:cNvSpPr>
            <a:spLocks noChangeAspect="1" noEditPoints="1"/>
          </p:cNvSpPr>
          <p:nvPr userDrawn="1"/>
        </p:nvSpPr>
        <p:spPr bwMode="auto">
          <a:xfrm>
            <a:off x="7664471" y="1208898"/>
            <a:ext cx="4490543" cy="4402507"/>
          </a:xfrm>
          <a:custGeom>
            <a:avLst/>
            <a:gdLst>
              <a:gd name="T0" fmla="*/ 352 w 352"/>
              <a:gd name="T1" fmla="*/ 3 h 346"/>
              <a:gd name="T2" fmla="*/ 305 w 352"/>
              <a:gd name="T3" fmla="*/ 142 h 346"/>
              <a:gd name="T4" fmla="*/ 118 w 352"/>
              <a:gd name="T5" fmla="*/ 326 h 346"/>
              <a:gd name="T6" fmla="*/ 50 w 352"/>
              <a:gd name="T7" fmla="*/ 346 h 346"/>
              <a:gd name="T8" fmla="*/ 0 w 352"/>
              <a:gd name="T9" fmla="*/ 295 h 346"/>
              <a:gd name="T10" fmla="*/ 30 w 352"/>
              <a:gd name="T11" fmla="*/ 227 h 346"/>
              <a:gd name="T12" fmla="*/ 203 w 352"/>
              <a:gd name="T13" fmla="*/ 54 h 346"/>
              <a:gd name="T14" fmla="*/ 352 w 352"/>
              <a:gd name="T15" fmla="*/ 3 h 346"/>
              <a:gd name="T16" fmla="*/ 203 w 352"/>
              <a:gd name="T17" fmla="*/ 55 h 346"/>
              <a:gd name="T18" fmla="*/ 301 w 352"/>
              <a:gd name="T19" fmla="*/ 146 h 346"/>
              <a:gd name="T20" fmla="*/ 144 w 352"/>
              <a:gd name="T21" fmla="*/ 113 h 346"/>
              <a:gd name="T22" fmla="*/ 0 w 352"/>
              <a:gd name="T23" fmla="*/ 113 h 346"/>
              <a:gd name="T24" fmla="*/ 0 w 352"/>
              <a:gd name="T25" fmla="*/ 197 h 346"/>
              <a:gd name="T26" fmla="*/ 30 w 352"/>
              <a:gd name="T27" fmla="*/ 227 h 346"/>
              <a:gd name="T28" fmla="*/ 30 w 352"/>
              <a:gd name="T29" fmla="*/ 227 h 346"/>
              <a:gd name="T30" fmla="*/ 120 w 352"/>
              <a:gd name="T31" fmla="*/ 324 h 346"/>
              <a:gd name="T32" fmla="*/ 141 w 352"/>
              <a:gd name="T33" fmla="*/ 346 h 346"/>
              <a:gd name="T34" fmla="*/ 232 w 352"/>
              <a:gd name="T35" fmla="*/ 346 h 346"/>
              <a:gd name="T36" fmla="*/ 232 w 352"/>
              <a:gd name="T37" fmla="*/ 214 h 346"/>
              <a:gd name="T38" fmla="*/ 176 w 352"/>
              <a:gd name="T39" fmla="*/ 159 h 346"/>
              <a:gd name="T40" fmla="*/ 194 w 352"/>
              <a:gd name="T41" fmla="*/ 177 h 346"/>
              <a:gd name="T42" fmla="*/ 211 w 352"/>
              <a:gd name="T43" fmla="*/ 159 h 346"/>
              <a:gd name="T44" fmla="*/ 194 w 352"/>
              <a:gd name="T45" fmla="*/ 141 h 346"/>
              <a:gd name="T46" fmla="*/ 176 w 352"/>
              <a:gd name="T47" fmla="*/ 159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52" h="346">
                <a:moveTo>
                  <a:pt x="352" y="3"/>
                </a:moveTo>
                <a:cubicBezTo>
                  <a:pt x="346" y="85"/>
                  <a:pt x="305" y="142"/>
                  <a:pt x="305" y="142"/>
                </a:cubicBezTo>
                <a:cubicBezTo>
                  <a:pt x="305" y="142"/>
                  <a:pt x="305" y="142"/>
                  <a:pt x="118" y="326"/>
                </a:cubicBezTo>
                <a:cubicBezTo>
                  <a:pt x="118" y="326"/>
                  <a:pt x="118" y="326"/>
                  <a:pt x="50" y="346"/>
                </a:cubicBezTo>
                <a:cubicBezTo>
                  <a:pt x="50" y="346"/>
                  <a:pt x="50" y="346"/>
                  <a:pt x="0" y="295"/>
                </a:cubicBezTo>
                <a:cubicBezTo>
                  <a:pt x="0" y="295"/>
                  <a:pt x="0" y="295"/>
                  <a:pt x="30" y="227"/>
                </a:cubicBezTo>
                <a:cubicBezTo>
                  <a:pt x="30" y="227"/>
                  <a:pt x="149" y="109"/>
                  <a:pt x="203" y="54"/>
                </a:cubicBezTo>
                <a:cubicBezTo>
                  <a:pt x="257" y="0"/>
                  <a:pt x="352" y="3"/>
                  <a:pt x="352" y="3"/>
                </a:cubicBezTo>
                <a:close/>
                <a:moveTo>
                  <a:pt x="203" y="55"/>
                </a:moveTo>
                <a:cubicBezTo>
                  <a:pt x="301" y="146"/>
                  <a:pt x="301" y="146"/>
                  <a:pt x="301" y="146"/>
                </a:cubicBezTo>
                <a:moveTo>
                  <a:pt x="144" y="113"/>
                </a:moveTo>
                <a:cubicBezTo>
                  <a:pt x="0" y="113"/>
                  <a:pt x="0" y="113"/>
                  <a:pt x="0" y="113"/>
                </a:cubicBezTo>
                <a:cubicBezTo>
                  <a:pt x="0" y="197"/>
                  <a:pt x="0" y="197"/>
                  <a:pt x="0" y="197"/>
                </a:cubicBezTo>
                <a:cubicBezTo>
                  <a:pt x="30" y="227"/>
                  <a:pt x="30" y="227"/>
                  <a:pt x="30" y="227"/>
                </a:cubicBezTo>
                <a:moveTo>
                  <a:pt x="30" y="227"/>
                </a:moveTo>
                <a:cubicBezTo>
                  <a:pt x="120" y="324"/>
                  <a:pt x="120" y="324"/>
                  <a:pt x="120" y="324"/>
                </a:cubicBezTo>
                <a:cubicBezTo>
                  <a:pt x="141" y="346"/>
                  <a:pt x="141" y="346"/>
                  <a:pt x="141" y="346"/>
                </a:cubicBezTo>
                <a:cubicBezTo>
                  <a:pt x="232" y="346"/>
                  <a:pt x="232" y="346"/>
                  <a:pt x="232" y="346"/>
                </a:cubicBezTo>
                <a:cubicBezTo>
                  <a:pt x="232" y="214"/>
                  <a:pt x="232" y="214"/>
                  <a:pt x="232" y="214"/>
                </a:cubicBezTo>
                <a:moveTo>
                  <a:pt x="176" y="159"/>
                </a:moveTo>
                <a:cubicBezTo>
                  <a:pt x="176" y="169"/>
                  <a:pt x="184" y="177"/>
                  <a:pt x="194" y="177"/>
                </a:cubicBezTo>
                <a:cubicBezTo>
                  <a:pt x="203" y="177"/>
                  <a:pt x="211" y="169"/>
                  <a:pt x="211" y="159"/>
                </a:cubicBezTo>
                <a:cubicBezTo>
                  <a:pt x="211" y="149"/>
                  <a:pt x="203" y="141"/>
                  <a:pt x="194" y="141"/>
                </a:cubicBezTo>
                <a:cubicBezTo>
                  <a:pt x="184" y="141"/>
                  <a:pt x="176" y="149"/>
                  <a:pt x="176" y="159"/>
                </a:cubicBezTo>
                <a:close/>
              </a:path>
            </a:pathLst>
          </a:custGeom>
          <a:noFill/>
          <a:ln w="38100" cap="flat">
            <a:solidFill>
              <a:srgbClr val="80BCEB"/>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Tree>
    <p:extLst>
      <p:ext uri="{BB962C8B-B14F-4D97-AF65-F5344CB8AC3E}">
        <p14:creationId xmlns:p14="http://schemas.microsoft.com/office/powerpoint/2010/main" val="15688457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6_Title Slide">
    <p:bg>
      <p:bgPr>
        <a:solidFill>
          <a:schemeClr val="tx2"/>
        </a:solidFill>
        <a:effectLst/>
      </p:bgPr>
    </p:bg>
    <p:spTree>
      <p:nvGrpSpPr>
        <p:cNvPr id="1" name=""/>
        <p:cNvGrpSpPr/>
        <p:nvPr/>
      </p:nvGrpSpPr>
      <p:grpSpPr>
        <a:xfrm>
          <a:off x="0" y="0"/>
          <a:ext cx="0" cy="0"/>
          <a:chOff x="0" y="0"/>
          <a:chExt cx="0" cy="0"/>
        </a:xfrm>
      </p:grpSpPr>
      <p:grpSp>
        <p:nvGrpSpPr>
          <p:cNvPr id="8" name="Group 7"/>
          <p:cNvGrpSpPr/>
          <p:nvPr userDrawn="1"/>
        </p:nvGrpSpPr>
        <p:grpSpPr>
          <a:xfrm>
            <a:off x="5671831" y="0"/>
            <a:ext cx="6764644" cy="6994525"/>
            <a:chOff x="5669440" y="0"/>
            <a:chExt cx="6764644" cy="6994525"/>
          </a:xfrm>
        </p:grpSpPr>
        <p:cxnSp>
          <p:nvCxnSpPr>
            <p:cNvPr id="12" name="Straight Connector 11"/>
            <p:cNvCxnSpPr/>
            <p:nvPr/>
          </p:nvCxnSpPr>
          <p:spPr>
            <a:xfrm>
              <a:off x="12200827"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11967563"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11501035"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11267771"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11734299"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10801242"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10567978"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11023600" y="101600"/>
              <a:ext cx="10907" cy="68929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10101450"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9868186"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10334714"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8701866"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8468601"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8935130"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9401658"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9168394"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9634922"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8002073"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7768809"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8235337"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7535545"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H="1">
              <a:off x="5669440" y="4665283"/>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flipH="1">
              <a:off x="5669440" y="4432019"/>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flipH="1">
              <a:off x="5669440" y="4898539"/>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H="1">
              <a:off x="5669440" y="3965491"/>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flipH="1">
              <a:off x="5669440" y="3732227"/>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H="1">
              <a:off x="5669440" y="4198755"/>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H="1">
              <a:off x="5669440" y="3265698"/>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flipH="1">
              <a:off x="5669440" y="3032434"/>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flipH="1">
              <a:off x="5669440" y="3498963"/>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flipH="1">
              <a:off x="5669440" y="2565906"/>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flipH="1">
              <a:off x="5669440" y="2332642"/>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flipH="1">
              <a:off x="5669440" y="2799170"/>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flipH="1">
              <a:off x="5669440" y="1166321"/>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flipH="1">
              <a:off x="5669440" y="933057"/>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flipH="1">
              <a:off x="5669440" y="1399586"/>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H="1">
              <a:off x="5669440" y="1866114"/>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flipH="1">
              <a:off x="5669440" y="1632850"/>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H="1">
              <a:off x="5669440" y="2099378"/>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flipH="1">
              <a:off x="5669440" y="466529"/>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flipH="1">
              <a:off x="5669440" y="233265"/>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flipH="1">
              <a:off x="5669440" y="699793"/>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flipH="1">
              <a:off x="5669442" y="6064859"/>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flipH="1">
              <a:off x="5669442" y="5831595"/>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flipH="1">
              <a:off x="5669442" y="6298124"/>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flipH="1">
              <a:off x="5669442" y="6764652"/>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flipH="1">
              <a:off x="5669442" y="6531388"/>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flipH="1">
              <a:off x="5669442" y="5365067"/>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flipH="1">
              <a:off x="5669442" y="5131803"/>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H="1">
              <a:off x="5669442" y="5598331"/>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7302288"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a:off x="7069024"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6602496"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6369232"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6835760"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a:off x="5902703"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a:off x="6135968"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sp>
        <p:nvSpPr>
          <p:cNvPr id="78" name="Rectangle 77"/>
          <p:cNvSpPr/>
          <p:nvPr userDrawn="1"/>
        </p:nvSpPr>
        <p:spPr bwMode="auto">
          <a:xfrm>
            <a:off x="5669438" y="-1696"/>
            <a:ext cx="6767037" cy="6997916"/>
          </a:xfrm>
          <a:prstGeom prst="rect">
            <a:avLst/>
          </a:prstGeom>
          <a:gradFill>
            <a:gsLst>
              <a:gs pos="84000">
                <a:schemeClr val="tx2">
                  <a:alpha val="0"/>
                </a:schemeClr>
              </a:gs>
              <a:gs pos="14000">
                <a:schemeClr val="tx2"/>
              </a:gs>
            </a:gsLst>
            <a:lin ang="20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6540" y="4930346"/>
            <a:ext cx="6399213" cy="825080"/>
          </a:xfrm>
          <a:noFill/>
        </p:spPr>
        <p:txBody>
          <a:bodyPr lIns="146304" tIns="109728" rIns="146304" bIns="109728">
            <a:noAutofit/>
          </a:bodyPr>
          <a:lstStyle>
            <a:lvl1pPr marL="0" indent="0">
              <a:spcBef>
                <a:spcPts val="0"/>
              </a:spcBef>
              <a:buNone/>
              <a:defRPr sz="2000" spc="0" baseline="0">
                <a:gradFill>
                  <a:gsLst>
                    <a:gs pos="0">
                      <a:schemeClr val="bg1"/>
                    </a:gs>
                    <a:gs pos="100000">
                      <a:schemeClr val="bg1"/>
                    </a:gs>
                  </a:gsLst>
                  <a:lin ang="5400000" scaled="1"/>
                </a:gradFill>
                <a:latin typeface="+mj-lt"/>
              </a:defRPr>
            </a:lvl1pPr>
          </a:lstStyle>
          <a:p>
            <a:pPr lvl="0"/>
            <a:r>
              <a:rPr lang="en-US" dirty="0"/>
              <a:t>Speaker Name</a:t>
            </a:r>
          </a:p>
        </p:txBody>
      </p:sp>
      <p:sp>
        <p:nvSpPr>
          <p:cNvPr id="9" name="Title 1"/>
          <p:cNvSpPr>
            <a:spLocks noGrp="1"/>
          </p:cNvSpPr>
          <p:nvPr>
            <p:ph type="title" hasCustomPrompt="1"/>
          </p:nvPr>
        </p:nvSpPr>
        <p:spPr>
          <a:xfrm>
            <a:off x="274702" y="1934285"/>
            <a:ext cx="8229535" cy="1837298"/>
          </a:xfrm>
          <a:noFill/>
        </p:spPr>
        <p:txBody>
          <a:bodyPr lIns="146304" tIns="91440" rIns="146304" bIns="91440" anchor="t" anchorCtr="0"/>
          <a:lstStyle>
            <a:lvl1pPr>
              <a:defRPr sz="5400" spc="-100" baseline="0">
                <a:gradFill>
                  <a:gsLst>
                    <a:gs pos="0">
                      <a:schemeClr val="bg1"/>
                    </a:gs>
                    <a:gs pos="100000">
                      <a:schemeClr val="bg1"/>
                    </a:gs>
                  </a:gsLst>
                  <a:lin ang="5400000" scaled="1"/>
                </a:gradFill>
              </a:defRPr>
            </a:lvl1pPr>
          </a:lstStyle>
          <a:p>
            <a:r>
              <a:rPr lang="en-US" dirty="0" err="1"/>
              <a:t>Titre</a:t>
            </a:r>
            <a:r>
              <a:rPr lang="en-US" dirty="0"/>
              <a:t> de </a:t>
            </a:r>
            <a:r>
              <a:rPr lang="en-US" dirty="0" err="1"/>
              <a:t>présentation</a:t>
            </a:r>
            <a:endParaRPr lang="en-US" dirty="0"/>
          </a:p>
        </p:txBody>
      </p:sp>
      <p:grpSp>
        <p:nvGrpSpPr>
          <p:cNvPr id="7" name="Group 6"/>
          <p:cNvGrpSpPr>
            <a:grpSpLocks noChangeAspect="1"/>
          </p:cNvGrpSpPr>
          <p:nvPr userDrawn="1"/>
        </p:nvGrpSpPr>
        <p:grpSpPr bwMode="black">
          <a:xfrm>
            <a:off x="458611" y="455244"/>
            <a:ext cx="1472583" cy="316146"/>
            <a:chOff x="457200" y="1643393"/>
            <a:chExt cx="4492753" cy="964540"/>
          </a:xfrm>
        </p:grpSpPr>
        <p:pic>
          <p:nvPicPr>
            <p:cNvPr id="10" name="Picture 9"/>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11"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2" name="Rectangle 1"/>
          <p:cNvSpPr/>
          <p:nvPr userDrawn="1"/>
        </p:nvSpPr>
        <p:spPr bwMode="auto">
          <a:xfrm>
            <a:off x="458611" y="6423310"/>
            <a:ext cx="2561485" cy="17711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7" name="Text Placeholder 4">
            <a:extLst>
              <a:ext uri="{FF2B5EF4-FFF2-40B4-BE49-F238E27FC236}">
                <a16:creationId xmlns:a16="http://schemas.microsoft.com/office/drawing/2014/main" id="{FD8F33F6-A481-4716-9950-BE851BC7CE80}"/>
              </a:ext>
            </a:extLst>
          </p:cNvPr>
          <p:cNvSpPr>
            <a:spLocks noGrp="1"/>
          </p:cNvSpPr>
          <p:nvPr>
            <p:ph type="body" sz="quarter" idx="13" hasCustomPrompt="1"/>
          </p:nvPr>
        </p:nvSpPr>
        <p:spPr>
          <a:xfrm>
            <a:off x="266358" y="3921120"/>
            <a:ext cx="6399213" cy="825080"/>
          </a:xfrm>
          <a:noFill/>
        </p:spPr>
        <p:txBody>
          <a:bodyPr lIns="146304" tIns="109728" rIns="146304" bIns="109728">
            <a:noAutofit/>
          </a:bodyPr>
          <a:lstStyle>
            <a:lvl1pPr marL="0" indent="0">
              <a:spcBef>
                <a:spcPts val="0"/>
              </a:spcBef>
              <a:buNone/>
              <a:defRPr sz="3200" spc="0" baseline="0">
                <a:gradFill>
                  <a:gsLst>
                    <a:gs pos="0">
                      <a:schemeClr val="bg1"/>
                    </a:gs>
                    <a:gs pos="100000">
                      <a:schemeClr val="bg1"/>
                    </a:gs>
                  </a:gsLst>
                  <a:lin ang="5400000" scaled="1"/>
                </a:gradFill>
                <a:latin typeface="+mj-lt"/>
              </a:defRPr>
            </a:lvl1pPr>
          </a:lstStyle>
          <a:p>
            <a:pPr lvl="0"/>
            <a:r>
              <a:rPr lang="en-US" dirty="0"/>
              <a:t>Nom de </a:t>
            </a:r>
            <a:r>
              <a:rPr lang="en-US" dirty="0" err="1"/>
              <a:t>l’école</a:t>
            </a:r>
            <a:endParaRPr lang="en-US" dirty="0"/>
          </a:p>
        </p:txBody>
      </p:sp>
      <p:sp>
        <p:nvSpPr>
          <p:cNvPr id="69" name="building_8" title="Icon of tall buildings">
            <a:extLst>
              <a:ext uri="{FF2B5EF4-FFF2-40B4-BE49-F238E27FC236}">
                <a16:creationId xmlns:a16="http://schemas.microsoft.com/office/drawing/2014/main" id="{289689EA-6824-4638-B9A6-B3A158653EEF}"/>
              </a:ext>
            </a:extLst>
          </p:cNvPr>
          <p:cNvSpPr>
            <a:spLocks noChangeAspect="1" noEditPoints="1"/>
          </p:cNvSpPr>
          <p:nvPr userDrawn="1"/>
        </p:nvSpPr>
        <p:spPr bwMode="auto">
          <a:xfrm>
            <a:off x="8601519" y="3188633"/>
            <a:ext cx="3529494" cy="3833299"/>
          </a:xfrm>
          <a:custGeom>
            <a:avLst/>
            <a:gdLst>
              <a:gd name="T0" fmla="*/ 299 w 395"/>
              <a:gd name="T1" fmla="*/ 151 h 429"/>
              <a:gd name="T2" fmla="*/ 299 w 395"/>
              <a:gd name="T3" fmla="*/ 429 h 429"/>
              <a:gd name="T4" fmla="*/ 242 w 395"/>
              <a:gd name="T5" fmla="*/ 429 h 429"/>
              <a:gd name="T6" fmla="*/ 242 w 395"/>
              <a:gd name="T7" fmla="*/ 333 h 429"/>
              <a:gd name="T8" fmla="*/ 181 w 395"/>
              <a:gd name="T9" fmla="*/ 333 h 429"/>
              <a:gd name="T10" fmla="*/ 181 w 395"/>
              <a:gd name="T11" fmla="*/ 429 h 429"/>
              <a:gd name="T12" fmla="*/ 121 w 395"/>
              <a:gd name="T13" fmla="*/ 429 h 429"/>
              <a:gd name="T14" fmla="*/ 121 w 395"/>
              <a:gd name="T15" fmla="*/ 151 h 429"/>
              <a:gd name="T16" fmla="*/ 211 w 395"/>
              <a:gd name="T17" fmla="*/ 151 h 429"/>
              <a:gd name="T18" fmla="*/ 299 w 395"/>
              <a:gd name="T19" fmla="*/ 151 h 429"/>
              <a:gd name="T20" fmla="*/ 211 w 395"/>
              <a:gd name="T21" fmla="*/ 151 h 429"/>
              <a:gd name="T22" fmla="*/ 211 w 395"/>
              <a:gd name="T23" fmla="*/ 92 h 429"/>
              <a:gd name="T24" fmla="*/ 0 w 395"/>
              <a:gd name="T25" fmla="*/ 92 h 429"/>
              <a:gd name="T26" fmla="*/ 0 w 395"/>
              <a:gd name="T27" fmla="*/ 429 h 429"/>
              <a:gd name="T28" fmla="*/ 395 w 395"/>
              <a:gd name="T29" fmla="*/ 429 h 429"/>
              <a:gd name="T30" fmla="*/ 395 w 395"/>
              <a:gd name="T31" fmla="*/ 123 h 429"/>
              <a:gd name="T32" fmla="*/ 268 w 395"/>
              <a:gd name="T33" fmla="*/ 0 h 429"/>
              <a:gd name="T34" fmla="*/ 268 w 395"/>
              <a:gd name="T35" fmla="*/ 151 h 429"/>
              <a:gd name="T36" fmla="*/ 62 w 395"/>
              <a:gd name="T37" fmla="*/ 151 h 429"/>
              <a:gd name="T38" fmla="*/ 56 w 395"/>
              <a:gd name="T39" fmla="*/ 151 h 429"/>
              <a:gd name="T40" fmla="*/ 56 w 395"/>
              <a:gd name="T41" fmla="*/ 155 h 429"/>
              <a:gd name="T42" fmla="*/ 62 w 395"/>
              <a:gd name="T43" fmla="*/ 155 h 429"/>
              <a:gd name="T44" fmla="*/ 62 w 395"/>
              <a:gd name="T45" fmla="*/ 151 h 429"/>
              <a:gd name="T46" fmla="*/ 62 w 395"/>
              <a:gd name="T47" fmla="*/ 211 h 429"/>
              <a:gd name="T48" fmla="*/ 56 w 395"/>
              <a:gd name="T49" fmla="*/ 211 h 429"/>
              <a:gd name="T50" fmla="*/ 56 w 395"/>
              <a:gd name="T51" fmla="*/ 217 h 429"/>
              <a:gd name="T52" fmla="*/ 62 w 395"/>
              <a:gd name="T53" fmla="*/ 217 h 429"/>
              <a:gd name="T54" fmla="*/ 62 w 395"/>
              <a:gd name="T55" fmla="*/ 211 h 429"/>
              <a:gd name="T56" fmla="*/ 62 w 395"/>
              <a:gd name="T57" fmla="*/ 271 h 429"/>
              <a:gd name="T58" fmla="*/ 56 w 395"/>
              <a:gd name="T59" fmla="*/ 271 h 429"/>
              <a:gd name="T60" fmla="*/ 56 w 395"/>
              <a:gd name="T61" fmla="*/ 277 h 429"/>
              <a:gd name="T62" fmla="*/ 62 w 395"/>
              <a:gd name="T63" fmla="*/ 277 h 429"/>
              <a:gd name="T64" fmla="*/ 62 w 395"/>
              <a:gd name="T65" fmla="*/ 271 h 429"/>
              <a:gd name="T66" fmla="*/ 62 w 395"/>
              <a:gd name="T67" fmla="*/ 332 h 429"/>
              <a:gd name="T68" fmla="*/ 56 w 395"/>
              <a:gd name="T69" fmla="*/ 332 h 429"/>
              <a:gd name="T70" fmla="*/ 56 w 395"/>
              <a:gd name="T71" fmla="*/ 337 h 429"/>
              <a:gd name="T72" fmla="*/ 62 w 395"/>
              <a:gd name="T73" fmla="*/ 337 h 429"/>
              <a:gd name="T74" fmla="*/ 62 w 395"/>
              <a:gd name="T75" fmla="*/ 332 h 429"/>
              <a:gd name="T76" fmla="*/ 62 w 395"/>
              <a:gd name="T77" fmla="*/ 392 h 429"/>
              <a:gd name="T78" fmla="*/ 56 w 395"/>
              <a:gd name="T79" fmla="*/ 392 h 429"/>
              <a:gd name="T80" fmla="*/ 56 w 395"/>
              <a:gd name="T81" fmla="*/ 397 h 429"/>
              <a:gd name="T82" fmla="*/ 62 w 395"/>
              <a:gd name="T83" fmla="*/ 397 h 429"/>
              <a:gd name="T84" fmla="*/ 62 w 395"/>
              <a:gd name="T85" fmla="*/ 392 h 429"/>
              <a:gd name="T86" fmla="*/ 182 w 395"/>
              <a:gd name="T87" fmla="*/ 211 h 429"/>
              <a:gd name="T88" fmla="*/ 177 w 395"/>
              <a:gd name="T89" fmla="*/ 211 h 429"/>
              <a:gd name="T90" fmla="*/ 177 w 395"/>
              <a:gd name="T91" fmla="*/ 217 h 429"/>
              <a:gd name="T92" fmla="*/ 182 w 395"/>
              <a:gd name="T93" fmla="*/ 217 h 429"/>
              <a:gd name="T94" fmla="*/ 182 w 395"/>
              <a:gd name="T95" fmla="*/ 211 h 429"/>
              <a:gd name="T96" fmla="*/ 182 w 395"/>
              <a:gd name="T97" fmla="*/ 273 h 429"/>
              <a:gd name="T98" fmla="*/ 177 w 395"/>
              <a:gd name="T99" fmla="*/ 273 h 429"/>
              <a:gd name="T100" fmla="*/ 177 w 395"/>
              <a:gd name="T101" fmla="*/ 277 h 429"/>
              <a:gd name="T102" fmla="*/ 182 w 395"/>
              <a:gd name="T103" fmla="*/ 277 h 429"/>
              <a:gd name="T104" fmla="*/ 182 w 395"/>
              <a:gd name="T105" fmla="*/ 273 h 429"/>
              <a:gd name="T106" fmla="*/ 243 w 395"/>
              <a:gd name="T107" fmla="*/ 211 h 429"/>
              <a:gd name="T108" fmla="*/ 237 w 395"/>
              <a:gd name="T109" fmla="*/ 211 h 429"/>
              <a:gd name="T110" fmla="*/ 237 w 395"/>
              <a:gd name="T111" fmla="*/ 217 h 429"/>
              <a:gd name="T112" fmla="*/ 243 w 395"/>
              <a:gd name="T113" fmla="*/ 217 h 429"/>
              <a:gd name="T114" fmla="*/ 243 w 395"/>
              <a:gd name="T115" fmla="*/ 211 h 429"/>
              <a:gd name="T116" fmla="*/ 243 w 395"/>
              <a:gd name="T117" fmla="*/ 273 h 429"/>
              <a:gd name="T118" fmla="*/ 237 w 395"/>
              <a:gd name="T119" fmla="*/ 273 h 429"/>
              <a:gd name="T120" fmla="*/ 237 w 395"/>
              <a:gd name="T121" fmla="*/ 277 h 429"/>
              <a:gd name="T122" fmla="*/ 243 w 395"/>
              <a:gd name="T123" fmla="*/ 277 h 429"/>
              <a:gd name="T124" fmla="*/ 243 w 395"/>
              <a:gd name="T125" fmla="*/ 273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95" h="429">
                <a:moveTo>
                  <a:pt x="299" y="151"/>
                </a:moveTo>
                <a:lnTo>
                  <a:pt x="299" y="429"/>
                </a:lnTo>
                <a:lnTo>
                  <a:pt x="242" y="429"/>
                </a:lnTo>
                <a:lnTo>
                  <a:pt x="242" y="333"/>
                </a:lnTo>
                <a:lnTo>
                  <a:pt x="181" y="333"/>
                </a:lnTo>
                <a:lnTo>
                  <a:pt x="181" y="429"/>
                </a:lnTo>
                <a:lnTo>
                  <a:pt x="121" y="429"/>
                </a:lnTo>
                <a:lnTo>
                  <a:pt x="121" y="151"/>
                </a:lnTo>
                <a:lnTo>
                  <a:pt x="211" y="151"/>
                </a:lnTo>
                <a:lnTo>
                  <a:pt x="299" y="151"/>
                </a:lnTo>
                <a:moveTo>
                  <a:pt x="211" y="151"/>
                </a:moveTo>
                <a:lnTo>
                  <a:pt x="211" y="92"/>
                </a:lnTo>
                <a:lnTo>
                  <a:pt x="0" y="92"/>
                </a:lnTo>
                <a:lnTo>
                  <a:pt x="0" y="429"/>
                </a:lnTo>
                <a:moveTo>
                  <a:pt x="395" y="429"/>
                </a:moveTo>
                <a:lnTo>
                  <a:pt x="395" y="123"/>
                </a:lnTo>
                <a:lnTo>
                  <a:pt x="268" y="0"/>
                </a:lnTo>
                <a:lnTo>
                  <a:pt x="268" y="151"/>
                </a:lnTo>
                <a:moveTo>
                  <a:pt x="62" y="151"/>
                </a:moveTo>
                <a:lnTo>
                  <a:pt x="56" y="151"/>
                </a:lnTo>
                <a:lnTo>
                  <a:pt x="56" y="155"/>
                </a:lnTo>
                <a:lnTo>
                  <a:pt x="62" y="155"/>
                </a:lnTo>
                <a:lnTo>
                  <a:pt x="62" y="151"/>
                </a:lnTo>
                <a:moveTo>
                  <a:pt x="62" y="211"/>
                </a:moveTo>
                <a:lnTo>
                  <a:pt x="56" y="211"/>
                </a:lnTo>
                <a:lnTo>
                  <a:pt x="56" y="217"/>
                </a:lnTo>
                <a:lnTo>
                  <a:pt x="62" y="217"/>
                </a:lnTo>
                <a:lnTo>
                  <a:pt x="62" y="211"/>
                </a:lnTo>
                <a:moveTo>
                  <a:pt x="62" y="271"/>
                </a:moveTo>
                <a:lnTo>
                  <a:pt x="56" y="271"/>
                </a:lnTo>
                <a:lnTo>
                  <a:pt x="56" y="277"/>
                </a:lnTo>
                <a:lnTo>
                  <a:pt x="62" y="277"/>
                </a:lnTo>
                <a:lnTo>
                  <a:pt x="62" y="271"/>
                </a:lnTo>
                <a:moveTo>
                  <a:pt x="62" y="332"/>
                </a:moveTo>
                <a:lnTo>
                  <a:pt x="56" y="332"/>
                </a:lnTo>
                <a:lnTo>
                  <a:pt x="56" y="337"/>
                </a:lnTo>
                <a:lnTo>
                  <a:pt x="62" y="337"/>
                </a:lnTo>
                <a:lnTo>
                  <a:pt x="62" y="332"/>
                </a:lnTo>
                <a:moveTo>
                  <a:pt x="62" y="392"/>
                </a:moveTo>
                <a:lnTo>
                  <a:pt x="56" y="392"/>
                </a:lnTo>
                <a:lnTo>
                  <a:pt x="56" y="397"/>
                </a:lnTo>
                <a:lnTo>
                  <a:pt x="62" y="397"/>
                </a:lnTo>
                <a:lnTo>
                  <a:pt x="62" y="392"/>
                </a:lnTo>
                <a:moveTo>
                  <a:pt x="182" y="211"/>
                </a:moveTo>
                <a:lnTo>
                  <a:pt x="177" y="211"/>
                </a:lnTo>
                <a:lnTo>
                  <a:pt x="177" y="217"/>
                </a:lnTo>
                <a:lnTo>
                  <a:pt x="182" y="217"/>
                </a:lnTo>
                <a:lnTo>
                  <a:pt x="182" y="211"/>
                </a:lnTo>
                <a:moveTo>
                  <a:pt x="182" y="273"/>
                </a:moveTo>
                <a:lnTo>
                  <a:pt x="177" y="273"/>
                </a:lnTo>
                <a:lnTo>
                  <a:pt x="177" y="277"/>
                </a:lnTo>
                <a:lnTo>
                  <a:pt x="182" y="277"/>
                </a:lnTo>
                <a:lnTo>
                  <a:pt x="182" y="273"/>
                </a:lnTo>
                <a:moveTo>
                  <a:pt x="243" y="211"/>
                </a:moveTo>
                <a:lnTo>
                  <a:pt x="237" y="211"/>
                </a:lnTo>
                <a:lnTo>
                  <a:pt x="237" y="217"/>
                </a:lnTo>
                <a:lnTo>
                  <a:pt x="243" y="217"/>
                </a:lnTo>
                <a:lnTo>
                  <a:pt x="243" y="211"/>
                </a:lnTo>
                <a:moveTo>
                  <a:pt x="243" y="273"/>
                </a:moveTo>
                <a:lnTo>
                  <a:pt x="237" y="273"/>
                </a:lnTo>
                <a:lnTo>
                  <a:pt x="237" y="277"/>
                </a:lnTo>
                <a:lnTo>
                  <a:pt x="243" y="277"/>
                </a:lnTo>
                <a:lnTo>
                  <a:pt x="243" y="273"/>
                </a:lnTo>
              </a:path>
            </a:pathLst>
          </a:custGeom>
          <a:noFill/>
          <a:ln w="38100" cap="sq">
            <a:solidFill>
              <a:srgbClr val="80BCEB"/>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39721273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7_Title Slide">
    <p:bg>
      <p:bgPr>
        <a:solidFill>
          <a:schemeClr val="tx2"/>
        </a:solidFill>
        <a:effectLst/>
      </p:bgPr>
    </p:bg>
    <p:spTree>
      <p:nvGrpSpPr>
        <p:cNvPr id="1" name=""/>
        <p:cNvGrpSpPr/>
        <p:nvPr/>
      </p:nvGrpSpPr>
      <p:grpSpPr>
        <a:xfrm>
          <a:off x="0" y="0"/>
          <a:ext cx="0" cy="0"/>
          <a:chOff x="0" y="0"/>
          <a:chExt cx="0" cy="0"/>
        </a:xfrm>
      </p:grpSpPr>
      <p:grpSp>
        <p:nvGrpSpPr>
          <p:cNvPr id="8" name="Group 7"/>
          <p:cNvGrpSpPr/>
          <p:nvPr userDrawn="1"/>
        </p:nvGrpSpPr>
        <p:grpSpPr>
          <a:xfrm>
            <a:off x="5671831" y="0"/>
            <a:ext cx="6764644" cy="6994525"/>
            <a:chOff x="5669440" y="0"/>
            <a:chExt cx="6764644" cy="6994525"/>
          </a:xfrm>
        </p:grpSpPr>
        <p:cxnSp>
          <p:nvCxnSpPr>
            <p:cNvPr id="12" name="Straight Connector 11"/>
            <p:cNvCxnSpPr/>
            <p:nvPr/>
          </p:nvCxnSpPr>
          <p:spPr>
            <a:xfrm>
              <a:off x="12200827"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11967563"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11501035"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11267771"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11734299"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10801242"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10567978"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11023600" y="101600"/>
              <a:ext cx="10907" cy="68929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10101450"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9868186"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10334714"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8701866"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8468601"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8935130"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9401658"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9168394"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9634922"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8002073"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7768809"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8235337"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7535545"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H="1">
              <a:off x="5669440" y="4665283"/>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flipH="1">
              <a:off x="5669440" y="4432019"/>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flipH="1">
              <a:off x="5669440" y="4898539"/>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H="1">
              <a:off x="5669440" y="3965491"/>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flipH="1">
              <a:off x="5669440" y="3732227"/>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H="1">
              <a:off x="5669440" y="4198755"/>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H="1">
              <a:off x="5669440" y="3265698"/>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flipH="1">
              <a:off x="5669440" y="3032434"/>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flipH="1">
              <a:off x="5669440" y="3498963"/>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flipH="1">
              <a:off x="5669440" y="2565906"/>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flipH="1">
              <a:off x="5669440" y="2332642"/>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flipH="1">
              <a:off x="5669440" y="2799170"/>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flipH="1">
              <a:off x="5669440" y="1166321"/>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flipH="1">
              <a:off x="5669440" y="933057"/>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flipH="1">
              <a:off x="5669440" y="1399586"/>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H="1">
              <a:off x="5669440" y="1866114"/>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flipH="1">
              <a:off x="5669440" y="1632850"/>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H="1">
              <a:off x="5669440" y="2099378"/>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flipH="1">
              <a:off x="5669440" y="466529"/>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flipH="1">
              <a:off x="5669440" y="233265"/>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flipH="1">
              <a:off x="5669440" y="699793"/>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flipH="1">
              <a:off x="5669442" y="6064859"/>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flipH="1">
              <a:off x="5669442" y="5831595"/>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flipH="1">
              <a:off x="5669442" y="6298124"/>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flipH="1">
              <a:off x="5669442" y="6764652"/>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flipH="1">
              <a:off x="5669442" y="6531388"/>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flipH="1">
              <a:off x="5669442" y="5365067"/>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flipH="1">
              <a:off x="5669442" y="5131803"/>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H="1">
              <a:off x="5669442" y="5598331"/>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7302288"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a:off x="7069024"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6602496"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6369232"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6835760"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a:off x="5902703"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a:off x="6135968"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sp>
        <p:nvSpPr>
          <p:cNvPr id="78" name="Rectangle 77"/>
          <p:cNvSpPr/>
          <p:nvPr userDrawn="1"/>
        </p:nvSpPr>
        <p:spPr bwMode="auto">
          <a:xfrm>
            <a:off x="5669438" y="-1696"/>
            <a:ext cx="6767037" cy="6997916"/>
          </a:xfrm>
          <a:prstGeom prst="rect">
            <a:avLst/>
          </a:prstGeom>
          <a:gradFill>
            <a:gsLst>
              <a:gs pos="84000">
                <a:schemeClr val="tx2">
                  <a:alpha val="0"/>
                </a:schemeClr>
              </a:gs>
              <a:gs pos="14000">
                <a:schemeClr val="tx2"/>
              </a:gs>
            </a:gsLst>
            <a:lin ang="20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6540" y="4930346"/>
            <a:ext cx="6399213" cy="825080"/>
          </a:xfrm>
          <a:noFill/>
        </p:spPr>
        <p:txBody>
          <a:bodyPr lIns="146304" tIns="109728" rIns="146304" bIns="109728">
            <a:noAutofit/>
          </a:bodyPr>
          <a:lstStyle>
            <a:lvl1pPr marL="0" indent="0">
              <a:spcBef>
                <a:spcPts val="0"/>
              </a:spcBef>
              <a:buNone/>
              <a:defRPr sz="2000" spc="0" baseline="0">
                <a:gradFill>
                  <a:gsLst>
                    <a:gs pos="0">
                      <a:schemeClr val="bg1"/>
                    </a:gs>
                    <a:gs pos="100000">
                      <a:schemeClr val="bg1"/>
                    </a:gs>
                  </a:gsLst>
                  <a:lin ang="5400000" scaled="1"/>
                </a:gradFill>
                <a:latin typeface="+mj-lt"/>
              </a:defRPr>
            </a:lvl1pPr>
          </a:lstStyle>
          <a:p>
            <a:pPr lvl="0"/>
            <a:r>
              <a:rPr lang="en-US" dirty="0"/>
              <a:t>Speaker Name</a:t>
            </a:r>
          </a:p>
        </p:txBody>
      </p:sp>
      <p:sp>
        <p:nvSpPr>
          <p:cNvPr id="9" name="Title 1"/>
          <p:cNvSpPr>
            <a:spLocks noGrp="1"/>
          </p:cNvSpPr>
          <p:nvPr>
            <p:ph type="title" hasCustomPrompt="1"/>
          </p:nvPr>
        </p:nvSpPr>
        <p:spPr>
          <a:xfrm>
            <a:off x="274702" y="1934285"/>
            <a:ext cx="8229535" cy="1837298"/>
          </a:xfrm>
          <a:noFill/>
        </p:spPr>
        <p:txBody>
          <a:bodyPr lIns="146304" tIns="91440" rIns="146304" bIns="91440" anchor="t" anchorCtr="0"/>
          <a:lstStyle>
            <a:lvl1pPr>
              <a:defRPr sz="5400" spc="-100" baseline="0">
                <a:gradFill>
                  <a:gsLst>
                    <a:gs pos="0">
                      <a:schemeClr val="bg1"/>
                    </a:gs>
                    <a:gs pos="100000">
                      <a:schemeClr val="bg1"/>
                    </a:gs>
                  </a:gsLst>
                  <a:lin ang="5400000" scaled="1"/>
                </a:gradFill>
              </a:defRPr>
            </a:lvl1pPr>
          </a:lstStyle>
          <a:p>
            <a:r>
              <a:rPr lang="en-US" dirty="0" err="1"/>
              <a:t>Titre</a:t>
            </a:r>
            <a:r>
              <a:rPr lang="en-US" dirty="0"/>
              <a:t> de </a:t>
            </a:r>
            <a:r>
              <a:rPr lang="en-US" dirty="0" err="1"/>
              <a:t>présentation</a:t>
            </a:r>
            <a:endParaRPr lang="en-US" dirty="0"/>
          </a:p>
        </p:txBody>
      </p:sp>
      <p:grpSp>
        <p:nvGrpSpPr>
          <p:cNvPr id="7" name="Group 6"/>
          <p:cNvGrpSpPr>
            <a:grpSpLocks noChangeAspect="1"/>
          </p:cNvGrpSpPr>
          <p:nvPr userDrawn="1"/>
        </p:nvGrpSpPr>
        <p:grpSpPr bwMode="black">
          <a:xfrm>
            <a:off x="458611" y="455244"/>
            <a:ext cx="1472583" cy="316146"/>
            <a:chOff x="457200" y="1643393"/>
            <a:chExt cx="4492753" cy="964540"/>
          </a:xfrm>
        </p:grpSpPr>
        <p:pic>
          <p:nvPicPr>
            <p:cNvPr id="10" name="Picture 9"/>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11"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2" name="Rectangle 1"/>
          <p:cNvSpPr/>
          <p:nvPr userDrawn="1"/>
        </p:nvSpPr>
        <p:spPr bwMode="auto">
          <a:xfrm>
            <a:off x="458611" y="6423310"/>
            <a:ext cx="2561485" cy="17711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7" name="Text Placeholder 4">
            <a:extLst>
              <a:ext uri="{FF2B5EF4-FFF2-40B4-BE49-F238E27FC236}">
                <a16:creationId xmlns:a16="http://schemas.microsoft.com/office/drawing/2014/main" id="{FD8F33F6-A481-4716-9950-BE851BC7CE80}"/>
              </a:ext>
            </a:extLst>
          </p:cNvPr>
          <p:cNvSpPr>
            <a:spLocks noGrp="1"/>
          </p:cNvSpPr>
          <p:nvPr>
            <p:ph type="body" sz="quarter" idx="13" hasCustomPrompt="1"/>
          </p:nvPr>
        </p:nvSpPr>
        <p:spPr>
          <a:xfrm>
            <a:off x="266358" y="3921120"/>
            <a:ext cx="6399213" cy="825080"/>
          </a:xfrm>
          <a:noFill/>
        </p:spPr>
        <p:txBody>
          <a:bodyPr lIns="146304" tIns="109728" rIns="146304" bIns="109728">
            <a:noAutofit/>
          </a:bodyPr>
          <a:lstStyle>
            <a:lvl1pPr marL="0" indent="0">
              <a:spcBef>
                <a:spcPts val="0"/>
              </a:spcBef>
              <a:buNone/>
              <a:defRPr sz="3200" spc="0" baseline="0">
                <a:gradFill>
                  <a:gsLst>
                    <a:gs pos="0">
                      <a:schemeClr val="bg1"/>
                    </a:gs>
                    <a:gs pos="100000">
                      <a:schemeClr val="bg1"/>
                    </a:gs>
                  </a:gsLst>
                  <a:lin ang="5400000" scaled="1"/>
                </a:gradFill>
                <a:latin typeface="+mj-lt"/>
              </a:defRPr>
            </a:lvl1pPr>
          </a:lstStyle>
          <a:p>
            <a:pPr lvl="0"/>
            <a:r>
              <a:rPr lang="en-US" dirty="0"/>
              <a:t>Nom de </a:t>
            </a:r>
            <a:r>
              <a:rPr lang="en-US" dirty="0" err="1"/>
              <a:t>l’école</a:t>
            </a:r>
            <a:endParaRPr lang="en-US" dirty="0"/>
          </a:p>
        </p:txBody>
      </p:sp>
    </p:spTree>
    <p:extLst>
      <p:ext uri="{BB962C8B-B14F-4D97-AF65-F5344CB8AC3E}">
        <p14:creationId xmlns:p14="http://schemas.microsoft.com/office/powerpoint/2010/main" val="288795805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chemeClr val="tx2"/>
        </a:solidFill>
        <a:effectLst/>
      </p:bgPr>
    </p:bg>
    <p:spTree>
      <p:nvGrpSpPr>
        <p:cNvPr id="1" name=""/>
        <p:cNvGrpSpPr/>
        <p:nvPr/>
      </p:nvGrpSpPr>
      <p:grpSpPr>
        <a:xfrm>
          <a:off x="0" y="0"/>
          <a:ext cx="0" cy="0"/>
          <a:chOff x="0" y="0"/>
          <a:chExt cx="0" cy="0"/>
        </a:xfrm>
      </p:grpSpPr>
      <p:grpSp>
        <p:nvGrpSpPr>
          <p:cNvPr id="8" name="Group 7"/>
          <p:cNvGrpSpPr/>
          <p:nvPr userDrawn="1"/>
        </p:nvGrpSpPr>
        <p:grpSpPr>
          <a:xfrm>
            <a:off x="5671831" y="0"/>
            <a:ext cx="6764644" cy="6994525"/>
            <a:chOff x="5669440" y="0"/>
            <a:chExt cx="6764644" cy="6994525"/>
          </a:xfrm>
        </p:grpSpPr>
        <p:cxnSp>
          <p:nvCxnSpPr>
            <p:cNvPr id="12" name="Straight Connector 11"/>
            <p:cNvCxnSpPr/>
            <p:nvPr/>
          </p:nvCxnSpPr>
          <p:spPr>
            <a:xfrm>
              <a:off x="12200827"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11967563"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11501035"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11267771"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11734299"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10801242"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10567978"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11023600" y="101600"/>
              <a:ext cx="10907" cy="68929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10101450"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9868186"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10334714"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8701866"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8468601"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8935130"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9401658"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9168394"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9634922"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8002073"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7768809"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8235337"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7535545"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H="1">
              <a:off x="5669440" y="4665283"/>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flipH="1">
              <a:off x="5669440" y="4432019"/>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flipH="1">
              <a:off x="5669440" y="4898539"/>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H="1">
              <a:off x="5669440" y="3965491"/>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flipH="1">
              <a:off x="5669440" y="3732227"/>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H="1">
              <a:off x="5669440" y="4198755"/>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H="1">
              <a:off x="5669440" y="3265698"/>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flipH="1">
              <a:off x="5669440" y="3032434"/>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flipH="1">
              <a:off x="5669440" y="3498963"/>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flipH="1">
              <a:off x="5669440" y="2565906"/>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flipH="1">
              <a:off x="5669440" y="2332642"/>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flipH="1">
              <a:off x="5669440" y="2799170"/>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flipH="1">
              <a:off x="5669440" y="1166321"/>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flipH="1">
              <a:off x="5669440" y="933057"/>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flipH="1">
              <a:off x="5669440" y="1399586"/>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H="1">
              <a:off x="5669440" y="1866114"/>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flipH="1">
              <a:off x="5669440" y="1632850"/>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H="1">
              <a:off x="5669440" y="2099378"/>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flipH="1">
              <a:off x="5669440" y="466529"/>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flipH="1">
              <a:off x="5669440" y="233265"/>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flipH="1">
              <a:off x="5669440" y="699793"/>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flipH="1">
              <a:off x="5669442" y="6064859"/>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flipH="1">
              <a:off x="5669442" y="5831595"/>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flipH="1">
              <a:off x="5669442" y="6298124"/>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flipH="1">
              <a:off x="5669442" y="6764652"/>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flipH="1">
              <a:off x="5669442" y="6531388"/>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flipH="1">
              <a:off x="5669442" y="5365067"/>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flipH="1">
              <a:off x="5669442" y="5131803"/>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H="1">
              <a:off x="5669442" y="5598331"/>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7302288"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a:off x="7069024"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6602496"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6369232"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6835760"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a:off x="5902703"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a:off x="6135968"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sp>
        <p:nvSpPr>
          <p:cNvPr id="78" name="Rectangle 77"/>
          <p:cNvSpPr/>
          <p:nvPr userDrawn="1"/>
        </p:nvSpPr>
        <p:spPr bwMode="auto">
          <a:xfrm>
            <a:off x="5669438" y="0"/>
            <a:ext cx="6767037" cy="6997916"/>
          </a:xfrm>
          <a:prstGeom prst="rect">
            <a:avLst/>
          </a:prstGeom>
          <a:gradFill>
            <a:gsLst>
              <a:gs pos="84000">
                <a:schemeClr val="tx2">
                  <a:alpha val="0"/>
                </a:schemeClr>
              </a:gs>
              <a:gs pos="14000">
                <a:schemeClr val="tx2"/>
              </a:gs>
            </a:gsLst>
            <a:lin ang="20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6540" y="4930346"/>
            <a:ext cx="6399213" cy="825080"/>
          </a:xfrm>
          <a:noFill/>
        </p:spPr>
        <p:txBody>
          <a:bodyPr lIns="146304" tIns="109728" rIns="146304" bIns="109728">
            <a:noAutofit/>
          </a:bodyPr>
          <a:lstStyle>
            <a:lvl1pPr marL="0" indent="0">
              <a:spcBef>
                <a:spcPts val="0"/>
              </a:spcBef>
              <a:buNone/>
              <a:defRPr sz="2000" spc="0" baseline="0">
                <a:gradFill>
                  <a:gsLst>
                    <a:gs pos="0">
                      <a:schemeClr val="bg1"/>
                    </a:gs>
                    <a:gs pos="100000">
                      <a:schemeClr val="bg1"/>
                    </a:gs>
                  </a:gsLst>
                  <a:lin ang="5400000" scaled="1"/>
                </a:gradFill>
                <a:latin typeface="+mj-lt"/>
              </a:defRPr>
            </a:lvl1pPr>
          </a:lstStyle>
          <a:p>
            <a:pPr lvl="0"/>
            <a:r>
              <a:rPr lang="en-US" dirty="0"/>
              <a:t>Speaker Name</a:t>
            </a:r>
          </a:p>
        </p:txBody>
      </p:sp>
      <p:sp>
        <p:nvSpPr>
          <p:cNvPr id="9" name="Title 1"/>
          <p:cNvSpPr>
            <a:spLocks noGrp="1"/>
          </p:cNvSpPr>
          <p:nvPr>
            <p:ph type="title" hasCustomPrompt="1"/>
          </p:nvPr>
        </p:nvSpPr>
        <p:spPr>
          <a:xfrm>
            <a:off x="274702" y="1934285"/>
            <a:ext cx="8229535" cy="1837298"/>
          </a:xfrm>
          <a:noFill/>
        </p:spPr>
        <p:txBody>
          <a:bodyPr lIns="146304" tIns="91440" rIns="146304" bIns="91440" anchor="t" anchorCtr="0"/>
          <a:lstStyle>
            <a:lvl1pPr>
              <a:defRPr sz="5400" spc="-100" baseline="0">
                <a:gradFill>
                  <a:gsLst>
                    <a:gs pos="0">
                      <a:schemeClr val="bg1"/>
                    </a:gs>
                    <a:gs pos="100000">
                      <a:schemeClr val="bg1"/>
                    </a:gs>
                  </a:gsLst>
                  <a:lin ang="5400000" scaled="1"/>
                </a:gradFill>
              </a:defRPr>
            </a:lvl1pPr>
          </a:lstStyle>
          <a:p>
            <a:r>
              <a:rPr lang="en-US" dirty="0" err="1"/>
              <a:t>Titre</a:t>
            </a:r>
            <a:r>
              <a:rPr lang="en-US" dirty="0"/>
              <a:t> de </a:t>
            </a:r>
            <a:r>
              <a:rPr lang="en-US" dirty="0" err="1"/>
              <a:t>présentation</a:t>
            </a:r>
            <a:endParaRPr lang="en-US" dirty="0"/>
          </a:p>
        </p:txBody>
      </p:sp>
      <p:grpSp>
        <p:nvGrpSpPr>
          <p:cNvPr id="7" name="Group 6"/>
          <p:cNvGrpSpPr>
            <a:grpSpLocks noChangeAspect="1"/>
          </p:cNvGrpSpPr>
          <p:nvPr userDrawn="1"/>
        </p:nvGrpSpPr>
        <p:grpSpPr bwMode="black">
          <a:xfrm>
            <a:off x="458611" y="455244"/>
            <a:ext cx="1472583" cy="316146"/>
            <a:chOff x="457200" y="1643393"/>
            <a:chExt cx="4492753" cy="964540"/>
          </a:xfrm>
        </p:grpSpPr>
        <p:pic>
          <p:nvPicPr>
            <p:cNvPr id="10" name="Picture 9"/>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11"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2" name="Rectangle 1"/>
          <p:cNvSpPr/>
          <p:nvPr userDrawn="1"/>
        </p:nvSpPr>
        <p:spPr bwMode="auto">
          <a:xfrm>
            <a:off x="458611" y="6423310"/>
            <a:ext cx="2561485" cy="17711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7" name="Text Placeholder 4">
            <a:extLst>
              <a:ext uri="{FF2B5EF4-FFF2-40B4-BE49-F238E27FC236}">
                <a16:creationId xmlns:a16="http://schemas.microsoft.com/office/drawing/2014/main" id="{FD8F33F6-A481-4716-9950-BE851BC7CE80}"/>
              </a:ext>
            </a:extLst>
          </p:cNvPr>
          <p:cNvSpPr>
            <a:spLocks noGrp="1"/>
          </p:cNvSpPr>
          <p:nvPr>
            <p:ph type="body" sz="quarter" idx="13" hasCustomPrompt="1"/>
          </p:nvPr>
        </p:nvSpPr>
        <p:spPr>
          <a:xfrm>
            <a:off x="266358" y="3921120"/>
            <a:ext cx="6399213" cy="825080"/>
          </a:xfrm>
          <a:noFill/>
        </p:spPr>
        <p:txBody>
          <a:bodyPr lIns="146304" tIns="109728" rIns="146304" bIns="109728">
            <a:noAutofit/>
          </a:bodyPr>
          <a:lstStyle>
            <a:lvl1pPr marL="0" indent="0">
              <a:spcBef>
                <a:spcPts val="0"/>
              </a:spcBef>
              <a:buNone/>
              <a:defRPr sz="3200" spc="0" baseline="0">
                <a:gradFill>
                  <a:gsLst>
                    <a:gs pos="0">
                      <a:schemeClr val="bg1"/>
                    </a:gs>
                    <a:gs pos="100000">
                      <a:schemeClr val="bg1"/>
                    </a:gs>
                  </a:gsLst>
                  <a:lin ang="5400000" scaled="1"/>
                </a:gradFill>
                <a:latin typeface="+mj-lt"/>
              </a:defRPr>
            </a:lvl1pPr>
          </a:lstStyle>
          <a:p>
            <a:pPr lvl="0"/>
            <a:r>
              <a:rPr lang="en-US" dirty="0"/>
              <a:t>Nom de </a:t>
            </a:r>
            <a:r>
              <a:rPr lang="en-US" dirty="0" err="1"/>
              <a:t>l’école</a:t>
            </a:r>
            <a:endParaRPr lang="en-US" dirty="0"/>
          </a:p>
        </p:txBody>
      </p:sp>
      <p:sp>
        <p:nvSpPr>
          <p:cNvPr id="79" name="Brain_3" title="Icon of a brain">
            <a:extLst>
              <a:ext uri="{FF2B5EF4-FFF2-40B4-BE49-F238E27FC236}">
                <a16:creationId xmlns:a16="http://schemas.microsoft.com/office/drawing/2014/main" id="{A0FE4D49-A531-4C5A-AFE3-BF8AA4FFFB87}"/>
              </a:ext>
            </a:extLst>
          </p:cNvPr>
          <p:cNvSpPr>
            <a:spLocks noChangeAspect="1" noEditPoints="1"/>
          </p:cNvSpPr>
          <p:nvPr userDrawn="1"/>
        </p:nvSpPr>
        <p:spPr bwMode="auto">
          <a:xfrm>
            <a:off x="7846836" y="1320440"/>
            <a:ext cx="4336988" cy="4663425"/>
          </a:xfrm>
          <a:custGeom>
            <a:avLst/>
            <a:gdLst>
              <a:gd name="T0" fmla="*/ 68 w 315"/>
              <a:gd name="T1" fmla="*/ 292 h 338"/>
              <a:gd name="T2" fmla="*/ 24 w 315"/>
              <a:gd name="T3" fmla="*/ 231 h 338"/>
              <a:gd name="T4" fmla="*/ 28 w 315"/>
              <a:gd name="T5" fmla="*/ 126 h 338"/>
              <a:gd name="T6" fmla="*/ 68 w 315"/>
              <a:gd name="T7" fmla="*/ 46 h 338"/>
              <a:gd name="T8" fmla="*/ 113 w 315"/>
              <a:gd name="T9" fmla="*/ 0 h 338"/>
              <a:gd name="T10" fmla="*/ 158 w 315"/>
              <a:gd name="T11" fmla="*/ 293 h 338"/>
              <a:gd name="T12" fmla="*/ 248 w 315"/>
              <a:gd name="T13" fmla="*/ 292 h 338"/>
              <a:gd name="T14" fmla="*/ 292 w 315"/>
              <a:gd name="T15" fmla="*/ 231 h 338"/>
              <a:gd name="T16" fmla="*/ 287 w 315"/>
              <a:gd name="T17" fmla="*/ 126 h 338"/>
              <a:gd name="T18" fmla="*/ 248 w 315"/>
              <a:gd name="T19" fmla="*/ 46 h 338"/>
              <a:gd name="T20" fmla="*/ 203 w 315"/>
              <a:gd name="T21" fmla="*/ 0 h 338"/>
              <a:gd name="T22" fmla="*/ 158 w 315"/>
              <a:gd name="T23" fmla="*/ 293 h 338"/>
              <a:gd name="T24" fmla="*/ 90 w 315"/>
              <a:gd name="T25" fmla="*/ 293 h 338"/>
              <a:gd name="T26" fmla="*/ 248 w 315"/>
              <a:gd name="T27" fmla="*/ 293 h 338"/>
              <a:gd name="T28" fmla="*/ 68 w 315"/>
              <a:gd name="T29" fmla="*/ 180 h 338"/>
              <a:gd name="T30" fmla="*/ 90 w 315"/>
              <a:gd name="T31" fmla="*/ 203 h 338"/>
              <a:gd name="T32" fmla="*/ 158 w 315"/>
              <a:gd name="T33" fmla="*/ 225 h 338"/>
              <a:gd name="T34" fmla="*/ 225 w 315"/>
              <a:gd name="T35" fmla="*/ 203 h 338"/>
              <a:gd name="T36" fmla="*/ 248 w 315"/>
              <a:gd name="T37" fmla="*/ 180 h 338"/>
              <a:gd name="T38" fmla="*/ 79 w 315"/>
              <a:gd name="T39" fmla="*/ 90 h 338"/>
              <a:gd name="T40" fmla="*/ 113 w 315"/>
              <a:gd name="T41" fmla="*/ 113 h 338"/>
              <a:gd name="T42" fmla="*/ 135 w 315"/>
              <a:gd name="T43" fmla="*/ 135 h 338"/>
              <a:gd name="T44" fmla="*/ 203 w 315"/>
              <a:gd name="T45" fmla="*/ 113 h 338"/>
              <a:gd name="T46" fmla="*/ 225 w 315"/>
              <a:gd name="T47" fmla="*/ 90 h 338"/>
              <a:gd name="T48" fmla="*/ 24 w 315"/>
              <a:gd name="T49" fmla="*/ 231 h 338"/>
              <a:gd name="T50" fmla="*/ 248 w 315"/>
              <a:gd name="T51" fmla="*/ 248 h 338"/>
              <a:gd name="T52" fmla="*/ 28 w 315"/>
              <a:gd name="T53" fmla="*/ 126 h 338"/>
              <a:gd name="T54" fmla="*/ 243 w 315"/>
              <a:gd name="T55" fmla="*/ 126 h 338"/>
              <a:gd name="T56" fmla="*/ 68 w 315"/>
              <a:gd name="T57" fmla="*/ 45 h 338"/>
              <a:gd name="T58" fmla="*/ 248 w 315"/>
              <a:gd name="T59" fmla="*/ 45 h 338"/>
              <a:gd name="T60" fmla="*/ 135 w 315"/>
              <a:gd name="T61" fmla="*/ 293 h 338"/>
              <a:gd name="T62" fmla="*/ 68 w 315"/>
              <a:gd name="T63" fmla="*/ 293 h 338"/>
              <a:gd name="T64" fmla="*/ 101 w 315"/>
              <a:gd name="T65" fmla="*/ 338 h 338"/>
              <a:gd name="T66" fmla="*/ 158 w 315"/>
              <a:gd name="T67" fmla="*/ 315 h 338"/>
              <a:gd name="T68" fmla="*/ 158 w 315"/>
              <a:gd name="T69" fmla="*/ 293 h 338"/>
              <a:gd name="T70" fmla="*/ 180 w 315"/>
              <a:gd name="T71" fmla="*/ 338 h 338"/>
              <a:gd name="T72" fmla="*/ 248 w 315"/>
              <a:gd name="T73" fmla="*/ 304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5" h="338">
                <a:moveTo>
                  <a:pt x="68" y="293"/>
                </a:moveTo>
                <a:cubicBezTo>
                  <a:pt x="68" y="293"/>
                  <a:pt x="68" y="292"/>
                  <a:pt x="68" y="292"/>
                </a:cubicBezTo>
                <a:cubicBezTo>
                  <a:pt x="42" y="289"/>
                  <a:pt x="23" y="268"/>
                  <a:pt x="23" y="242"/>
                </a:cubicBezTo>
                <a:cubicBezTo>
                  <a:pt x="23" y="238"/>
                  <a:pt x="23" y="235"/>
                  <a:pt x="24" y="231"/>
                </a:cubicBezTo>
                <a:cubicBezTo>
                  <a:pt x="10" y="219"/>
                  <a:pt x="0" y="201"/>
                  <a:pt x="0" y="180"/>
                </a:cubicBezTo>
                <a:cubicBezTo>
                  <a:pt x="0" y="158"/>
                  <a:pt x="11" y="138"/>
                  <a:pt x="28" y="126"/>
                </a:cubicBezTo>
                <a:cubicBezTo>
                  <a:pt x="25" y="118"/>
                  <a:pt x="23" y="110"/>
                  <a:pt x="23" y="102"/>
                </a:cubicBezTo>
                <a:cubicBezTo>
                  <a:pt x="23" y="74"/>
                  <a:pt x="42" y="52"/>
                  <a:pt x="68" y="46"/>
                </a:cubicBezTo>
                <a:cubicBezTo>
                  <a:pt x="68" y="46"/>
                  <a:pt x="68" y="46"/>
                  <a:pt x="68" y="45"/>
                </a:cubicBezTo>
                <a:cubicBezTo>
                  <a:pt x="68" y="20"/>
                  <a:pt x="88" y="0"/>
                  <a:pt x="113" y="0"/>
                </a:cubicBezTo>
                <a:cubicBezTo>
                  <a:pt x="138" y="0"/>
                  <a:pt x="158" y="20"/>
                  <a:pt x="158" y="45"/>
                </a:cubicBezTo>
                <a:cubicBezTo>
                  <a:pt x="158" y="293"/>
                  <a:pt x="158" y="293"/>
                  <a:pt x="158" y="293"/>
                </a:cubicBezTo>
                <a:moveTo>
                  <a:pt x="248" y="293"/>
                </a:moveTo>
                <a:cubicBezTo>
                  <a:pt x="248" y="293"/>
                  <a:pt x="248" y="292"/>
                  <a:pt x="248" y="292"/>
                </a:cubicBezTo>
                <a:cubicBezTo>
                  <a:pt x="273" y="289"/>
                  <a:pt x="293" y="268"/>
                  <a:pt x="293" y="242"/>
                </a:cubicBezTo>
                <a:cubicBezTo>
                  <a:pt x="293" y="238"/>
                  <a:pt x="292" y="235"/>
                  <a:pt x="292" y="231"/>
                </a:cubicBezTo>
                <a:cubicBezTo>
                  <a:pt x="306" y="219"/>
                  <a:pt x="315" y="201"/>
                  <a:pt x="315" y="180"/>
                </a:cubicBezTo>
                <a:cubicBezTo>
                  <a:pt x="315" y="158"/>
                  <a:pt x="304" y="138"/>
                  <a:pt x="287" y="126"/>
                </a:cubicBezTo>
                <a:cubicBezTo>
                  <a:pt x="291" y="118"/>
                  <a:pt x="293" y="110"/>
                  <a:pt x="293" y="102"/>
                </a:cubicBezTo>
                <a:cubicBezTo>
                  <a:pt x="293" y="74"/>
                  <a:pt x="273" y="52"/>
                  <a:pt x="248" y="46"/>
                </a:cubicBezTo>
                <a:cubicBezTo>
                  <a:pt x="248" y="46"/>
                  <a:pt x="248" y="46"/>
                  <a:pt x="248" y="45"/>
                </a:cubicBezTo>
                <a:cubicBezTo>
                  <a:pt x="248" y="20"/>
                  <a:pt x="228" y="0"/>
                  <a:pt x="203" y="0"/>
                </a:cubicBezTo>
                <a:cubicBezTo>
                  <a:pt x="178" y="0"/>
                  <a:pt x="158" y="20"/>
                  <a:pt x="158" y="45"/>
                </a:cubicBezTo>
                <a:cubicBezTo>
                  <a:pt x="158" y="293"/>
                  <a:pt x="158" y="293"/>
                  <a:pt x="158" y="293"/>
                </a:cubicBezTo>
                <a:moveTo>
                  <a:pt x="68" y="293"/>
                </a:moveTo>
                <a:cubicBezTo>
                  <a:pt x="90" y="293"/>
                  <a:pt x="90" y="293"/>
                  <a:pt x="90" y="293"/>
                </a:cubicBezTo>
                <a:moveTo>
                  <a:pt x="225" y="293"/>
                </a:moveTo>
                <a:cubicBezTo>
                  <a:pt x="248" y="293"/>
                  <a:pt x="248" y="293"/>
                  <a:pt x="248" y="293"/>
                </a:cubicBezTo>
                <a:moveTo>
                  <a:pt x="56" y="180"/>
                </a:moveTo>
                <a:cubicBezTo>
                  <a:pt x="68" y="180"/>
                  <a:pt x="68" y="180"/>
                  <a:pt x="68" y="180"/>
                </a:cubicBezTo>
                <a:cubicBezTo>
                  <a:pt x="80" y="180"/>
                  <a:pt x="90" y="190"/>
                  <a:pt x="90" y="203"/>
                </a:cubicBezTo>
                <a:cubicBezTo>
                  <a:pt x="90" y="203"/>
                  <a:pt x="90" y="203"/>
                  <a:pt x="90" y="203"/>
                </a:cubicBezTo>
                <a:cubicBezTo>
                  <a:pt x="90" y="215"/>
                  <a:pt x="100" y="225"/>
                  <a:pt x="113" y="225"/>
                </a:cubicBezTo>
                <a:cubicBezTo>
                  <a:pt x="158" y="225"/>
                  <a:pt x="158" y="225"/>
                  <a:pt x="158" y="225"/>
                </a:cubicBezTo>
                <a:cubicBezTo>
                  <a:pt x="203" y="225"/>
                  <a:pt x="203" y="225"/>
                  <a:pt x="203" y="225"/>
                </a:cubicBezTo>
                <a:cubicBezTo>
                  <a:pt x="215" y="225"/>
                  <a:pt x="225" y="215"/>
                  <a:pt x="225" y="203"/>
                </a:cubicBezTo>
                <a:cubicBezTo>
                  <a:pt x="225" y="203"/>
                  <a:pt x="225" y="203"/>
                  <a:pt x="225" y="203"/>
                </a:cubicBezTo>
                <a:cubicBezTo>
                  <a:pt x="225" y="190"/>
                  <a:pt x="235" y="180"/>
                  <a:pt x="248" y="180"/>
                </a:cubicBezTo>
                <a:cubicBezTo>
                  <a:pt x="259" y="180"/>
                  <a:pt x="259" y="180"/>
                  <a:pt x="259" y="180"/>
                </a:cubicBezTo>
                <a:moveTo>
                  <a:pt x="79" y="90"/>
                </a:moveTo>
                <a:cubicBezTo>
                  <a:pt x="90" y="90"/>
                  <a:pt x="90" y="90"/>
                  <a:pt x="90" y="90"/>
                </a:cubicBezTo>
                <a:cubicBezTo>
                  <a:pt x="103" y="90"/>
                  <a:pt x="113" y="100"/>
                  <a:pt x="113" y="113"/>
                </a:cubicBezTo>
                <a:cubicBezTo>
                  <a:pt x="113" y="113"/>
                  <a:pt x="113" y="113"/>
                  <a:pt x="113" y="113"/>
                </a:cubicBezTo>
                <a:cubicBezTo>
                  <a:pt x="113" y="125"/>
                  <a:pt x="123" y="135"/>
                  <a:pt x="135" y="135"/>
                </a:cubicBezTo>
                <a:cubicBezTo>
                  <a:pt x="180" y="135"/>
                  <a:pt x="180" y="135"/>
                  <a:pt x="180" y="135"/>
                </a:cubicBezTo>
                <a:cubicBezTo>
                  <a:pt x="193" y="135"/>
                  <a:pt x="203" y="125"/>
                  <a:pt x="203" y="113"/>
                </a:cubicBezTo>
                <a:cubicBezTo>
                  <a:pt x="203" y="113"/>
                  <a:pt x="203" y="113"/>
                  <a:pt x="203" y="113"/>
                </a:cubicBezTo>
                <a:cubicBezTo>
                  <a:pt x="203" y="100"/>
                  <a:pt x="213" y="90"/>
                  <a:pt x="225" y="90"/>
                </a:cubicBezTo>
                <a:cubicBezTo>
                  <a:pt x="236" y="90"/>
                  <a:pt x="236" y="90"/>
                  <a:pt x="236" y="90"/>
                </a:cubicBezTo>
                <a:moveTo>
                  <a:pt x="24" y="231"/>
                </a:moveTo>
                <a:cubicBezTo>
                  <a:pt x="36" y="242"/>
                  <a:pt x="51" y="248"/>
                  <a:pt x="68" y="248"/>
                </a:cubicBezTo>
                <a:moveTo>
                  <a:pt x="248" y="248"/>
                </a:moveTo>
                <a:cubicBezTo>
                  <a:pt x="265" y="248"/>
                  <a:pt x="280" y="242"/>
                  <a:pt x="292" y="231"/>
                </a:cubicBezTo>
                <a:moveTo>
                  <a:pt x="28" y="126"/>
                </a:moveTo>
                <a:cubicBezTo>
                  <a:pt x="73" y="126"/>
                  <a:pt x="73" y="126"/>
                  <a:pt x="73" y="126"/>
                </a:cubicBezTo>
                <a:moveTo>
                  <a:pt x="243" y="126"/>
                </a:moveTo>
                <a:cubicBezTo>
                  <a:pt x="288" y="126"/>
                  <a:pt x="288" y="126"/>
                  <a:pt x="288" y="126"/>
                </a:cubicBezTo>
                <a:moveTo>
                  <a:pt x="68" y="45"/>
                </a:moveTo>
                <a:cubicBezTo>
                  <a:pt x="101" y="45"/>
                  <a:pt x="101" y="45"/>
                  <a:pt x="101" y="45"/>
                </a:cubicBezTo>
                <a:moveTo>
                  <a:pt x="248" y="45"/>
                </a:moveTo>
                <a:cubicBezTo>
                  <a:pt x="214" y="45"/>
                  <a:pt x="214" y="45"/>
                  <a:pt x="214" y="45"/>
                </a:cubicBezTo>
                <a:moveTo>
                  <a:pt x="135" y="293"/>
                </a:moveTo>
                <a:cubicBezTo>
                  <a:pt x="180" y="293"/>
                  <a:pt x="180" y="293"/>
                  <a:pt x="180" y="293"/>
                </a:cubicBezTo>
                <a:moveTo>
                  <a:pt x="68" y="293"/>
                </a:moveTo>
                <a:cubicBezTo>
                  <a:pt x="68" y="304"/>
                  <a:pt x="68" y="304"/>
                  <a:pt x="68" y="304"/>
                </a:cubicBezTo>
                <a:cubicBezTo>
                  <a:pt x="68" y="323"/>
                  <a:pt x="83" y="338"/>
                  <a:pt x="101" y="338"/>
                </a:cubicBezTo>
                <a:cubicBezTo>
                  <a:pt x="135" y="338"/>
                  <a:pt x="135" y="338"/>
                  <a:pt x="135" y="338"/>
                </a:cubicBezTo>
                <a:cubicBezTo>
                  <a:pt x="148" y="338"/>
                  <a:pt x="158" y="328"/>
                  <a:pt x="158" y="315"/>
                </a:cubicBezTo>
                <a:cubicBezTo>
                  <a:pt x="158" y="293"/>
                  <a:pt x="158" y="293"/>
                  <a:pt x="158" y="293"/>
                </a:cubicBezTo>
                <a:moveTo>
                  <a:pt x="158" y="293"/>
                </a:moveTo>
                <a:cubicBezTo>
                  <a:pt x="158" y="315"/>
                  <a:pt x="158" y="315"/>
                  <a:pt x="158" y="315"/>
                </a:cubicBezTo>
                <a:cubicBezTo>
                  <a:pt x="158" y="328"/>
                  <a:pt x="168" y="338"/>
                  <a:pt x="180" y="338"/>
                </a:cubicBezTo>
                <a:cubicBezTo>
                  <a:pt x="214" y="338"/>
                  <a:pt x="214" y="338"/>
                  <a:pt x="214" y="338"/>
                </a:cubicBezTo>
                <a:cubicBezTo>
                  <a:pt x="233" y="338"/>
                  <a:pt x="248" y="323"/>
                  <a:pt x="248" y="304"/>
                </a:cubicBezTo>
                <a:cubicBezTo>
                  <a:pt x="248" y="293"/>
                  <a:pt x="248" y="293"/>
                  <a:pt x="248" y="293"/>
                </a:cubicBezTo>
              </a:path>
            </a:pathLst>
          </a:custGeom>
          <a:noFill/>
          <a:ln w="38100" cap="flat">
            <a:solidFill>
              <a:srgbClr val="80BCEB"/>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72495561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pSp>
        <p:nvGrpSpPr>
          <p:cNvPr id="4" name="Group 3"/>
          <p:cNvGrpSpPr>
            <a:grpSpLocks noChangeAspect="1"/>
          </p:cNvGrpSpPr>
          <p:nvPr userDrawn="1"/>
        </p:nvGrpSpPr>
        <p:grpSpPr>
          <a:xfrm>
            <a:off x="11244204" y="420762"/>
            <a:ext cx="733484" cy="156430"/>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Slide Number Placeholder 2"/>
          <p:cNvSpPr>
            <a:spLocks noGrp="1"/>
          </p:cNvSpPr>
          <p:nvPr userDrawn="1">
            <p:ph type="sldNum" sz="quarter" idx="4"/>
          </p:nvPr>
        </p:nvSpPr>
        <p:spPr>
          <a:xfrm>
            <a:off x="11611866" y="6452475"/>
            <a:ext cx="370584" cy="110800"/>
          </a:xfrm>
          <a:prstGeom prst="rect">
            <a:avLst/>
          </a:prstGeom>
        </p:spPr>
        <p:txBody>
          <a:bodyPr vert="horz" wrap="square" lIns="0" tIns="0" rIns="0" bIns="0" rtlCol="0" anchor="ctr">
            <a:spAutoFit/>
          </a:bodyPr>
          <a:lstStyle>
            <a:lvl1pPr algn="r">
              <a:defRPr lang="en-US" sz="800" b="0" cap="none" spc="0" baseline="0" smtClean="0">
                <a:ln w="3175">
                  <a:noFill/>
                </a:ln>
                <a:gradFill>
                  <a:gsLst>
                    <a:gs pos="0">
                      <a:schemeClr val="tx1">
                        <a:lumMod val="60000"/>
                        <a:lumOff val="40000"/>
                      </a:schemeClr>
                    </a:gs>
                    <a:gs pos="100000">
                      <a:schemeClr val="tx1">
                        <a:lumMod val="60000"/>
                        <a:lumOff val="40000"/>
                      </a:schemeClr>
                    </a:gs>
                  </a:gsLst>
                  <a:lin ang="5400000" scaled="0"/>
                </a:gradFill>
                <a:effectLst/>
                <a:latin typeface="Segoe UI Semibold" panose="020B0702040204020203" pitchFamily="34" charset="0"/>
                <a:cs typeface="Segoe UI Semibold" panose="020B0702040204020203" pitchFamily="34" charset="0"/>
              </a:defRPr>
            </a:lvl1pPr>
          </a:lstStyle>
          <a:p>
            <a:pPr defTabSz="932742">
              <a:lnSpc>
                <a:spcPct val="90000"/>
              </a:lnSpc>
              <a:spcBef>
                <a:spcPct val="0"/>
              </a:spcBef>
            </a:pPr>
            <a:fld id="{ED077441-DF17-4513-BACB-525ED94CFAE4}" type="slidenum">
              <a:rPr lang="en-US" smtClean="0"/>
              <a:pPr defTabSz="932742">
                <a:lnSpc>
                  <a:spcPct val="90000"/>
                </a:lnSpc>
                <a:spcBef>
                  <a:spcPct val="0"/>
                </a:spcBef>
              </a:pPr>
              <a:t>‹N°›</a:t>
            </a:fld>
            <a:endParaRPr lang="en-US" dirty="0"/>
          </a:p>
        </p:txBody>
      </p:sp>
      <p:cxnSp>
        <p:nvCxnSpPr>
          <p:cNvPr id="12" name="Straight Connector 11"/>
          <p:cNvCxnSpPr/>
          <p:nvPr userDrawn="1"/>
        </p:nvCxnSpPr>
        <p:spPr>
          <a:xfrm>
            <a:off x="457200" y="1538943"/>
            <a:ext cx="2743200"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userDrawn="1"/>
        </p:nvCxnSpPr>
        <p:spPr>
          <a:xfrm>
            <a:off x="3336925" y="1538943"/>
            <a:ext cx="8645525" cy="0"/>
          </a:xfrm>
          <a:prstGeom prst="line">
            <a:avLst/>
          </a:prstGeom>
          <a:ln w="12700">
            <a:solidFill>
              <a:schemeClr val="tx1">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5" name="Text Placeholder 4">
            <a:extLst>
              <a:ext uri="{FF2B5EF4-FFF2-40B4-BE49-F238E27FC236}">
                <a16:creationId xmlns:a16="http://schemas.microsoft.com/office/drawing/2014/main" id="{48442BE4-CFAB-4485-9466-19374D12861C}"/>
              </a:ext>
            </a:extLst>
          </p:cNvPr>
          <p:cNvSpPr>
            <a:spLocks noGrp="1"/>
          </p:cNvSpPr>
          <p:nvPr>
            <p:ph type="body" sz="quarter" idx="13" hasCustomPrompt="1"/>
          </p:nvPr>
        </p:nvSpPr>
        <p:spPr>
          <a:xfrm>
            <a:off x="274702" y="736407"/>
            <a:ext cx="11721160" cy="479404"/>
          </a:xfrm>
          <a:noFill/>
        </p:spPr>
        <p:txBody>
          <a:bodyPr lIns="146304" tIns="109728" rIns="146304" bIns="109728">
            <a:noAutofit/>
          </a:bodyPr>
          <a:lstStyle>
            <a:lvl1pPr marL="0" indent="0" algn="l">
              <a:spcBef>
                <a:spcPts val="0"/>
              </a:spcBef>
              <a:buNone/>
              <a:defRPr sz="2800" spc="0" baseline="0">
                <a:solidFill>
                  <a:srgbClr val="0179D7"/>
                </a:solidFill>
                <a:latin typeface="+mj-lt"/>
              </a:defRPr>
            </a:lvl1pPr>
          </a:lstStyle>
          <a:p>
            <a:pPr lvl="0"/>
            <a:r>
              <a:rPr lang="en-US" dirty="0"/>
              <a:t>Slide title</a:t>
            </a:r>
          </a:p>
        </p:txBody>
      </p:sp>
    </p:spTree>
    <p:extLst>
      <p:ext uri="{BB962C8B-B14F-4D97-AF65-F5344CB8AC3E}">
        <p14:creationId xmlns:p14="http://schemas.microsoft.com/office/powerpoint/2010/main" val="88954414"/>
      </p:ext>
    </p:extLst>
  </p:cSld>
  <p:clrMapOvr>
    <a:masterClrMapping/>
  </p:clrMapOvr>
  <p:transition>
    <p:fade/>
  </p:transition>
  <p:extLst mod="1">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grpSp>
        <p:nvGrpSpPr>
          <p:cNvPr id="4" name="Group 3"/>
          <p:cNvGrpSpPr>
            <a:grpSpLocks noChangeAspect="1"/>
          </p:cNvGrpSpPr>
          <p:nvPr userDrawn="1"/>
        </p:nvGrpSpPr>
        <p:grpSpPr>
          <a:xfrm>
            <a:off x="11244204" y="6635704"/>
            <a:ext cx="733484" cy="156430"/>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Slide Number Placeholder 2"/>
          <p:cNvSpPr>
            <a:spLocks noGrp="1"/>
          </p:cNvSpPr>
          <p:nvPr userDrawn="1">
            <p:ph type="sldNum" sz="quarter" idx="4"/>
          </p:nvPr>
        </p:nvSpPr>
        <p:spPr>
          <a:xfrm>
            <a:off x="10241553" y="6658519"/>
            <a:ext cx="370584" cy="110800"/>
          </a:xfrm>
          <a:prstGeom prst="rect">
            <a:avLst/>
          </a:prstGeom>
        </p:spPr>
        <p:txBody>
          <a:bodyPr vert="horz" wrap="square" lIns="0" tIns="0" rIns="0" bIns="0" rtlCol="0" anchor="ctr">
            <a:spAutoFit/>
          </a:bodyPr>
          <a:lstStyle>
            <a:lvl1pPr algn="r">
              <a:defRPr lang="en-US" sz="800" b="0" cap="none" spc="0" baseline="0" smtClean="0">
                <a:ln w="3175">
                  <a:noFill/>
                </a:ln>
                <a:gradFill>
                  <a:gsLst>
                    <a:gs pos="0">
                      <a:schemeClr val="tx1">
                        <a:lumMod val="60000"/>
                        <a:lumOff val="40000"/>
                      </a:schemeClr>
                    </a:gs>
                    <a:gs pos="100000">
                      <a:schemeClr val="tx1">
                        <a:lumMod val="60000"/>
                        <a:lumOff val="40000"/>
                      </a:schemeClr>
                    </a:gs>
                  </a:gsLst>
                  <a:lin ang="5400000" scaled="0"/>
                </a:gradFill>
                <a:effectLst/>
                <a:latin typeface="Segoe UI Semibold" panose="020B0702040204020203" pitchFamily="34" charset="0"/>
                <a:cs typeface="Segoe UI Semibold" panose="020B0702040204020203" pitchFamily="34" charset="0"/>
              </a:defRPr>
            </a:lvl1pPr>
          </a:lstStyle>
          <a:p>
            <a:pPr defTabSz="932742">
              <a:lnSpc>
                <a:spcPct val="90000"/>
              </a:lnSpc>
              <a:spcBef>
                <a:spcPct val="0"/>
              </a:spcBef>
            </a:pPr>
            <a:fld id="{ED077441-DF17-4513-BACB-525ED94CFAE4}" type="slidenum">
              <a:rPr lang="en-US" smtClean="0"/>
              <a:pPr defTabSz="932742">
                <a:lnSpc>
                  <a:spcPct val="90000"/>
                </a:lnSpc>
                <a:spcBef>
                  <a:spcPct val="0"/>
                </a:spcBef>
              </a:pPr>
              <a:t>‹N°›</a:t>
            </a:fld>
            <a:endParaRPr lang="en-US" dirty="0"/>
          </a:p>
        </p:txBody>
      </p:sp>
      <p:cxnSp>
        <p:nvCxnSpPr>
          <p:cNvPr id="12" name="Straight Connector 11"/>
          <p:cNvCxnSpPr>
            <a:cxnSpLocks/>
          </p:cNvCxnSpPr>
          <p:nvPr userDrawn="1"/>
        </p:nvCxnSpPr>
        <p:spPr>
          <a:xfrm>
            <a:off x="457200" y="981170"/>
            <a:ext cx="2743200"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userDrawn="1"/>
        </p:nvCxnSpPr>
        <p:spPr>
          <a:xfrm>
            <a:off x="3336925" y="981170"/>
            <a:ext cx="8645525" cy="0"/>
          </a:xfrm>
          <a:prstGeom prst="line">
            <a:avLst/>
          </a:prstGeom>
          <a:ln w="12700">
            <a:solidFill>
              <a:schemeClr val="tx1">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5" name="Text Placeholder 4">
            <a:extLst>
              <a:ext uri="{FF2B5EF4-FFF2-40B4-BE49-F238E27FC236}">
                <a16:creationId xmlns:a16="http://schemas.microsoft.com/office/drawing/2014/main" id="{48442BE4-CFAB-4485-9466-19374D12861C}"/>
              </a:ext>
            </a:extLst>
          </p:cNvPr>
          <p:cNvSpPr>
            <a:spLocks noGrp="1"/>
          </p:cNvSpPr>
          <p:nvPr>
            <p:ph type="body" sz="quarter" idx="13" hasCustomPrompt="1"/>
          </p:nvPr>
        </p:nvSpPr>
        <p:spPr>
          <a:xfrm>
            <a:off x="274702" y="178634"/>
            <a:ext cx="11721160" cy="479404"/>
          </a:xfrm>
          <a:noFill/>
        </p:spPr>
        <p:txBody>
          <a:bodyPr lIns="146304" tIns="109728" rIns="146304" bIns="109728">
            <a:noAutofit/>
          </a:bodyPr>
          <a:lstStyle>
            <a:lvl1pPr marL="0" indent="0" algn="l">
              <a:spcBef>
                <a:spcPts val="0"/>
              </a:spcBef>
              <a:buNone/>
              <a:defRPr sz="2800" spc="0" baseline="0">
                <a:solidFill>
                  <a:srgbClr val="0179D7"/>
                </a:solidFill>
                <a:latin typeface="+mj-lt"/>
              </a:defRPr>
            </a:lvl1pPr>
          </a:lstStyle>
          <a:p>
            <a:pPr lvl="0"/>
            <a:r>
              <a:rPr lang="en-US" dirty="0"/>
              <a:t>Slide title</a:t>
            </a:r>
          </a:p>
        </p:txBody>
      </p:sp>
    </p:spTree>
    <p:extLst>
      <p:ext uri="{BB962C8B-B14F-4D97-AF65-F5344CB8AC3E}">
        <p14:creationId xmlns:p14="http://schemas.microsoft.com/office/powerpoint/2010/main" val="2476862388"/>
      </p:ext>
    </p:extLst>
  </p:cSld>
  <p:clrMapOvr>
    <a:masterClrMapping/>
  </p:clrMapOvr>
  <p:transition>
    <p:fade/>
  </p:transition>
  <p:extLst mod="1">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con library">
    <p:spTree>
      <p:nvGrpSpPr>
        <p:cNvPr id="1" name=""/>
        <p:cNvGrpSpPr/>
        <p:nvPr/>
      </p:nvGrpSpPr>
      <p:grpSpPr>
        <a:xfrm>
          <a:off x="0" y="0"/>
          <a:ext cx="0" cy="0"/>
          <a:chOff x="0" y="0"/>
          <a:chExt cx="0" cy="0"/>
        </a:xfrm>
      </p:grpSpPr>
      <p:grpSp>
        <p:nvGrpSpPr>
          <p:cNvPr id="4" name="Group 3"/>
          <p:cNvGrpSpPr>
            <a:grpSpLocks noChangeAspect="1"/>
          </p:cNvGrpSpPr>
          <p:nvPr userDrawn="1"/>
        </p:nvGrpSpPr>
        <p:grpSpPr>
          <a:xfrm>
            <a:off x="11244204" y="420762"/>
            <a:ext cx="733484" cy="156430"/>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 name="Slide Number Placeholder 2">
            <a:extLst>
              <a:ext uri="{FF2B5EF4-FFF2-40B4-BE49-F238E27FC236}">
                <a16:creationId xmlns:a16="http://schemas.microsoft.com/office/drawing/2014/main" id="{57D64E18-5215-478C-9622-2D24D9EAFF34}"/>
              </a:ext>
            </a:extLst>
          </p:cNvPr>
          <p:cNvSpPr>
            <a:spLocks noGrp="1"/>
          </p:cNvSpPr>
          <p:nvPr>
            <p:ph type="sldNum" sz="quarter" idx="4"/>
          </p:nvPr>
        </p:nvSpPr>
        <p:spPr>
          <a:xfrm>
            <a:off x="11611866" y="6452475"/>
            <a:ext cx="370584" cy="110800"/>
          </a:xfrm>
          <a:prstGeom prst="rect">
            <a:avLst/>
          </a:prstGeom>
        </p:spPr>
        <p:txBody>
          <a:bodyPr vert="horz" wrap="square" lIns="0" tIns="0" rIns="0" bIns="0" rtlCol="0" anchor="ctr">
            <a:spAutoFit/>
          </a:bodyPr>
          <a:lstStyle>
            <a:lvl1pPr algn="r">
              <a:defRPr lang="en-US" sz="800" b="0" cap="none" spc="0" baseline="0" smtClean="0">
                <a:ln w="3175">
                  <a:noFill/>
                </a:ln>
                <a:gradFill>
                  <a:gsLst>
                    <a:gs pos="0">
                      <a:schemeClr val="tx1">
                        <a:lumMod val="60000"/>
                        <a:lumOff val="40000"/>
                      </a:schemeClr>
                    </a:gs>
                    <a:gs pos="100000">
                      <a:schemeClr val="tx1">
                        <a:lumMod val="60000"/>
                        <a:lumOff val="40000"/>
                      </a:schemeClr>
                    </a:gs>
                  </a:gsLst>
                  <a:lin ang="5400000" scaled="0"/>
                </a:gradFill>
                <a:effectLst/>
                <a:latin typeface="Segoe UI Semibold" panose="020B0702040204020203" pitchFamily="34" charset="0"/>
                <a:cs typeface="Segoe UI Semibold" panose="020B0702040204020203" pitchFamily="34" charset="0"/>
              </a:defRPr>
            </a:lvl1pPr>
          </a:lstStyle>
          <a:p>
            <a:pPr defTabSz="932742">
              <a:lnSpc>
                <a:spcPct val="90000"/>
              </a:lnSpc>
              <a:spcBef>
                <a:spcPct val="0"/>
              </a:spcBef>
            </a:pPr>
            <a:fld id="{ED077441-DF17-4513-BACB-525ED94CFAE4}" type="slidenum">
              <a:rPr lang="en-US" smtClean="0"/>
              <a:pPr defTabSz="932742">
                <a:lnSpc>
                  <a:spcPct val="90000"/>
                </a:lnSpc>
                <a:spcBef>
                  <a:spcPct val="0"/>
                </a:spcBef>
              </a:pPr>
              <a:t>‹N°›</a:t>
            </a:fld>
            <a:endParaRPr lang="en-US" dirty="0"/>
          </a:p>
        </p:txBody>
      </p:sp>
      <p:sp>
        <p:nvSpPr>
          <p:cNvPr id="13" name="Text Placeholder 4">
            <a:extLst>
              <a:ext uri="{FF2B5EF4-FFF2-40B4-BE49-F238E27FC236}">
                <a16:creationId xmlns:a16="http://schemas.microsoft.com/office/drawing/2014/main" id="{189F16C3-50AD-4199-A732-8C7863CA4DBC}"/>
              </a:ext>
            </a:extLst>
          </p:cNvPr>
          <p:cNvSpPr>
            <a:spLocks noGrp="1"/>
          </p:cNvSpPr>
          <p:nvPr>
            <p:ph type="body" sz="quarter" idx="13" hasCustomPrompt="1"/>
          </p:nvPr>
        </p:nvSpPr>
        <p:spPr>
          <a:xfrm>
            <a:off x="274702" y="736407"/>
            <a:ext cx="11721160" cy="479404"/>
          </a:xfrm>
          <a:noFill/>
        </p:spPr>
        <p:txBody>
          <a:bodyPr lIns="146304" tIns="109728" rIns="146304" bIns="109728">
            <a:noAutofit/>
          </a:bodyPr>
          <a:lstStyle>
            <a:lvl1pPr marL="0" indent="0" algn="l">
              <a:spcBef>
                <a:spcPts val="0"/>
              </a:spcBef>
              <a:buNone/>
              <a:defRPr sz="2800" spc="0" baseline="0">
                <a:solidFill>
                  <a:srgbClr val="0179D7"/>
                </a:solidFill>
                <a:latin typeface="+mj-lt"/>
              </a:defRPr>
            </a:lvl1pPr>
          </a:lstStyle>
          <a:p>
            <a:pPr lvl="0"/>
            <a:r>
              <a:rPr lang="en-US" noProof="0" dirty="0"/>
              <a:t>Slide title</a:t>
            </a:r>
          </a:p>
        </p:txBody>
      </p:sp>
    </p:spTree>
    <p:extLst>
      <p:ext uri="{BB962C8B-B14F-4D97-AF65-F5344CB8AC3E}">
        <p14:creationId xmlns:p14="http://schemas.microsoft.com/office/powerpoint/2010/main" val="1740800474"/>
      </p:ext>
    </p:extLst>
  </p:cSld>
  <p:clrMapOvr>
    <a:masterClrMapping/>
  </p:clrMapOvr>
  <p:transition>
    <p:fade/>
  </p:transition>
  <p:extLst mod="1">
    <p:ext uri="{DCECCB84-F9BA-43D5-87BE-67443E8EF086}">
      <p15:sldGuideLst xmlns:p15="http://schemas.microsoft.com/office/powerpoint/2012/main"/>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grpSp>
        <p:nvGrpSpPr>
          <p:cNvPr id="4" name="Group 3"/>
          <p:cNvGrpSpPr>
            <a:grpSpLocks noChangeAspect="1"/>
          </p:cNvGrpSpPr>
          <p:nvPr userDrawn="1"/>
        </p:nvGrpSpPr>
        <p:grpSpPr>
          <a:xfrm>
            <a:off x="11244204" y="6635704"/>
            <a:ext cx="733484" cy="156430"/>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Slide Number Placeholder 2"/>
          <p:cNvSpPr>
            <a:spLocks noGrp="1"/>
          </p:cNvSpPr>
          <p:nvPr userDrawn="1">
            <p:ph type="sldNum" sz="quarter" idx="4"/>
          </p:nvPr>
        </p:nvSpPr>
        <p:spPr>
          <a:xfrm>
            <a:off x="10241553" y="6658519"/>
            <a:ext cx="370584" cy="110800"/>
          </a:xfrm>
          <a:prstGeom prst="rect">
            <a:avLst/>
          </a:prstGeom>
        </p:spPr>
        <p:txBody>
          <a:bodyPr vert="horz" wrap="square" lIns="0" tIns="0" rIns="0" bIns="0" rtlCol="0" anchor="ctr">
            <a:spAutoFit/>
          </a:bodyPr>
          <a:lstStyle>
            <a:lvl1pPr algn="r">
              <a:defRPr lang="en-US" sz="800" b="0" cap="none" spc="0" baseline="0" smtClean="0">
                <a:ln w="3175">
                  <a:noFill/>
                </a:ln>
                <a:gradFill>
                  <a:gsLst>
                    <a:gs pos="0">
                      <a:schemeClr val="tx1">
                        <a:lumMod val="60000"/>
                        <a:lumOff val="40000"/>
                      </a:schemeClr>
                    </a:gs>
                    <a:gs pos="100000">
                      <a:schemeClr val="tx1">
                        <a:lumMod val="60000"/>
                        <a:lumOff val="40000"/>
                      </a:schemeClr>
                    </a:gs>
                  </a:gsLst>
                  <a:lin ang="5400000" scaled="0"/>
                </a:gradFill>
                <a:effectLst/>
                <a:latin typeface="Segoe UI Semibold" panose="020B0702040204020203" pitchFamily="34" charset="0"/>
                <a:cs typeface="Segoe UI Semibold" panose="020B0702040204020203" pitchFamily="34" charset="0"/>
              </a:defRPr>
            </a:lvl1pPr>
          </a:lstStyle>
          <a:p>
            <a:pPr defTabSz="932742">
              <a:lnSpc>
                <a:spcPct val="90000"/>
              </a:lnSpc>
              <a:spcBef>
                <a:spcPct val="0"/>
              </a:spcBef>
            </a:pPr>
            <a:fld id="{ED077441-DF17-4513-BACB-525ED94CFAE4}" type="slidenum">
              <a:rPr lang="en-US" smtClean="0"/>
              <a:pPr defTabSz="932742">
                <a:lnSpc>
                  <a:spcPct val="90000"/>
                </a:lnSpc>
                <a:spcBef>
                  <a:spcPct val="0"/>
                </a:spcBef>
              </a:pPr>
              <a:t>‹N°›</a:t>
            </a:fld>
            <a:endParaRPr lang="en-US" dirty="0"/>
          </a:p>
        </p:txBody>
      </p:sp>
      <p:sp>
        <p:nvSpPr>
          <p:cNvPr id="15" name="Text Placeholder 4">
            <a:extLst>
              <a:ext uri="{FF2B5EF4-FFF2-40B4-BE49-F238E27FC236}">
                <a16:creationId xmlns:a16="http://schemas.microsoft.com/office/drawing/2014/main" id="{48442BE4-CFAB-4485-9466-19374D12861C}"/>
              </a:ext>
            </a:extLst>
          </p:cNvPr>
          <p:cNvSpPr>
            <a:spLocks noGrp="1"/>
          </p:cNvSpPr>
          <p:nvPr>
            <p:ph type="body" sz="quarter" idx="13" hasCustomPrompt="1"/>
          </p:nvPr>
        </p:nvSpPr>
        <p:spPr>
          <a:xfrm>
            <a:off x="274702" y="178634"/>
            <a:ext cx="11721160" cy="479404"/>
          </a:xfrm>
          <a:noFill/>
        </p:spPr>
        <p:txBody>
          <a:bodyPr lIns="146304" tIns="109728" rIns="146304" bIns="109728">
            <a:noAutofit/>
          </a:bodyPr>
          <a:lstStyle>
            <a:lvl1pPr marL="0" indent="0" algn="l">
              <a:spcBef>
                <a:spcPts val="0"/>
              </a:spcBef>
              <a:buNone/>
              <a:defRPr sz="2800" spc="0" baseline="0">
                <a:solidFill>
                  <a:srgbClr val="0179D7"/>
                </a:solidFill>
                <a:latin typeface="+mj-lt"/>
              </a:defRPr>
            </a:lvl1pPr>
          </a:lstStyle>
          <a:p>
            <a:pPr lvl="0"/>
            <a:r>
              <a:rPr lang="en-US" dirty="0"/>
              <a:t>Slide title</a:t>
            </a:r>
          </a:p>
        </p:txBody>
      </p:sp>
    </p:spTree>
    <p:extLst>
      <p:ext uri="{BB962C8B-B14F-4D97-AF65-F5344CB8AC3E}">
        <p14:creationId xmlns:p14="http://schemas.microsoft.com/office/powerpoint/2010/main" val="3802267612"/>
      </p:ext>
    </p:extLst>
  </p:cSld>
  <p:clrMapOvr>
    <a:masterClrMapping/>
  </p:clrMapOvr>
  <p:transition>
    <p:fade/>
  </p:transition>
  <p:extLst mod="1">
    <p:ext uri="{DCECCB84-F9BA-43D5-87BE-67443E8EF086}">
      <p15:sldGuideLst xmlns:p15="http://schemas.microsoft.com/office/powerpoint/2012/main"/>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Slide Number Placeholder 2">
            <a:extLst>
              <a:ext uri="{FF2B5EF4-FFF2-40B4-BE49-F238E27FC236}">
                <a16:creationId xmlns:a16="http://schemas.microsoft.com/office/drawing/2014/main" id="{56B12297-504F-4E17-9151-A88E2C6F1DD9}"/>
              </a:ext>
            </a:extLst>
          </p:cNvPr>
          <p:cNvSpPr>
            <a:spLocks noGrp="1"/>
          </p:cNvSpPr>
          <p:nvPr>
            <p:ph type="sldNum" sz="quarter" idx="4"/>
          </p:nvPr>
        </p:nvSpPr>
        <p:spPr>
          <a:xfrm>
            <a:off x="11611866" y="6452475"/>
            <a:ext cx="370584" cy="110800"/>
          </a:xfrm>
          <a:prstGeom prst="rect">
            <a:avLst/>
          </a:prstGeom>
        </p:spPr>
        <p:txBody>
          <a:bodyPr vert="horz" wrap="square" lIns="0" tIns="0" rIns="0" bIns="0" rtlCol="0" anchor="ctr">
            <a:spAutoFit/>
          </a:bodyPr>
          <a:lstStyle>
            <a:lvl1pPr algn="r">
              <a:defRPr lang="en-US" sz="800" b="0" cap="none" spc="0" baseline="0" smtClean="0">
                <a:ln w="3175">
                  <a:noFill/>
                </a:ln>
                <a:gradFill>
                  <a:gsLst>
                    <a:gs pos="0">
                      <a:schemeClr val="tx1">
                        <a:lumMod val="60000"/>
                        <a:lumOff val="40000"/>
                      </a:schemeClr>
                    </a:gs>
                    <a:gs pos="100000">
                      <a:schemeClr val="tx1">
                        <a:lumMod val="60000"/>
                        <a:lumOff val="40000"/>
                      </a:schemeClr>
                    </a:gs>
                  </a:gsLst>
                  <a:lin ang="5400000" scaled="0"/>
                </a:gradFill>
                <a:effectLst/>
                <a:latin typeface="Segoe UI Semibold" panose="020B0702040204020203" pitchFamily="34" charset="0"/>
                <a:cs typeface="Segoe UI Semibold" panose="020B0702040204020203" pitchFamily="34" charset="0"/>
              </a:defRPr>
            </a:lvl1pPr>
          </a:lstStyle>
          <a:p>
            <a:pPr defTabSz="932742">
              <a:lnSpc>
                <a:spcPct val="90000"/>
              </a:lnSpc>
              <a:spcBef>
                <a:spcPct val="0"/>
              </a:spcBef>
            </a:pPr>
            <a:fld id="{ED077441-DF17-4513-BACB-525ED94CFAE4}" type="slidenum">
              <a:rPr lang="en-US" smtClean="0"/>
              <a:pPr defTabSz="932742">
                <a:lnSpc>
                  <a:spcPct val="90000"/>
                </a:lnSpc>
                <a:spcBef>
                  <a:spcPct val="0"/>
                </a:spcBef>
              </a:pPr>
              <a:t>‹N°›</a:t>
            </a:fld>
            <a:endParaRPr lang="en-US" dirty="0"/>
          </a:p>
        </p:txBody>
      </p:sp>
    </p:spTree>
    <p:extLst>
      <p:ext uri="{BB962C8B-B14F-4D97-AF65-F5344CB8AC3E}">
        <p14:creationId xmlns:p14="http://schemas.microsoft.com/office/powerpoint/2010/main" val="1604506974"/>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grpSp>
        <p:nvGrpSpPr>
          <p:cNvPr id="74" name="Group 73"/>
          <p:cNvGrpSpPr>
            <a:grpSpLocks noChangeAspect="1"/>
          </p:cNvGrpSpPr>
          <p:nvPr userDrawn="1"/>
        </p:nvGrpSpPr>
        <p:grpSpPr bwMode="black">
          <a:xfrm>
            <a:off x="458611" y="455244"/>
            <a:ext cx="1472583" cy="316146"/>
            <a:chOff x="457200" y="1643393"/>
            <a:chExt cx="4492753" cy="964540"/>
          </a:xfrm>
        </p:grpSpPr>
        <p:pic>
          <p:nvPicPr>
            <p:cNvPr id="143" name="Picture 14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145"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dirty="0"/>
            </a:p>
          </p:txBody>
        </p:sp>
      </p:grpSp>
      <p:pic>
        <p:nvPicPr>
          <p:cNvPr id="211" name="Picture 210">
            <a:extLst>
              <a:ext uri="{FF2B5EF4-FFF2-40B4-BE49-F238E27FC236}">
                <a16:creationId xmlns:a16="http://schemas.microsoft.com/office/drawing/2014/main" id="{8CDE9B8E-C211-4D33-88E2-4BFA1531D9E2}"/>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r="29035" b="2195"/>
          <a:stretch/>
        </p:blipFill>
        <p:spPr>
          <a:xfrm>
            <a:off x="9036845" y="1757363"/>
            <a:ext cx="3399630" cy="5237162"/>
          </a:xfrm>
          <a:prstGeom prst="rect">
            <a:avLst/>
          </a:prstGeom>
        </p:spPr>
      </p:pic>
      <p:grpSp>
        <p:nvGrpSpPr>
          <p:cNvPr id="212" name="Group 211">
            <a:extLst>
              <a:ext uri="{FF2B5EF4-FFF2-40B4-BE49-F238E27FC236}">
                <a16:creationId xmlns:a16="http://schemas.microsoft.com/office/drawing/2014/main" id="{BA542D9B-65FE-4D7B-8D6E-CCD0B33EBCF3}"/>
              </a:ext>
            </a:extLst>
          </p:cNvPr>
          <p:cNvGrpSpPr/>
          <p:nvPr userDrawn="1"/>
        </p:nvGrpSpPr>
        <p:grpSpPr>
          <a:xfrm>
            <a:off x="5669440" y="0"/>
            <a:ext cx="6764644" cy="6994525"/>
            <a:chOff x="5669440" y="0"/>
            <a:chExt cx="6764644" cy="6994525"/>
          </a:xfrm>
        </p:grpSpPr>
        <p:cxnSp>
          <p:nvCxnSpPr>
            <p:cNvPr id="213" name="Straight Connector 212">
              <a:extLst>
                <a:ext uri="{FF2B5EF4-FFF2-40B4-BE49-F238E27FC236}">
                  <a16:creationId xmlns:a16="http://schemas.microsoft.com/office/drawing/2014/main" id="{22D5821E-DF6E-44C7-A5BB-2A9663C9298B}"/>
                </a:ext>
              </a:extLst>
            </p:cNvPr>
            <p:cNvCxnSpPr/>
            <p:nvPr/>
          </p:nvCxnSpPr>
          <p:spPr>
            <a:xfrm>
              <a:off x="12200827" y="0"/>
              <a:ext cx="0" cy="6994525"/>
            </a:xfrm>
            <a:prstGeom prst="line">
              <a:avLst/>
            </a:prstGeom>
            <a:noFill/>
            <a:ln w="9525" cap="flat" cmpd="sng" algn="ctr">
              <a:solidFill>
                <a:srgbClr val="80BCEB"/>
              </a:solidFill>
              <a:prstDash val="sysDot"/>
              <a:headEnd type="none"/>
              <a:tailEnd type="none"/>
            </a:ln>
            <a:effectLst/>
          </p:spPr>
        </p:cxnSp>
        <p:cxnSp>
          <p:nvCxnSpPr>
            <p:cNvPr id="214" name="Straight Connector 213">
              <a:extLst>
                <a:ext uri="{FF2B5EF4-FFF2-40B4-BE49-F238E27FC236}">
                  <a16:creationId xmlns:a16="http://schemas.microsoft.com/office/drawing/2014/main" id="{8CA8E7BB-61A3-4E71-AF6D-57755298D8CB}"/>
                </a:ext>
              </a:extLst>
            </p:cNvPr>
            <p:cNvCxnSpPr/>
            <p:nvPr/>
          </p:nvCxnSpPr>
          <p:spPr>
            <a:xfrm>
              <a:off x="11967563" y="0"/>
              <a:ext cx="0" cy="6994525"/>
            </a:xfrm>
            <a:prstGeom prst="line">
              <a:avLst/>
            </a:prstGeom>
            <a:noFill/>
            <a:ln w="9525" cap="flat" cmpd="sng" algn="ctr">
              <a:solidFill>
                <a:srgbClr val="80BCEB"/>
              </a:solidFill>
              <a:prstDash val="sysDot"/>
              <a:headEnd type="none"/>
              <a:tailEnd type="none"/>
            </a:ln>
            <a:effectLst/>
          </p:spPr>
        </p:cxnSp>
        <p:cxnSp>
          <p:nvCxnSpPr>
            <p:cNvPr id="215" name="Straight Connector 214">
              <a:extLst>
                <a:ext uri="{FF2B5EF4-FFF2-40B4-BE49-F238E27FC236}">
                  <a16:creationId xmlns:a16="http://schemas.microsoft.com/office/drawing/2014/main" id="{0F8DA0E9-554A-40A7-83E5-4FA47833B24F}"/>
                </a:ext>
              </a:extLst>
            </p:cNvPr>
            <p:cNvCxnSpPr/>
            <p:nvPr/>
          </p:nvCxnSpPr>
          <p:spPr>
            <a:xfrm>
              <a:off x="11501035" y="0"/>
              <a:ext cx="0" cy="6994525"/>
            </a:xfrm>
            <a:prstGeom prst="line">
              <a:avLst/>
            </a:prstGeom>
            <a:noFill/>
            <a:ln w="9525" cap="flat" cmpd="sng" algn="ctr">
              <a:solidFill>
                <a:srgbClr val="80BCEB"/>
              </a:solidFill>
              <a:prstDash val="sysDot"/>
              <a:headEnd type="none"/>
              <a:tailEnd type="none"/>
            </a:ln>
            <a:effectLst/>
          </p:spPr>
        </p:cxnSp>
        <p:cxnSp>
          <p:nvCxnSpPr>
            <p:cNvPr id="216" name="Straight Connector 215">
              <a:extLst>
                <a:ext uri="{FF2B5EF4-FFF2-40B4-BE49-F238E27FC236}">
                  <a16:creationId xmlns:a16="http://schemas.microsoft.com/office/drawing/2014/main" id="{C52D298D-9F66-4CD4-9DED-FD04AE99129A}"/>
                </a:ext>
              </a:extLst>
            </p:cNvPr>
            <p:cNvCxnSpPr/>
            <p:nvPr/>
          </p:nvCxnSpPr>
          <p:spPr>
            <a:xfrm>
              <a:off x="11267771" y="0"/>
              <a:ext cx="0" cy="6994525"/>
            </a:xfrm>
            <a:prstGeom prst="line">
              <a:avLst/>
            </a:prstGeom>
            <a:noFill/>
            <a:ln w="9525" cap="flat" cmpd="sng" algn="ctr">
              <a:solidFill>
                <a:srgbClr val="80BCEB"/>
              </a:solidFill>
              <a:prstDash val="sysDot"/>
              <a:headEnd type="none"/>
              <a:tailEnd type="none"/>
            </a:ln>
            <a:effectLst/>
          </p:spPr>
        </p:cxnSp>
        <p:cxnSp>
          <p:nvCxnSpPr>
            <p:cNvPr id="217" name="Straight Connector 216">
              <a:extLst>
                <a:ext uri="{FF2B5EF4-FFF2-40B4-BE49-F238E27FC236}">
                  <a16:creationId xmlns:a16="http://schemas.microsoft.com/office/drawing/2014/main" id="{7CC4BB02-3024-4078-AFD1-4F8FF4328CBC}"/>
                </a:ext>
              </a:extLst>
            </p:cNvPr>
            <p:cNvCxnSpPr/>
            <p:nvPr/>
          </p:nvCxnSpPr>
          <p:spPr>
            <a:xfrm>
              <a:off x="11734299" y="0"/>
              <a:ext cx="0" cy="6994525"/>
            </a:xfrm>
            <a:prstGeom prst="line">
              <a:avLst/>
            </a:prstGeom>
            <a:noFill/>
            <a:ln w="9525" cap="flat" cmpd="sng" algn="ctr">
              <a:solidFill>
                <a:srgbClr val="80BCEB"/>
              </a:solidFill>
              <a:prstDash val="sysDot"/>
              <a:headEnd type="none"/>
              <a:tailEnd type="none"/>
            </a:ln>
            <a:effectLst/>
          </p:spPr>
        </p:cxnSp>
        <p:cxnSp>
          <p:nvCxnSpPr>
            <p:cNvPr id="218" name="Straight Connector 217">
              <a:extLst>
                <a:ext uri="{FF2B5EF4-FFF2-40B4-BE49-F238E27FC236}">
                  <a16:creationId xmlns:a16="http://schemas.microsoft.com/office/drawing/2014/main" id="{886C3638-1C51-4839-859E-8DFC48DF0B92}"/>
                </a:ext>
              </a:extLst>
            </p:cNvPr>
            <p:cNvCxnSpPr/>
            <p:nvPr/>
          </p:nvCxnSpPr>
          <p:spPr>
            <a:xfrm>
              <a:off x="10801242" y="0"/>
              <a:ext cx="0" cy="6994525"/>
            </a:xfrm>
            <a:prstGeom prst="line">
              <a:avLst/>
            </a:prstGeom>
            <a:noFill/>
            <a:ln w="9525" cap="flat" cmpd="sng" algn="ctr">
              <a:solidFill>
                <a:srgbClr val="80BCEB"/>
              </a:solidFill>
              <a:prstDash val="sysDot"/>
              <a:headEnd type="none"/>
              <a:tailEnd type="none"/>
            </a:ln>
            <a:effectLst/>
          </p:spPr>
        </p:cxnSp>
        <p:cxnSp>
          <p:nvCxnSpPr>
            <p:cNvPr id="219" name="Straight Connector 218">
              <a:extLst>
                <a:ext uri="{FF2B5EF4-FFF2-40B4-BE49-F238E27FC236}">
                  <a16:creationId xmlns:a16="http://schemas.microsoft.com/office/drawing/2014/main" id="{84844DAD-F16C-4EFF-90A2-4801E112B12B}"/>
                </a:ext>
              </a:extLst>
            </p:cNvPr>
            <p:cNvCxnSpPr/>
            <p:nvPr/>
          </p:nvCxnSpPr>
          <p:spPr>
            <a:xfrm>
              <a:off x="10567978" y="0"/>
              <a:ext cx="0" cy="6994525"/>
            </a:xfrm>
            <a:prstGeom prst="line">
              <a:avLst/>
            </a:prstGeom>
            <a:noFill/>
            <a:ln w="9525" cap="flat" cmpd="sng" algn="ctr">
              <a:solidFill>
                <a:srgbClr val="80BCEB"/>
              </a:solidFill>
              <a:prstDash val="sysDot"/>
              <a:headEnd type="none"/>
              <a:tailEnd type="none"/>
            </a:ln>
            <a:effectLst/>
          </p:spPr>
        </p:cxnSp>
        <p:cxnSp>
          <p:nvCxnSpPr>
            <p:cNvPr id="220" name="Straight Connector 219">
              <a:extLst>
                <a:ext uri="{FF2B5EF4-FFF2-40B4-BE49-F238E27FC236}">
                  <a16:creationId xmlns:a16="http://schemas.microsoft.com/office/drawing/2014/main" id="{3BE4D35B-14CC-471D-91BA-0F8016597D44}"/>
                </a:ext>
              </a:extLst>
            </p:cNvPr>
            <p:cNvCxnSpPr/>
            <p:nvPr/>
          </p:nvCxnSpPr>
          <p:spPr>
            <a:xfrm>
              <a:off x="11023600" y="101600"/>
              <a:ext cx="10907" cy="6892925"/>
            </a:xfrm>
            <a:prstGeom prst="line">
              <a:avLst/>
            </a:prstGeom>
            <a:noFill/>
            <a:ln w="9525" cap="flat" cmpd="sng" algn="ctr">
              <a:solidFill>
                <a:srgbClr val="80BCEB"/>
              </a:solidFill>
              <a:prstDash val="sysDot"/>
              <a:headEnd type="none"/>
              <a:tailEnd type="none"/>
            </a:ln>
            <a:effectLst/>
          </p:spPr>
        </p:cxnSp>
        <p:cxnSp>
          <p:nvCxnSpPr>
            <p:cNvPr id="221" name="Straight Connector 220">
              <a:extLst>
                <a:ext uri="{FF2B5EF4-FFF2-40B4-BE49-F238E27FC236}">
                  <a16:creationId xmlns:a16="http://schemas.microsoft.com/office/drawing/2014/main" id="{DE510C11-9D19-401A-A9C6-1B1A3F4E85D2}"/>
                </a:ext>
              </a:extLst>
            </p:cNvPr>
            <p:cNvCxnSpPr/>
            <p:nvPr/>
          </p:nvCxnSpPr>
          <p:spPr>
            <a:xfrm>
              <a:off x="10101450" y="0"/>
              <a:ext cx="0" cy="6994525"/>
            </a:xfrm>
            <a:prstGeom prst="line">
              <a:avLst/>
            </a:prstGeom>
            <a:noFill/>
            <a:ln w="9525" cap="flat" cmpd="sng" algn="ctr">
              <a:solidFill>
                <a:srgbClr val="80BCEB"/>
              </a:solidFill>
              <a:prstDash val="sysDot"/>
              <a:headEnd type="none"/>
              <a:tailEnd type="none"/>
            </a:ln>
            <a:effectLst/>
          </p:spPr>
        </p:cxnSp>
        <p:cxnSp>
          <p:nvCxnSpPr>
            <p:cNvPr id="222" name="Straight Connector 221">
              <a:extLst>
                <a:ext uri="{FF2B5EF4-FFF2-40B4-BE49-F238E27FC236}">
                  <a16:creationId xmlns:a16="http://schemas.microsoft.com/office/drawing/2014/main" id="{6000224A-2ED6-4912-BFB4-2255BAE44EF7}"/>
                </a:ext>
              </a:extLst>
            </p:cNvPr>
            <p:cNvCxnSpPr/>
            <p:nvPr/>
          </p:nvCxnSpPr>
          <p:spPr>
            <a:xfrm>
              <a:off x="9868186" y="0"/>
              <a:ext cx="0" cy="6994525"/>
            </a:xfrm>
            <a:prstGeom prst="line">
              <a:avLst/>
            </a:prstGeom>
            <a:noFill/>
            <a:ln w="9525" cap="flat" cmpd="sng" algn="ctr">
              <a:solidFill>
                <a:srgbClr val="80BCEB"/>
              </a:solidFill>
              <a:prstDash val="sysDot"/>
              <a:headEnd type="none"/>
              <a:tailEnd type="none"/>
            </a:ln>
            <a:effectLst/>
          </p:spPr>
        </p:cxnSp>
        <p:cxnSp>
          <p:nvCxnSpPr>
            <p:cNvPr id="223" name="Straight Connector 222">
              <a:extLst>
                <a:ext uri="{FF2B5EF4-FFF2-40B4-BE49-F238E27FC236}">
                  <a16:creationId xmlns:a16="http://schemas.microsoft.com/office/drawing/2014/main" id="{E0025775-A48F-422F-9790-A805ACA4368F}"/>
                </a:ext>
              </a:extLst>
            </p:cNvPr>
            <p:cNvCxnSpPr/>
            <p:nvPr/>
          </p:nvCxnSpPr>
          <p:spPr>
            <a:xfrm>
              <a:off x="10334714" y="0"/>
              <a:ext cx="0" cy="6994525"/>
            </a:xfrm>
            <a:prstGeom prst="line">
              <a:avLst/>
            </a:prstGeom>
            <a:noFill/>
            <a:ln w="9525" cap="flat" cmpd="sng" algn="ctr">
              <a:solidFill>
                <a:srgbClr val="80BCEB"/>
              </a:solidFill>
              <a:prstDash val="sysDot"/>
              <a:headEnd type="none"/>
              <a:tailEnd type="none"/>
            </a:ln>
            <a:effectLst/>
          </p:spPr>
        </p:cxnSp>
        <p:cxnSp>
          <p:nvCxnSpPr>
            <p:cNvPr id="224" name="Straight Connector 223">
              <a:extLst>
                <a:ext uri="{FF2B5EF4-FFF2-40B4-BE49-F238E27FC236}">
                  <a16:creationId xmlns:a16="http://schemas.microsoft.com/office/drawing/2014/main" id="{175570C4-46A5-4CEB-90C3-D13A93C51D0A}"/>
                </a:ext>
              </a:extLst>
            </p:cNvPr>
            <p:cNvCxnSpPr/>
            <p:nvPr/>
          </p:nvCxnSpPr>
          <p:spPr>
            <a:xfrm>
              <a:off x="8701866" y="0"/>
              <a:ext cx="0" cy="6994525"/>
            </a:xfrm>
            <a:prstGeom prst="line">
              <a:avLst/>
            </a:prstGeom>
            <a:noFill/>
            <a:ln w="9525" cap="flat" cmpd="sng" algn="ctr">
              <a:solidFill>
                <a:srgbClr val="80BCEB"/>
              </a:solidFill>
              <a:prstDash val="sysDot"/>
              <a:headEnd type="none"/>
              <a:tailEnd type="none"/>
            </a:ln>
            <a:effectLst/>
          </p:spPr>
        </p:cxnSp>
        <p:cxnSp>
          <p:nvCxnSpPr>
            <p:cNvPr id="225" name="Straight Connector 224">
              <a:extLst>
                <a:ext uri="{FF2B5EF4-FFF2-40B4-BE49-F238E27FC236}">
                  <a16:creationId xmlns:a16="http://schemas.microsoft.com/office/drawing/2014/main" id="{B16CE761-0AFB-48AF-955D-B3C2577D768B}"/>
                </a:ext>
              </a:extLst>
            </p:cNvPr>
            <p:cNvCxnSpPr/>
            <p:nvPr/>
          </p:nvCxnSpPr>
          <p:spPr>
            <a:xfrm>
              <a:off x="8468601" y="0"/>
              <a:ext cx="0" cy="6994525"/>
            </a:xfrm>
            <a:prstGeom prst="line">
              <a:avLst/>
            </a:prstGeom>
            <a:noFill/>
            <a:ln w="9525" cap="flat" cmpd="sng" algn="ctr">
              <a:solidFill>
                <a:srgbClr val="80BCEB"/>
              </a:solidFill>
              <a:prstDash val="sysDot"/>
              <a:headEnd type="none"/>
              <a:tailEnd type="none"/>
            </a:ln>
            <a:effectLst/>
          </p:spPr>
        </p:cxnSp>
        <p:cxnSp>
          <p:nvCxnSpPr>
            <p:cNvPr id="226" name="Straight Connector 225">
              <a:extLst>
                <a:ext uri="{FF2B5EF4-FFF2-40B4-BE49-F238E27FC236}">
                  <a16:creationId xmlns:a16="http://schemas.microsoft.com/office/drawing/2014/main" id="{EBC3717E-4C10-42E9-9FB4-3BFA0DBB54F6}"/>
                </a:ext>
              </a:extLst>
            </p:cNvPr>
            <p:cNvCxnSpPr/>
            <p:nvPr/>
          </p:nvCxnSpPr>
          <p:spPr>
            <a:xfrm>
              <a:off x="8935130" y="0"/>
              <a:ext cx="0" cy="6994525"/>
            </a:xfrm>
            <a:prstGeom prst="line">
              <a:avLst/>
            </a:prstGeom>
            <a:noFill/>
            <a:ln w="9525" cap="flat" cmpd="sng" algn="ctr">
              <a:solidFill>
                <a:srgbClr val="80BCEB"/>
              </a:solidFill>
              <a:prstDash val="sysDot"/>
              <a:headEnd type="none"/>
              <a:tailEnd type="none"/>
            </a:ln>
            <a:effectLst/>
          </p:spPr>
        </p:cxnSp>
        <p:cxnSp>
          <p:nvCxnSpPr>
            <p:cNvPr id="227" name="Straight Connector 226">
              <a:extLst>
                <a:ext uri="{FF2B5EF4-FFF2-40B4-BE49-F238E27FC236}">
                  <a16:creationId xmlns:a16="http://schemas.microsoft.com/office/drawing/2014/main" id="{9DA5B8F6-31A7-429F-A8E5-CA919E7B7F62}"/>
                </a:ext>
              </a:extLst>
            </p:cNvPr>
            <p:cNvCxnSpPr/>
            <p:nvPr/>
          </p:nvCxnSpPr>
          <p:spPr>
            <a:xfrm>
              <a:off x="9401658" y="0"/>
              <a:ext cx="0" cy="6994525"/>
            </a:xfrm>
            <a:prstGeom prst="line">
              <a:avLst/>
            </a:prstGeom>
            <a:noFill/>
            <a:ln w="9525" cap="flat" cmpd="sng" algn="ctr">
              <a:solidFill>
                <a:srgbClr val="80BCEB"/>
              </a:solidFill>
              <a:prstDash val="sysDot"/>
              <a:headEnd type="none"/>
              <a:tailEnd type="none"/>
            </a:ln>
            <a:effectLst/>
          </p:spPr>
        </p:cxnSp>
        <p:cxnSp>
          <p:nvCxnSpPr>
            <p:cNvPr id="228" name="Straight Connector 227">
              <a:extLst>
                <a:ext uri="{FF2B5EF4-FFF2-40B4-BE49-F238E27FC236}">
                  <a16:creationId xmlns:a16="http://schemas.microsoft.com/office/drawing/2014/main" id="{865621E2-8AE4-4CA0-AA5C-C585E580AB86}"/>
                </a:ext>
              </a:extLst>
            </p:cNvPr>
            <p:cNvCxnSpPr/>
            <p:nvPr/>
          </p:nvCxnSpPr>
          <p:spPr>
            <a:xfrm>
              <a:off x="9168394" y="0"/>
              <a:ext cx="0" cy="6994525"/>
            </a:xfrm>
            <a:prstGeom prst="line">
              <a:avLst/>
            </a:prstGeom>
            <a:noFill/>
            <a:ln w="9525" cap="flat" cmpd="sng" algn="ctr">
              <a:solidFill>
                <a:srgbClr val="80BCEB"/>
              </a:solidFill>
              <a:prstDash val="sysDot"/>
              <a:headEnd type="none"/>
              <a:tailEnd type="none"/>
            </a:ln>
            <a:effectLst/>
          </p:spPr>
        </p:cxnSp>
        <p:cxnSp>
          <p:nvCxnSpPr>
            <p:cNvPr id="229" name="Straight Connector 228">
              <a:extLst>
                <a:ext uri="{FF2B5EF4-FFF2-40B4-BE49-F238E27FC236}">
                  <a16:creationId xmlns:a16="http://schemas.microsoft.com/office/drawing/2014/main" id="{F6512727-8E05-413A-981A-932DD5CBF829}"/>
                </a:ext>
              </a:extLst>
            </p:cNvPr>
            <p:cNvCxnSpPr/>
            <p:nvPr/>
          </p:nvCxnSpPr>
          <p:spPr>
            <a:xfrm>
              <a:off x="9634922" y="0"/>
              <a:ext cx="0" cy="6994525"/>
            </a:xfrm>
            <a:prstGeom prst="line">
              <a:avLst/>
            </a:prstGeom>
            <a:noFill/>
            <a:ln w="9525" cap="flat" cmpd="sng" algn="ctr">
              <a:solidFill>
                <a:srgbClr val="80BCEB"/>
              </a:solidFill>
              <a:prstDash val="sysDot"/>
              <a:headEnd type="none"/>
              <a:tailEnd type="none"/>
            </a:ln>
            <a:effectLst/>
          </p:spPr>
        </p:cxnSp>
        <p:cxnSp>
          <p:nvCxnSpPr>
            <p:cNvPr id="230" name="Straight Connector 229">
              <a:extLst>
                <a:ext uri="{FF2B5EF4-FFF2-40B4-BE49-F238E27FC236}">
                  <a16:creationId xmlns:a16="http://schemas.microsoft.com/office/drawing/2014/main" id="{61FC09FE-4DFC-4861-B567-ED7EE533130B}"/>
                </a:ext>
              </a:extLst>
            </p:cNvPr>
            <p:cNvCxnSpPr/>
            <p:nvPr/>
          </p:nvCxnSpPr>
          <p:spPr>
            <a:xfrm>
              <a:off x="8002073" y="0"/>
              <a:ext cx="0" cy="6994525"/>
            </a:xfrm>
            <a:prstGeom prst="line">
              <a:avLst/>
            </a:prstGeom>
            <a:noFill/>
            <a:ln w="9525" cap="flat" cmpd="sng" algn="ctr">
              <a:solidFill>
                <a:srgbClr val="80BCEB"/>
              </a:solidFill>
              <a:prstDash val="sysDot"/>
              <a:headEnd type="none"/>
              <a:tailEnd type="none"/>
            </a:ln>
            <a:effectLst/>
          </p:spPr>
        </p:cxnSp>
        <p:cxnSp>
          <p:nvCxnSpPr>
            <p:cNvPr id="231" name="Straight Connector 230">
              <a:extLst>
                <a:ext uri="{FF2B5EF4-FFF2-40B4-BE49-F238E27FC236}">
                  <a16:creationId xmlns:a16="http://schemas.microsoft.com/office/drawing/2014/main" id="{ADB0E63E-82C7-482D-9392-F9EA11B00459}"/>
                </a:ext>
              </a:extLst>
            </p:cNvPr>
            <p:cNvCxnSpPr/>
            <p:nvPr/>
          </p:nvCxnSpPr>
          <p:spPr>
            <a:xfrm>
              <a:off x="7768809" y="0"/>
              <a:ext cx="0" cy="6994525"/>
            </a:xfrm>
            <a:prstGeom prst="line">
              <a:avLst/>
            </a:prstGeom>
            <a:noFill/>
            <a:ln w="9525" cap="flat" cmpd="sng" algn="ctr">
              <a:solidFill>
                <a:srgbClr val="80BCEB"/>
              </a:solidFill>
              <a:prstDash val="sysDot"/>
              <a:headEnd type="none"/>
              <a:tailEnd type="none"/>
            </a:ln>
            <a:effectLst/>
          </p:spPr>
        </p:cxnSp>
        <p:cxnSp>
          <p:nvCxnSpPr>
            <p:cNvPr id="232" name="Straight Connector 231">
              <a:extLst>
                <a:ext uri="{FF2B5EF4-FFF2-40B4-BE49-F238E27FC236}">
                  <a16:creationId xmlns:a16="http://schemas.microsoft.com/office/drawing/2014/main" id="{B0C96966-B793-484F-94FA-16CE8EA04245}"/>
                </a:ext>
              </a:extLst>
            </p:cNvPr>
            <p:cNvCxnSpPr/>
            <p:nvPr/>
          </p:nvCxnSpPr>
          <p:spPr>
            <a:xfrm>
              <a:off x="8235337" y="0"/>
              <a:ext cx="0" cy="6994525"/>
            </a:xfrm>
            <a:prstGeom prst="line">
              <a:avLst/>
            </a:prstGeom>
            <a:noFill/>
            <a:ln w="9525" cap="flat" cmpd="sng" algn="ctr">
              <a:solidFill>
                <a:srgbClr val="80BCEB"/>
              </a:solidFill>
              <a:prstDash val="sysDot"/>
              <a:headEnd type="none"/>
              <a:tailEnd type="none"/>
            </a:ln>
            <a:effectLst/>
          </p:spPr>
        </p:cxnSp>
        <p:cxnSp>
          <p:nvCxnSpPr>
            <p:cNvPr id="233" name="Straight Connector 232">
              <a:extLst>
                <a:ext uri="{FF2B5EF4-FFF2-40B4-BE49-F238E27FC236}">
                  <a16:creationId xmlns:a16="http://schemas.microsoft.com/office/drawing/2014/main" id="{D69CC312-B0F1-4A58-A727-1A261FC787F6}"/>
                </a:ext>
              </a:extLst>
            </p:cNvPr>
            <p:cNvCxnSpPr/>
            <p:nvPr/>
          </p:nvCxnSpPr>
          <p:spPr>
            <a:xfrm>
              <a:off x="7535545" y="0"/>
              <a:ext cx="0" cy="6994525"/>
            </a:xfrm>
            <a:prstGeom prst="line">
              <a:avLst/>
            </a:prstGeom>
            <a:noFill/>
            <a:ln w="9525" cap="flat" cmpd="sng" algn="ctr">
              <a:solidFill>
                <a:srgbClr val="80BCEB"/>
              </a:solidFill>
              <a:prstDash val="sysDot"/>
              <a:headEnd type="none"/>
              <a:tailEnd type="none"/>
            </a:ln>
            <a:effectLst/>
          </p:spPr>
        </p:cxnSp>
        <p:cxnSp>
          <p:nvCxnSpPr>
            <p:cNvPr id="234" name="Straight Connector 233">
              <a:extLst>
                <a:ext uri="{FF2B5EF4-FFF2-40B4-BE49-F238E27FC236}">
                  <a16:creationId xmlns:a16="http://schemas.microsoft.com/office/drawing/2014/main" id="{A49B11FE-B21A-48C9-8B58-9FE8929653FF}"/>
                </a:ext>
              </a:extLst>
            </p:cNvPr>
            <p:cNvCxnSpPr/>
            <p:nvPr/>
          </p:nvCxnSpPr>
          <p:spPr>
            <a:xfrm flipH="1">
              <a:off x="5669440" y="4665283"/>
              <a:ext cx="6764642" cy="0"/>
            </a:xfrm>
            <a:prstGeom prst="line">
              <a:avLst/>
            </a:prstGeom>
            <a:noFill/>
            <a:ln w="9525" cap="flat" cmpd="sng" algn="ctr">
              <a:solidFill>
                <a:srgbClr val="80BCEB"/>
              </a:solidFill>
              <a:prstDash val="sysDot"/>
              <a:headEnd type="none"/>
              <a:tailEnd type="none"/>
            </a:ln>
            <a:effectLst/>
          </p:spPr>
        </p:cxnSp>
        <p:cxnSp>
          <p:nvCxnSpPr>
            <p:cNvPr id="235" name="Straight Connector 234">
              <a:extLst>
                <a:ext uri="{FF2B5EF4-FFF2-40B4-BE49-F238E27FC236}">
                  <a16:creationId xmlns:a16="http://schemas.microsoft.com/office/drawing/2014/main" id="{F5387198-76F6-42A2-8A44-15ADD35591A8}"/>
                </a:ext>
              </a:extLst>
            </p:cNvPr>
            <p:cNvCxnSpPr/>
            <p:nvPr/>
          </p:nvCxnSpPr>
          <p:spPr>
            <a:xfrm flipH="1">
              <a:off x="5669440" y="4432019"/>
              <a:ext cx="6764642" cy="0"/>
            </a:xfrm>
            <a:prstGeom prst="line">
              <a:avLst/>
            </a:prstGeom>
            <a:noFill/>
            <a:ln w="9525" cap="flat" cmpd="sng" algn="ctr">
              <a:solidFill>
                <a:srgbClr val="80BCEB"/>
              </a:solidFill>
              <a:prstDash val="sysDot"/>
              <a:headEnd type="none"/>
              <a:tailEnd type="none"/>
            </a:ln>
            <a:effectLst/>
          </p:spPr>
        </p:cxnSp>
        <p:cxnSp>
          <p:nvCxnSpPr>
            <p:cNvPr id="236" name="Straight Connector 235">
              <a:extLst>
                <a:ext uri="{FF2B5EF4-FFF2-40B4-BE49-F238E27FC236}">
                  <a16:creationId xmlns:a16="http://schemas.microsoft.com/office/drawing/2014/main" id="{2CE1F685-D6DC-4245-981F-76C7C4135596}"/>
                </a:ext>
              </a:extLst>
            </p:cNvPr>
            <p:cNvCxnSpPr/>
            <p:nvPr/>
          </p:nvCxnSpPr>
          <p:spPr>
            <a:xfrm flipH="1">
              <a:off x="5669440" y="4898539"/>
              <a:ext cx="6764642" cy="0"/>
            </a:xfrm>
            <a:prstGeom prst="line">
              <a:avLst/>
            </a:prstGeom>
            <a:noFill/>
            <a:ln w="9525" cap="flat" cmpd="sng" algn="ctr">
              <a:solidFill>
                <a:srgbClr val="80BCEB"/>
              </a:solidFill>
              <a:prstDash val="sysDot"/>
              <a:headEnd type="none"/>
              <a:tailEnd type="none"/>
            </a:ln>
            <a:effectLst/>
          </p:spPr>
        </p:cxnSp>
        <p:cxnSp>
          <p:nvCxnSpPr>
            <p:cNvPr id="237" name="Straight Connector 236">
              <a:extLst>
                <a:ext uri="{FF2B5EF4-FFF2-40B4-BE49-F238E27FC236}">
                  <a16:creationId xmlns:a16="http://schemas.microsoft.com/office/drawing/2014/main" id="{61CC4520-9B65-4D2C-823D-5651BE82B52D}"/>
                </a:ext>
              </a:extLst>
            </p:cNvPr>
            <p:cNvCxnSpPr/>
            <p:nvPr/>
          </p:nvCxnSpPr>
          <p:spPr>
            <a:xfrm flipH="1">
              <a:off x="5669440" y="3965491"/>
              <a:ext cx="6764642" cy="0"/>
            </a:xfrm>
            <a:prstGeom prst="line">
              <a:avLst/>
            </a:prstGeom>
            <a:noFill/>
            <a:ln w="9525" cap="flat" cmpd="sng" algn="ctr">
              <a:solidFill>
                <a:srgbClr val="80BCEB"/>
              </a:solidFill>
              <a:prstDash val="sysDot"/>
              <a:headEnd type="none"/>
              <a:tailEnd type="none"/>
            </a:ln>
            <a:effectLst/>
          </p:spPr>
        </p:cxnSp>
        <p:cxnSp>
          <p:nvCxnSpPr>
            <p:cNvPr id="238" name="Straight Connector 237">
              <a:extLst>
                <a:ext uri="{FF2B5EF4-FFF2-40B4-BE49-F238E27FC236}">
                  <a16:creationId xmlns:a16="http://schemas.microsoft.com/office/drawing/2014/main" id="{7C231859-C979-4573-9E51-3E39F76CB905}"/>
                </a:ext>
              </a:extLst>
            </p:cNvPr>
            <p:cNvCxnSpPr/>
            <p:nvPr/>
          </p:nvCxnSpPr>
          <p:spPr>
            <a:xfrm flipH="1">
              <a:off x="5669440" y="3732227"/>
              <a:ext cx="6764642" cy="0"/>
            </a:xfrm>
            <a:prstGeom prst="line">
              <a:avLst/>
            </a:prstGeom>
            <a:noFill/>
            <a:ln w="9525" cap="flat" cmpd="sng" algn="ctr">
              <a:solidFill>
                <a:srgbClr val="80BCEB"/>
              </a:solidFill>
              <a:prstDash val="sysDot"/>
              <a:headEnd type="none"/>
              <a:tailEnd type="none"/>
            </a:ln>
            <a:effectLst/>
          </p:spPr>
        </p:cxnSp>
        <p:cxnSp>
          <p:nvCxnSpPr>
            <p:cNvPr id="239" name="Straight Connector 238">
              <a:extLst>
                <a:ext uri="{FF2B5EF4-FFF2-40B4-BE49-F238E27FC236}">
                  <a16:creationId xmlns:a16="http://schemas.microsoft.com/office/drawing/2014/main" id="{20426A5B-691F-4D84-ADD1-D07DCBF00FDA}"/>
                </a:ext>
              </a:extLst>
            </p:cNvPr>
            <p:cNvCxnSpPr/>
            <p:nvPr/>
          </p:nvCxnSpPr>
          <p:spPr>
            <a:xfrm flipH="1">
              <a:off x="5669440" y="4198755"/>
              <a:ext cx="6764642" cy="0"/>
            </a:xfrm>
            <a:prstGeom prst="line">
              <a:avLst/>
            </a:prstGeom>
            <a:noFill/>
            <a:ln w="9525" cap="flat" cmpd="sng" algn="ctr">
              <a:solidFill>
                <a:srgbClr val="80BCEB"/>
              </a:solidFill>
              <a:prstDash val="sysDot"/>
              <a:headEnd type="none"/>
              <a:tailEnd type="none"/>
            </a:ln>
            <a:effectLst/>
          </p:spPr>
        </p:cxnSp>
        <p:cxnSp>
          <p:nvCxnSpPr>
            <p:cNvPr id="240" name="Straight Connector 239">
              <a:extLst>
                <a:ext uri="{FF2B5EF4-FFF2-40B4-BE49-F238E27FC236}">
                  <a16:creationId xmlns:a16="http://schemas.microsoft.com/office/drawing/2014/main" id="{4C81B6B6-7E3C-49DB-B1E2-581EA7D37D23}"/>
                </a:ext>
              </a:extLst>
            </p:cNvPr>
            <p:cNvCxnSpPr/>
            <p:nvPr/>
          </p:nvCxnSpPr>
          <p:spPr>
            <a:xfrm flipH="1">
              <a:off x="5669440" y="3265698"/>
              <a:ext cx="6764642" cy="0"/>
            </a:xfrm>
            <a:prstGeom prst="line">
              <a:avLst/>
            </a:prstGeom>
            <a:noFill/>
            <a:ln w="9525" cap="flat" cmpd="sng" algn="ctr">
              <a:solidFill>
                <a:srgbClr val="80BCEB"/>
              </a:solidFill>
              <a:prstDash val="sysDot"/>
              <a:headEnd type="none"/>
              <a:tailEnd type="none"/>
            </a:ln>
            <a:effectLst/>
          </p:spPr>
        </p:cxnSp>
        <p:cxnSp>
          <p:nvCxnSpPr>
            <p:cNvPr id="241" name="Straight Connector 240">
              <a:extLst>
                <a:ext uri="{FF2B5EF4-FFF2-40B4-BE49-F238E27FC236}">
                  <a16:creationId xmlns:a16="http://schemas.microsoft.com/office/drawing/2014/main" id="{C71112FF-9F6E-4A98-B196-E802CB9F0F06}"/>
                </a:ext>
              </a:extLst>
            </p:cNvPr>
            <p:cNvCxnSpPr/>
            <p:nvPr/>
          </p:nvCxnSpPr>
          <p:spPr>
            <a:xfrm flipH="1">
              <a:off x="5669440" y="3032434"/>
              <a:ext cx="6764642" cy="0"/>
            </a:xfrm>
            <a:prstGeom prst="line">
              <a:avLst/>
            </a:prstGeom>
            <a:noFill/>
            <a:ln w="9525" cap="flat" cmpd="sng" algn="ctr">
              <a:solidFill>
                <a:srgbClr val="80BCEB"/>
              </a:solidFill>
              <a:prstDash val="sysDot"/>
              <a:headEnd type="none"/>
              <a:tailEnd type="none"/>
            </a:ln>
            <a:effectLst/>
          </p:spPr>
        </p:cxnSp>
        <p:cxnSp>
          <p:nvCxnSpPr>
            <p:cNvPr id="242" name="Straight Connector 241">
              <a:extLst>
                <a:ext uri="{FF2B5EF4-FFF2-40B4-BE49-F238E27FC236}">
                  <a16:creationId xmlns:a16="http://schemas.microsoft.com/office/drawing/2014/main" id="{7C79CF7F-7B43-45C9-AFEC-9236E4C8B3F2}"/>
                </a:ext>
              </a:extLst>
            </p:cNvPr>
            <p:cNvCxnSpPr/>
            <p:nvPr/>
          </p:nvCxnSpPr>
          <p:spPr>
            <a:xfrm flipH="1">
              <a:off x="5669440" y="3498963"/>
              <a:ext cx="6764642" cy="0"/>
            </a:xfrm>
            <a:prstGeom prst="line">
              <a:avLst/>
            </a:prstGeom>
            <a:noFill/>
            <a:ln w="9525" cap="flat" cmpd="sng" algn="ctr">
              <a:solidFill>
                <a:srgbClr val="80BCEB"/>
              </a:solidFill>
              <a:prstDash val="sysDot"/>
              <a:headEnd type="none"/>
              <a:tailEnd type="none"/>
            </a:ln>
            <a:effectLst/>
          </p:spPr>
        </p:cxnSp>
        <p:cxnSp>
          <p:nvCxnSpPr>
            <p:cNvPr id="243" name="Straight Connector 242">
              <a:extLst>
                <a:ext uri="{FF2B5EF4-FFF2-40B4-BE49-F238E27FC236}">
                  <a16:creationId xmlns:a16="http://schemas.microsoft.com/office/drawing/2014/main" id="{FEFDD273-3401-4E3D-9E2E-178839ECFA7D}"/>
                </a:ext>
              </a:extLst>
            </p:cNvPr>
            <p:cNvCxnSpPr/>
            <p:nvPr/>
          </p:nvCxnSpPr>
          <p:spPr>
            <a:xfrm flipH="1">
              <a:off x="5669440" y="2565906"/>
              <a:ext cx="6764642" cy="0"/>
            </a:xfrm>
            <a:prstGeom prst="line">
              <a:avLst/>
            </a:prstGeom>
            <a:noFill/>
            <a:ln w="9525" cap="flat" cmpd="sng" algn="ctr">
              <a:solidFill>
                <a:srgbClr val="80BCEB"/>
              </a:solidFill>
              <a:prstDash val="sysDot"/>
              <a:headEnd type="none"/>
              <a:tailEnd type="none"/>
            </a:ln>
            <a:effectLst/>
          </p:spPr>
        </p:cxnSp>
        <p:cxnSp>
          <p:nvCxnSpPr>
            <p:cNvPr id="244" name="Straight Connector 243">
              <a:extLst>
                <a:ext uri="{FF2B5EF4-FFF2-40B4-BE49-F238E27FC236}">
                  <a16:creationId xmlns:a16="http://schemas.microsoft.com/office/drawing/2014/main" id="{152DB73A-8689-4C09-8EC7-65D6D5E4704F}"/>
                </a:ext>
              </a:extLst>
            </p:cNvPr>
            <p:cNvCxnSpPr/>
            <p:nvPr/>
          </p:nvCxnSpPr>
          <p:spPr>
            <a:xfrm flipH="1">
              <a:off x="5669440" y="2332642"/>
              <a:ext cx="6764642" cy="0"/>
            </a:xfrm>
            <a:prstGeom prst="line">
              <a:avLst/>
            </a:prstGeom>
            <a:noFill/>
            <a:ln w="9525" cap="flat" cmpd="sng" algn="ctr">
              <a:solidFill>
                <a:srgbClr val="80BCEB"/>
              </a:solidFill>
              <a:prstDash val="sysDot"/>
              <a:headEnd type="none"/>
              <a:tailEnd type="none"/>
            </a:ln>
            <a:effectLst/>
          </p:spPr>
        </p:cxnSp>
        <p:cxnSp>
          <p:nvCxnSpPr>
            <p:cNvPr id="245" name="Straight Connector 244">
              <a:extLst>
                <a:ext uri="{FF2B5EF4-FFF2-40B4-BE49-F238E27FC236}">
                  <a16:creationId xmlns:a16="http://schemas.microsoft.com/office/drawing/2014/main" id="{695E8082-82D7-49C9-AEE5-C1DE6BAE3AE6}"/>
                </a:ext>
              </a:extLst>
            </p:cNvPr>
            <p:cNvCxnSpPr/>
            <p:nvPr/>
          </p:nvCxnSpPr>
          <p:spPr>
            <a:xfrm flipH="1">
              <a:off x="5669440" y="2799170"/>
              <a:ext cx="6764642" cy="0"/>
            </a:xfrm>
            <a:prstGeom prst="line">
              <a:avLst/>
            </a:prstGeom>
            <a:noFill/>
            <a:ln w="9525" cap="flat" cmpd="sng" algn="ctr">
              <a:solidFill>
                <a:srgbClr val="80BCEB"/>
              </a:solidFill>
              <a:prstDash val="sysDot"/>
              <a:headEnd type="none"/>
              <a:tailEnd type="none"/>
            </a:ln>
            <a:effectLst/>
          </p:spPr>
        </p:cxnSp>
        <p:cxnSp>
          <p:nvCxnSpPr>
            <p:cNvPr id="246" name="Straight Connector 245">
              <a:extLst>
                <a:ext uri="{FF2B5EF4-FFF2-40B4-BE49-F238E27FC236}">
                  <a16:creationId xmlns:a16="http://schemas.microsoft.com/office/drawing/2014/main" id="{19F6C3DB-0A62-4BB5-9367-7888C4E19028}"/>
                </a:ext>
              </a:extLst>
            </p:cNvPr>
            <p:cNvCxnSpPr/>
            <p:nvPr/>
          </p:nvCxnSpPr>
          <p:spPr>
            <a:xfrm flipH="1">
              <a:off x="5669440" y="1166321"/>
              <a:ext cx="6764642" cy="0"/>
            </a:xfrm>
            <a:prstGeom prst="line">
              <a:avLst/>
            </a:prstGeom>
            <a:noFill/>
            <a:ln w="9525" cap="flat" cmpd="sng" algn="ctr">
              <a:solidFill>
                <a:srgbClr val="80BCEB"/>
              </a:solidFill>
              <a:prstDash val="sysDot"/>
              <a:headEnd type="none"/>
              <a:tailEnd type="none"/>
            </a:ln>
            <a:effectLst/>
          </p:spPr>
        </p:cxnSp>
        <p:cxnSp>
          <p:nvCxnSpPr>
            <p:cNvPr id="247" name="Straight Connector 246">
              <a:extLst>
                <a:ext uri="{FF2B5EF4-FFF2-40B4-BE49-F238E27FC236}">
                  <a16:creationId xmlns:a16="http://schemas.microsoft.com/office/drawing/2014/main" id="{E9E5666E-FB63-43ED-A54B-FD7FD8A72E2D}"/>
                </a:ext>
              </a:extLst>
            </p:cNvPr>
            <p:cNvCxnSpPr/>
            <p:nvPr/>
          </p:nvCxnSpPr>
          <p:spPr>
            <a:xfrm flipH="1">
              <a:off x="5669440" y="933057"/>
              <a:ext cx="6764642" cy="0"/>
            </a:xfrm>
            <a:prstGeom prst="line">
              <a:avLst/>
            </a:prstGeom>
            <a:noFill/>
            <a:ln w="9525" cap="flat" cmpd="sng" algn="ctr">
              <a:solidFill>
                <a:srgbClr val="80BCEB"/>
              </a:solidFill>
              <a:prstDash val="sysDot"/>
              <a:headEnd type="none"/>
              <a:tailEnd type="none"/>
            </a:ln>
            <a:effectLst/>
          </p:spPr>
        </p:cxnSp>
        <p:cxnSp>
          <p:nvCxnSpPr>
            <p:cNvPr id="248" name="Straight Connector 247">
              <a:extLst>
                <a:ext uri="{FF2B5EF4-FFF2-40B4-BE49-F238E27FC236}">
                  <a16:creationId xmlns:a16="http://schemas.microsoft.com/office/drawing/2014/main" id="{EB4DA7B9-DBBD-4330-8AAD-181D2CAF2671}"/>
                </a:ext>
              </a:extLst>
            </p:cNvPr>
            <p:cNvCxnSpPr/>
            <p:nvPr/>
          </p:nvCxnSpPr>
          <p:spPr>
            <a:xfrm flipH="1">
              <a:off x="5669440" y="1399586"/>
              <a:ext cx="6764642" cy="0"/>
            </a:xfrm>
            <a:prstGeom prst="line">
              <a:avLst/>
            </a:prstGeom>
            <a:noFill/>
            <a:ln w="9525" cap="flat" cmpd="sng" algn="ctr">
              <a:solidFill>
                <a:srgbClr val="80BCEB"/>
              </a:solidFill>
              <a:prstDash val="sysDot"/>
              <a:headEnd type="none"/>
              <a:tailEnd type="none"/>
            </a:ln>
            <a:effectLst/>
          </p:spPr>
        </p:cxnSp>
        <p:cxnSp>
          <p:nvCxnSpPr>
            <p:cNvPr id="249" name="Straight Connector 248">
              <a:extLst>
                <a:ext uri="{FF2B5EF4-FFF2-40B4-BE49-F238E27FC236}">
                  <a16:creationId xmlns:a16="http://schemas.microsoft.com/office/drawing/2014/main" id="{DDBF8370-4C6A-4BBF-9275-59A62FB5FA9E}"/>
                </a:ext>
              </a:extLst>
            </p:cNvPr>
            <p:cNvCxnSpPr/>
            <p:nvPr/>
          </p:nvCxnSpPr>
          <p:spPr>
            <a:xfrm flipH="1">
              <a:off x="5669440" y="1866114"/>
              <a:ext cx="6764642" cy="0"/>
            </a:xfrm>
            <a:prstGeom prst="line">
              <a:avLst/>
            </a:prstGeom>
            <a:noFill/>
            <a:ln w="9525" cap="flat" cmpd="sng" algn="ctr">
              <a:solidFill>
                <a:srgbClr val="80BCEB"/>
              </a:solidFill>
              <a:prstDash val="sysDot"/>
              <a:headEnd type="none"/>
              <a:tailEnd type="none"/>
            </a:ln>
            <a:effectLst/>
          </p:spPr>
        </p:cxnSp>
        <p:cxnSp>
          <p:nvCxnSpPr>
            <p:cNvPr id="250" name="Straight Connector 249">
              <a:extLst>
                <a:ext uri="{FF2B5EF4-FFF2-40B4-BE49-F238E27FC236}">
                  <a16:creationId xmlns:a16="http://schemas.microsoft.com/office/drawing/2014/main" id="{1D973304-473F-4A64-9BD8-AF14E628AF19}"/>
                </a:ext>
              </a:extLst>
            </p:cNvPr>
            <p:cNvCxnSpPr/>
            <p:nvPr/>
          </p:nvCxnSpPr>
          <p:spPr>
            <a:xfrm flipH="1">
              <a:off x="5669440" y="1632850"/>
              <a:ext cx="6764642" cy="0"/>
            </a:xfrm>
            <a:prstGeom prst="line">
              <a:avLst/>
            </a:prstGeom>
            <a:noFill/>
            <a:ln w="9525" cap="flat" cmpd="sng" algn="ctr">
              <a:solidFill>
                <a:srgbClr val="80BCEB"/>
              </a:solidFill>
              <a:prstDash val="sysDot"/>
              <a:headEnd type="none"/>
              <a:tailEnd type="none"/>
            </a:ln>
            <a:effectLst/>
          </p:spPr>
        </p:cxnSp>
        <p:cxnSp>
          <p:nvCxnSpPr>
            <p:cNvPr id="251" name="Straight Connector 250">
              <a:extLst>
                <a:ext uri="{FF2B5EF4-FFF2-40B4-BE49-F238E27FC236}">
                  <a16:creationId xmlns:a16="http://schemas.microsoft.com/office/drawing/2014/main" id="{F5F4FDEB-CB37-4D18-BC6C-16913113BB0E}"/>
                </a:ext>
              </a:extLst>
            </p:cNvPr>
            <p:cNvCxnSpPr/>
            <p:nvPr/>
          </p:nvCxnSpPr>
          <p:spPr>
            <a:xfrm flipH="1">
              <a:off x="5669440" y="2099378"/>
              <a:ext cx="6764642" cy="0"/>
            </a:xfrm>
            <a:prstGeom prst="line">
              <a:avLst/>
            </a:prstGeom>
            <a:noFill/>
            <a:ln w="9525" cap="flat" cmpd="sng" algn="ctr">
              <a:solidFill>
                <a:srgbClr val="80BCEB"/>
              </a:solidFill>
              <a:prstDash val="sysDot"/>
              <a:headEnd type="none"/>
              <a:tailEnd type="none"/>
            </a:ln>
            <a:effectLst/>
          </p:spPr>
        </p:cxnSp>
        <p:cxnSp>
          <p:nvCxnSpPr>
            <p:cNvPr id="252" name="Straight Connector 251">
              <a:extLst>
                <a:ext uri="{FF2B5EF4-FFF2-40B4-BE49-F238E27FC236}">
                  <a16:creationId xmlns:a16="http://schemas.microsoft.com/office/drawing/2014/main" id="{B24CDBFD-F9FA-46D7-9112-78B51FC93079}"/>
                </a:ext>
              </a:extLst>
            </p:cNvPr>
            <p:cNvCxnSpPr/>
            <p:nvPr/>
          </p:nvCxnSpPr>
          <p:spPr>
            <a:xfrm flipH="1">
              <a:off x="5669440" y="466529"/>
              <a:ext cx="6764642" cy="0"/>
            </a:xfrm>
            <a:prstGeom prst="line">
              <a:avLst/>
            </a:prstGeom>
            <a:noFill/>
            <a:ln w="9525" cap="flat" cmpd="sng" algn="ctr">
              <a:solidFill>
                <a:srgbClr val="80BCEB"/>
              </a:solidFill>
              <a:prstDash val="sysDot"/>
              <a:headEnd type="none"/>
              <a:tailEnd type="none"/>
            </a:ln>
            <a:effectLst/>
          </p:spPr>
        </p:cxnSp>
        <p:cxnSp>
          <p:nvCxnSpPr>
            <p:cNvPr id="253" name="Straight Connector 252">
              <a:extLst>
                <a:ext uri="{FF2B5EF4-FFF2-40B4-BE49-F238E27FC236}">
                  <a16:creationId xmlns:a16="http://schemas.microsoft.com/office/drawing/2014/main" id="{B94BED2D-2541-4EE8-A435-7C692E7AEFEC}"/>
                </a:ext>
              </a:extLst>
            </p:cNvPr>
            <p:cNvCxnSpPr/>
            <p:nvPr/>
          </p:nvCxnSpPr>
          <p:spPr>
            <a:xfrm flipH="1">
              <a:off x="5669440" y="233265"/>
              <a:ext cx="6764642" cy="0"/>
            </a:xfrm>
            <a:prstGeom prst="line">
              <a:avLst/>
            </a:prstGeom>
            <a:noFill/>
            <a:ln w="9525" cap="flat" cmpd="sng" algn="ctr">
              <a:solidFill>
                <a:srgbClr val="80BCEB"/>
              </a:solidFill>
              <a:prstDash val="sysDot"/>
              <a:headEnd type="none"/>
              <a:tailEnd type="none"/>
            </a:ln>
            <a:effectLst/>
          </p:spPr>
        </p:cxnSp>
        <p:cxnSp>
          <p:nvCxnSpPr>
            <p:cNvPr id="254" name="Straight Connector 253">
              <a:extLst>
                <a:ext uri="{FF2B5EF4-FFF2-40B4-BE49-F238E27FC236}">
                  <a16:creationId xmlns:a16="http://schemas.microsoft.com/office/drawing/2014/main" id="{5F0C7369-88F8-4090-B81E-AD50438EBB30}"/>
                </a:ext>
              </a:extLst>
            </p:cNvPr>
            <p:cNvCxnSpPr/>
            <p:nvPr/>
          </p:nvCxnSpPr>
          <p:spPr>
            <a:xfrm flipH="1">
              <a:off x="5669440" y="699793"/>
              <a:ext cx="6764642" cy="0"/>
            </a:xfrm>
            <a:prstGeom prst="line">
              <a:avLst/>
            </a:prstGeom>
            <a:noFill/>
            <a:ln w="9525" cap="flat" cmpd="sng" algn="ctr">
              <a:solidFill>
                <a:srgbClr val="80BCEB"/>
              </a:solidFill>
              <a:prstDash val="sysDot"/>
              <a:headEnd type="none"/>
              <a:tailEnd type="none"/>
            </a:ln>
            <a:effectLst/>
          </p:spPr>
        </p:cxnSp>
        <p:cxnSp>
          <p:nvCxnSpPr>
            <p:cNvPr id="255" name="Straight Connector 254">
              <a:extLst>
                <a:ext uri="{FF2B5EF4-FFF2-40B4-BE49-F238E27FC236}">
                  <a16:creationId xmlns:a16="http://schemas.microsoft.com/office/drawing/2014/main" id="{257A9F3A-5421-477B-8D9B-6D476150B5DD}"/>
                </a:ext>
              </a:extLst>
            </p:cNvPr>
            <p:cNvCxnSpPr/>
            <p:nvPr/>
          </p:nvCxnSpPr>
          <p:spPr>
            <a:xfrm flipH="1">
              <a:off x="5669442" y="6064859"/>
              <a:ext cx="6764642" cy="0"/>
            </a:xfrm>
            <a:prstGeom prst="line">
              <a:avLst/>
            </a:prstGeom>
            <a:noFill/>
            <a:ln w="9525" cap="flat" cmpd="sng" algn="ctr">
              <a:solidFill>
                <a:srgbClr val="80BCEB"/>
              </a:solidFill>
              <a:prstDash val="sysDot"/>
              <a:headEnd type="none"/>
              <a:tailEnd type="none"/>
            </a:ln>
            <a:effectLst/>
          </p:spPr>
        </p:cxnSp>
        <p:cxnSp>
          <p:nvCxnSpPr>
            <p:cNvPr id="256" name="Straight Connector 255">
              <a:extLst>
                <a:ext uri="{FF2B5EF4-FFF2-40B4-BE49-F238E27FC236}">
                  <a16:creationId xmlns:a16="http://schemas.microsoft.com/office/drawing/2014/main" id="{F59FEDD5-81C7-4B9C-9CC4-3123C88E825D}"/>
                </a:ext>
              </a:extLst>
            </p:cNvPr>
            <p:cNvCxnSpPr/>
            <p:nvPr/>
          </p:nvCxnSpPr>
          <p:spPr>
            <a:xfrm flipH="1">
              <a:off x="5669442" y="5831595"/>
              <a:ext cx="6764642" cy="0"/>
            </a:xfrm>
            <a:prstGeom prst="line">
              <a:avLst/>
            </a:prstGeom>
            <a:noFill/>
            <a:ln w="9525" cap="flat" cmpd="sng" algn="ctr">
              <a:solidFill>
                <a:srgbClr val="80BCEB"/>
              </a:solidFill>
              <a:prstDash val="sysDot"/>
              <a:headEnd type="none"/>
              <a:tailEnd type="none"/>
            </a:ln>
            <a:effectLst/>
          </p:spPr>
        </p:cxnSp>
        <p:cxnSp>
          <p:nvCxnSpPr>
            <p:cNvPr id="257" name="Straight Connector 256">
              <a:extLst>
                <a:ext uri="{FF2B5EF4-FFF2-40B4-BE49-F238E27FC236}">
                  <a16:creationId xmlns:a16="http://schemas.microsoft.com/office/drawing/2014/main" id="{26AB6F54-82E4-4ED2-BC89-6EDBEE1C6F9C}"/>
                </a:ext>
              </a:extLst>
            </p:cNvPr>
            <p:cNvCxnSpPr/>
            <p:nvPr/>
          </p:nvCxnSpPr>
          <p:spPr>
            <a:xfrm flipH="1">
              <a:off x="5669442" y="6298124"/>
              <a:ext cx="6764642" cy="0"/>
            </a:xfrm>
            <a:prstGeom prst="line">
              <a:avLst/>
            </a:prstGeom>
            <a:noFill/>
            <a:ln w="9525" cap="flat" cmpd="sng" algn="ctr">
              <a:solidFill>
                <a:srgbClr val="80BCEB"/>
              </a:solidFill>
              <a:prstDash val="sysDot"/>
              <a:headEnd type="none"/>
              <a:tailEnd type="none"/>
            </a:ln>
            <a:effectLst/>
          </p:spPr>
        </p:cxnSp>
        <p:cxnSp>
          <p:nvCxnSpPr>
            <p:cNvPr id="258" name="Straight Connector 257">
              <a:extLst>
                <a:ext uri="{FF2B5EF4-FFF2-40B4-BE49-F238E27FC236}">
                  <a16:creationId xmlns:a16="http://schemas.microsoft.com/office/drawing/2014/main" id="{AF3868FE-953A-460B-86D3-FB776C7928FA}"/>
                </a:ext>
              </a:extLst>
            </p:cNvPr>
            <p:cNvCxnSpPr/>
            <p:nvPr/>
          </p:nvCxnSpPr>
          <p:spPr>
            <a:xfrm flipH="1">
              <a:off x="5669442" y="6764652"/>
              <a:ext cx="6764642" cy="0"/>
            </a:xfrm>
            <a:prstGeom prst="line">
              <a:avLst/>
            </a:prstGeom>
            <a:noFill/>
            <a:ln w="9525" cap="flat" cmpd="sng" algn="ctr">
              <a:solidFill>
                <a:srgbClr val="80BCEB"/>
              </a:solidFill>
              <a:prstDash val="sysDot"/>
              <a:headEnd type="none"/>
              <a:tailEnd type="none"/>
            </a:ln>
            <a:effectLst/>
          </p:spPr>
        </p:cxnSp>
        <p:cxnSp>
          <p:nvCxnSpPr>
            <p:cNvPr id="259" name="Straight Connector 258">
              <a:extLst>
                <a:ext uri="{FF2B5EF4-FFF2-40B4-BE49-F238E27FC236}">
                  <a16:creationId xmlns:a16="http://schemas.microsoft.com/office/drawing/2014/main" id="{A485E06A-327A-46CC-BBF1-DB69A91A4B62}"/>
                </a:ext>
              </a:extLst>
            </p:cNvPr>
            <p:cNvCxnSpPr/>
            <p:nvPr/>
          </p:nvCxnSpPr>
          <p:spPr>
            <a:xfrm flipH="1">
              <a:off x="5669442" y="6531388"/>
              <a:ext cx="6764642" cy="0"/>
            </a:xfrm>
            <a:prstGeom prst="line">
              <a:avLst/>
            </a:prstGeom>
            <a:noFill/>
            <a:ln w="9525" cap="flat" cmpd="sng" algn="ctr">
              <a:solidFill>
                <a:srgbClr val="80BCEB"/>
              </a:solidFill>
              <a:prstDash val="sysDot"/>
              <a:headEnd type="none"/>
              <a:tailEnd type="none"/>
            </a:ln>
            <a:effectLst/>
          </p:spPr>
        </p:cxnSp>
        <p:cxnSp>
          <p:nvCxnSpPr>
            <p:cNvPr id="260" name="Straight Connector 259">
              <a:extLst>
                <a:ext uri="{FF2B5EF4-FFF2-40B4-BE49-F238E27FC236}">
                  <a16:creationId xmlns:a16="http://schemas.microsoft.com/office/drawing/2014/main" id="{1228D61A-BABD-4072-9D37-78263F26A131}"/>
                </a:ext>
              </a:extLst>
            </p:cNvPr>
            <p:cNvCxnSpPr/>
            <p:nvPr/>
          </p:nvCxnSpPr>
          <p:spPr>
            <a:xfrm flipH="1">
              <a:off x="5669442" y="5365067"/>
              <a:ext cx="6764642" cy="0"/>
            </a:xfrm>
            <a:prstGeom prst="line">
              <a:avLst/>
            </a:prstGeom>
            <a:noFill/>
            <a:ln w="9525" cap="flat" cmpd="sng" algn="ctr">
              <a:solidFill>
                <a:srgbClr val="80BCEB"/>
              </a:solidFill>
              <a:prstDash val="sysDot"/>
              <a:headEnd type="none"/>
              <a:tailEnd type="none"/>
            </a:ln>
            <a:effectLst/>
          </p:spPr>
        </p:cxnSp>
        <p:cxnSp>
          <p:nvCxnSpPr>
            <p:cNvPr id="261" name="Straight Connector 260">
              <a:extLst>
                <a:ext uri="{FF2B5EF4-FFF2-40B4-BE49-F238E27FC236}">
                  <a16:creationId xmlns:a16="http://schemas.microsoft.com/office/drawing/2014/main" id="{E8C32E8B-5AAC-450F-B839-5EDC7BE63D6B}"/>
                </a:ext>
              </a:extLst>
            </p:cNvPr>
            <p:cNvCxnSpPr/>
            <p:nvPr/>
          </p:nvCxnSpPr>
          <p:spPr>
            <a:xfrm flipH="1">
              <a:off x="5669442" y="5131803"/>
              <a:ext cx="6764642" cy="0"/>
            </a:xfrm>
            <a:prstGeom prst="line">
              <a:avLst/>
            </a:prstGeom>
            <a:noFill/>
            <a:ln w="9525" cap="flat" cmpd="sng" algn="ctr">
              <a:solidFill>
                <a:srgbClr val="80BCEB"/>
              </a:solidFill>
              <a:prstDash val="sysDot"/>
              <a:headEnd type="none"/>
              <a:tailEnd type="none"/>
            </a:ln>
            <a:effectLst/>
          </p:spPr>
        </p:cxnSp>
        <p:cxnSp>
          <p:nvCxnSpPr>
            <p:cNvPr id="262" name="Straight Connector 261">
              <a:extLst>
                <a:ext uri="{FF2B5EF4-FFF2-40B4-BE49-F238E27FC236}">
                  <a16:creationId xmlns:a16="http://schemas.microsoft.com/office/drawing/2014/main" id="{3C243ADD-C849-441B-AFCA-5AF06EDAE93C}"/>
                </a:ext>
              </a:extLst>
            </p:cNvPr>
            <p:cNvCxnSpPr/>
            <p:nvPr/>
          </p:nvCxnSpPr>
          <p:spPr>
            <a:xfrm flipH="1">
              <a:off x="5669442" y="5598331"/>
              <a:ext cx="6764642" cy="0"/>
            </a:xfrm>
            <a:prstGeom prst="line">
              <a:avLst/>
            </a:prstGeom>
            <a:noFill/>
            <a:ln w="9525" cap="flat" cmpd="sng" algn="ctr">
              <a:solidFill>
                <a:srgbClr val="80BCEB"/>
              </a:solidFill>
              <a:prstDash val="sysDot"/>
              <a:headEnd type="none"/>
              <a:tailEnd type="none"/>
            </a:ln>
            <a:effectLst/>
          </p:spPr>
        </p:cxnSp>
        <p:cxnSp>
          <p:nvCxnSpPr>
            <p:cNvPr id="263" name="Straight Connector 262">
              <a:extLst>
                <a:ext uri="{FF2B5EF4-FFF2-40B4-BE49-F238E27FC236}">
                  <a16:creationId xmlns:a16="http://schemas.microsoft.com/office/drawing/2014/main" id="{92483CF1-0CD6-4D9D-AEFE-16F3675D4D4D}"/>
                </a:ext>
              </a:extLst>
            </p:cNvPr>
            <p:cNvCxnSpPr/>
            <p:nvPr/>
          </p:nvCxnSpPr>
          <p:spPr>
            <a:xfrm>
              <a:off x="7302288" y="0"/>
              <a:ext cx="0" cy="6994525"/>
            </a:xfrm>
            <a:prstGeom prst="line">
              <a:avLst/>
            </a:prstGeom>
            <a:noFill/>
            <a:ln w="9525" cap="flat" cmpd="sng" algn="ctr">
              <a:solidFill>
                <a:srgbClr val="80BCEB"/>
              </a:solidFill>
              <a:prstDash val="sysDot"/>
              <a:headEnd type="none"/>
              <a:tailEnd type="none"/>
            </a:ln>
            <a:effectLst/>
          </p:spPr>
        </p:cxnSp>
        <p:cxnSp>
          <p:nvCxnSpPr>
            <p:cNvPr id="264" name="Straight Connector 263">
              <a:extLst>
                <a:ext uri="{FF2B5EF4-FFF2-40B4-BE49-F238E27FC236}">
                  <a16:creationId xmlns:a16="http://schemas.microsoft.com/office/drawing/2014/main" id="{86B05B28-E1C7-4C69-9380-A77788D9250C}"/>
                </a:ext>
              </a:extLst>
            </p:cNvPr>
            <p:cNvCxnSpPr/>
            <p:nvPr/>
          </p:nvCxnSpPr>
          <p:spPr>
            <a:xfrm>
              <a:off x="7069024" y="0"/>
              <a:ext cx="0" cy="6994525"/>
            </a:xfrm>
            <a:prstGeom prst="line">
              <a:avLst/>
            </a:prstGeom>
            <a:noFill/>
            <a:ln w="9525" cap="flat" cmpd="sng" algn="ctr">
              <a:solidFill>
                <a:srgbClr val="80BCEB"/>
              </a:solidFill>
              <a:prstDash val="sysDot"/>
              <a:headEnd type="none"/>
              <a:tailEnd type="none"/>
            </a:ln>
            <a:effectLst/>
          </p:spPr>
        </p:cxnSp>
        <p:cxnSp>
          <p:nvCxnSpPr>
            <p:cNvPr id="265" name="Straight Connector 264">
              <a:extLst>
                <a:ext uri="{FF2B5EF4-FFF2-40B4-BE49-F238E27FC236}">
                  <a16:creationId xmlns:a16="http://schemas.microsoft.com/office/drawing/2014/main" id="{F115F1FF-6478-4B54-AED8-CF9CAC5F2121}"/>
                </a:ext>
              </a:extLst>
            </p:cNvPr>
            <p:cNvCxnSpPr/>
            <p:nvPr/>
          </p:nvCxnSpPr>
          <p:spPr>
            <a:xfrm>
              <a:off x="6602496" y="0"/>
              <a:ext cx="0" cy="6994525"/>
            </a:xfrm>
            <a:prstGeom prst="line">
              <a:avLst/>
            </a:prstGeom>
            <a:noFill/>
            <a:ln w="9525" cap="flat" cmpd="sng" algn="ctr">
              <a:solidFill>
                <a:srgbClr val="80BCEB"/>
              </a:solidFill>
              <a:prstDash val="sysDot"/>
              <a:headEnd type="none"/>
              <a:tailEnd type="none"/>
            </a:ln>
            <a:effectLst/>
          </p:spPr>
        </p:cxnSp>
        <p:cxnSp>
          <p:nvCxnSpPr>
            <p:cNvPr id="266" name="Straight Connector 265">
              <a:extLst>
                <a:ext uri="{FF2B5EF4-FFF2-40B4-BE49-F238E27FC236}">
                  <a16:creationId xmlns:a16="http://schemas.microsoft.com/office/drawing/2014/main" id="{D556F888-378B-474C-A6E4-248CF90EB59A}"/>
                </a:ext>
              </a:extLst>
            </p:cNvPr>
            <p:cNvCxnSpPr/>
            <p:nvPr/>
          </p:nvCxnSpPr>
          <p:spPr>
            <a:xfrm>
              <a:off x="6369232" y="0"/>
              <a:ext cx="0" cy="6994525"/>
            </a:xfrm>
            <a:prstGeom prst="line">
              <a:avLst/>
            </a:prstGeom>
            <a:noFill/>
            <a:ln w="9525" cap="flat" cmpd="sng" algn="ctr">
              <a:solidFill>
                <a:srgbClr val="80BCEB"/>
              </a:solidFill>
              <a:prstDash val="sysDot"/>
              <a:headEnd type="none"/>
              <a:tailEnd type="none"/>
            </a:ln>
            <a:effectLst/>
          </p:spPr>
        </p:cxnSp>
        <p:cxnSp>
          <p:nvCxnSpPr>
            <p:cNvPr id="267" name="Straight Connector 266">
              <a:extLst>
                <a:ext uri="{FF2B5EF4-FFF2-40B4-BE49-F238E27FC236}">
                  <a16:creationId xmlns:a16="http://schemas.microsoft.com/office/drawing/2014/main" id="{B7AD5C66-904C-49E9-A5BE-10AA37FFB35D}"/>
                </a:ext>
              </a:extLst>
            </p:cNvPr>
            <p:cNvCxnSpPr/>
            <p:nvPr/>
          </p:nvCxnSpPr>
          <p:spPr>
            <a:xfrm>
              <a:off x="6835760" y="0"/>
              <a:ext cx="0" cy="6994525"/>
            </a:xfrm>
            <a:prstGeom prst="line">
              <a:avLst/>
            </a:prstGeom>
            <a:noFill/>
            <a:ln w="9525" cap="flat" cmpd="sng" algn="ctr">
              <a:solidFill>
                <a:srgbClr val="80BCEB"/>
              </a:solidFill>
              <a:prstDash val="sysDot"/>
              <a:headEnd type="none"/>
              <a:tailEnd type="none"/>
            </a:ln>
            <a:effectLst/>
          </p:spPr>
        </p:cxnSp>
        <p:cxnSp>
          <p:nvCxnSpPr>
            <p:cNvPr id="268" name="Straight Connector 267">
              <a:extLst>
                <a:ext uri="{FF2B5EF4-FFF2-40B4-BE49-F238E27FC236}">
                  <a16:creationId xmlns:a16="http://schemas.microsoft.com/office/drawing/2014/main" id="{B8F6F0BE-16AA-460A-8074-08A3510E0572}"/>
                </a:ext>
              </a:extLst>
            </p:cNvPr>
            <p:cNvCxnSpPr/>
            <p:nvPr/>
          </p:nvCxnSpPr>
          <p:spPr>
            <a:xfrm>
              <a:off x="5902703" y="0"/>
              <a:ext cx="0" cy="6994525"/>
            </a:xfrm>
            <a:prstGeom prst="line">
              <a:avLst/>
            </a:prstGeom>
            <a:noFill/>
            <a:ln w="9525" cap="flat" cmpd="sng" algn="ctr">
              <a:solidFill>
                <a:srgbClr val="80BCEB"/>
              </a:solidFill>
              <a:prstDash val="sysDot"/>
              <a:headEnd type="none"/>
              <a:tailEnd type="none"/>
            </a:ln>
            <a:effectLst/>
          </p:spPr>
        </p:cxnSp>
        <p:cxnSp>
          <p:nvCxnSpPr>
            <p:cNvPr id="269" name="Straight Connector 268">
              <a:extLst>
                <a:ext uri="{FF2B5EF4-FFF2-40B4-BE49-F238E27FC236}">
                  <a16:creationId xmlns:a16="http://schemas.microsoft.com/office/drawing/2014/main" id="{486865A9-A359-426E-81EC-CAD4753B7E88}"/>
                </a:ext>
              </a:extLst>
            </p:cNvPr>
            <p:cNvCxnSpPr/>
            <p:nvPr/>
          </p:nvCxnSpPr>
          <p:spPr>
            <a:xfrm>
              <a:off x="6135968" y="0"/>
              <a:ext cx="0" cy="6994525"/>
            </a:xfrm>
            <a:prstGeom prst="line">
              <a:avLst/>
            </a:prstGeom>
            <a:noFill/>
            <a:ln w="9525" cap="flat" cmpd="sng" algn="ctr">
              <a:solidFill>
                <a:srgbClr val="80BCEB"/>
              </a:solidFill>
              <a:prstDash val="sysDot"/>
              <a:headEnd type="none"/>
              <a:tailEnd type="none"/>
            </a:ln>
            <a:effectLst/>
          </p:spPr>
        </p:cxnSp>
      </p:grpSp>
      <p:sp>
        <p:nvSpPr>
          <p:cNvPr id="270" name="Freeform 9">
            <a:extLst>
              <a:ext uri="{FF2B5EF4-FFF2-40B4-BE49-F238E27FC236}">
                <a16:creationId xmlns:a16="http://schemas.microsoft.com/office/drawing/2014/main" id="{F20E908C-A7C8-46B1-BCFA-7DFD2584C236}"/>
              </a:ext>
            </a:extLst>
          </p:cNvPr>
          <p:cNvSpPr>
            <a:spLocks/>
          </p:cNvSpPr>
          <p:nvPr userDrawn="1"/>
        </p:nvSpPr>
        <p:spPr bwMode="auto">
          <a:xfrm>
            <a:off x="7787093" y="1373981"/>
            <a:ext cx="3061883" cy="1871664"/>
          </a:xfrm>
          <a:custGeom>
            <a:avLst/>
            <a:gdLst>
              <a:gd name="T0" fmla="*/ 0 w 968"/>
              <a:gd name="T1" fmla="*/ 586 h 586"/>
              <a:gd name="T2" fmla="*/ 0 w 968"/>
              <a:gd name="T3" fmla="*/ 0 h 586"/>
              <a:gd name="T4" fmla="*/ 795 w 968"/>
              <a:gd name="T5" fmla="*/ 0 h 586"/>
              <a:gd name="T6" fmla="*/ 795 w 968"/>
              <a:gd name="T7" fmla="*/ 413 h 586"/>
              <a:gd name="T8" fmla="*/ 968 w 968"/>
              <a:gd name="T9" fmla="*/ 586 h 586"/>
              <a:gd name="T10" fmla="*/ 0 w 968"/>
              <a:gd name="T11" fmla="*/ 586 h 586"/>
              <a:gd name="connsiteX0" fmla="*/ 174 w 10174"/>
              <a:gd name="connsiteY0" fmla="*/ 10026 h 10026"/>
              <a:gd name="connsiteX1" fmla="*/ 0 w 10174"/>
              <a:gd name="connsiteY1" fmla="*/ 0 h 10026"/>
              <a:gd name="connsiteX2" fmla="*/ 8387 w 10174"/>
              <a:gd name="connsiteY2" fmla="*/ 26 h 10026"/>
              <a:gd name="connsiteX3" fmla="*/ 8387 w 10174"/>
              <a:gd name="connsiteY3" fmla="*/ 7074 h 10026"/>
              <a:gd name="connsiteX4" fmla="*/ 10174 w 10174"/>
              <a:gd name="connsiteY4" fmla="*/ 10026 h 10026"/>
              <a:gd name="connsiteX5" fmla="*/ 174 w 10174"/>
              <a:gd name="connsiteY5" fmla="*/ 10026 h 10026"/>
              <a:gd name="connsiteX0" fmla="*/ 0 w 10190"/>
              <a:gd name="connsiteY0" fmla="*/ 10039 h 10039"/>
              <a:gd name="connsiteX1" fmla="*/ 16 w 10190"/>
              <a:gd name="connsiteY1" fmla="*/ 0 h 10039"/>
              <a:gd name="connsiteX2" fmla="*/ 8403 w 10190"/>
              <a:gd name="connsiteY2" fmla="*/ 26 h 10039"/>
              <a:gd name="connsiteX3" fmla="*/ 8403 w 10190"/>
              <a:gd name="connsiteY3" fmla="*/ 7074 h 10039"/>
              <a:gd name="connsiteX4" fmla="*/ 10190 w 10190"/>
              <a:gd name="connsiteY4" fmla="*/ 10026 h 10039"/>
              <a:gd name="connsiteX5" fmla="*/ 0 w 10190"/>
              <a:gd name="connsiteY5" fmla="*/ 10039 h 10039"/>
              <a:gd name="connsiteX0" fmla="*/ 0 w 10182"/>
              <a:gd name="connsiteY0" fmla="*/ 10039 h 10039"/>
              <a:gd name="connsiteX1" fmla="*/ 8 w 10182"/>
              <a:gd name="connsiteY1" fmla="*/ 0 h 10039"/>
              <a:gd name="connsiteX2" fmla="*/ 8395 w 10182"/>
              <a:gd name="connsiteY2" fmla="*/ 26 h 10039"/>
              <a:gd name="connsiteX3" fmla="*/ 8395 w 10182"/>
              <a:gd name="connsiteY3" fmla="*/ 7074 h 10039"/>
              <a:gd name="connsiteX4" fmla="*/ 10182 w 10182"/>
              <a:gd name="connsiteY4" fmla="*/ 10026 h 10039"/>
              <a:gd name="connsiteX5" fmla="*/ 0 w 10182"/>
              <a:gd name="connsiteY5" fmla="*/ 10039 h 10039"/>
              <a:gd name="connsiteX0" fmla="*/ 9 w 10175"/>
              <a:gd name="connsiteY0" fmla="*/ 10026 h 10026"/>
              <a:gd name="connsiteX1" fmla="*/ 1 w 10175"/>
              <a:gd name="connsiteY1" fmla="*/ 0 h 10026"/>
              <a:gd name="connsiteX2" fmla="*/ 8388 w 10175"/>
              <a:gd name="connsiteY2" fmla="*/ 26 h 10026"/>
              <a:gd name="connsiteX3" fmla="*/ 8388 w 10175"/>
              <a:gd name="connsiteY3" fmla="*/ 7074 h 10026"/>
              <a:gd name="connsiteX4" fmla="*/ 10175 w 10175"/>
              <a:gd name="connsiteY4" fmla="*/ 10026 h 10026"/>
              <a:gd name="connsiteX5" fmla="*/ 9 w 10175"/>
              <a:gd name="connsiteY5" fmla="*/ 10026 h 10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75" h="10026">
                <a:moveTo>
                  <a:pt x="9" y="10026"/>
                </a:moveTo>
                <a:cubicBezTo>
                  <a:pt x="14" y="6680"/>
                  <a:pt x="-4" y="3346"/>
                  <a:pt x="1" y="0"/>
                </a:cubicBezTo>
                <a:lnTo>
                  <a:pt x="8388" y="26"/>
                </a:lnTo>
                <a:lnTo>
                  <a:pt x="8388" y="7074"/>
                </a:lnTo>
                <a:lnTo>
                  <a:pt x="10175" y="10026"/>
                </a:lnTo>
                <a:lnTo>
                  <a:pt x="9" y="10026"/>
                </a:lnTo>
                <a:close/>
              </a:path>
            </a:pathLst>
          </a:custGeom>
          <a:noFill/>
          <a:ln w="44450" cap="flat">
            <a:solidFill>
              <a:srgbClr val="80BCEB"/>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nvGrpSpPr>
          <p:cNvPr id="271" name="Group 270">
            <a:extLst>
              <a:ext uri="{FF2B5EF4-FFF2-40B4-BE49-F238E27FC236}">
                <a16:creationId xmlns:a16="http://schemas.microsoft.com/office/drawing/2014/main" id="{38ECB051-C16B-41AE-98F0-6945CC7F47CE}"/>
              </a:ext>
            </a:extLst>
          </p:cNvPr>
          <p:cNvGrpSpPr/>
          <p:nvPr userDrawn="1"/>
        </p:nvGrpSpPr>
        <p:grpSpPr>
          <a:xfrm>
            <a:off x="8239124" y="1841027"/>
            <a:ext cx="1631951" cy="930718"/>
            <a:chOff x="8239124" y="1841027"/>
            <a:chExt cx="1631951" cy="930718"/>
          </a:xfrm>
        </p:grpSpPr>
        <p:cxnSp>
          <p:nvCxnSpPr>
            <p:cNvPr id="272" name="Straight Connector 271">
              <a:extLst>
                <a:ext uri="{FF2B5EF4-FFF2-40B4-BE49-F238E27FC236}">
                  <a16:creationId xmlns:a16="http://schemas.microsoft.com/office/drawing/2014/main" id="{BE1AEC17-D02A-43BC-BDE4-A4F7A5115CCF}"/>
                </a:ext>
              </a:extLst>
            </p:cNvPr>
            <p:cNvCxnSpPr/>
            <p:nvPr/>
          </p:nvCxnSpPr>
          <p:spPr>
            <a:xfrm>
              <a:off x="8239124" y="1841027"/>
              <a:ext cx="1631951" cy="0"/>
            </a:xfrm>
            <a:prstGeom prst="line">
              <a:avLst/>
            </a:prstGeom>
            <a:noFill/>
            <a:ln w="44450" cap="flat">
              <a:solidFill>
                <a:srgbClr val="80BCEB"/>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73" name="Straight Connector 272">
              <a:extLst>
                <a:ext uri="{FF2B5EF4-FFF2-40B4-BE49-F238E27FC236}">
                  <a16:creationId xmlns:a16="http://schemas.microsoft.com/office/drawing/2014/main" id="{83D3FFFA-1901-4501-8313-78FFEEAD130B}"/>
                </a:ext>
              </a:extLst>
            </p:cNvPr>
            <p:cNvCxnSpPr/>
            <p:nvPr/>
          </p:nvCxnSpPr>
          <p:spPr>
            <a:xfrm>
              <a:off x="8239124" y="2306386"/>
              <a:ext cx="1631951" cy="0"/>
            </a:xfrm>
            <a:prstGeom prst="line">
              <a:avLst/>
            </a:prstGeom>
            <a:noFill/>
            <a:ln w="44450" cap="flat">
              <a:solidFill>
                <a:srgbClr val="80BCEB"/>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74" name="Straight Connector 273">
              <a:extLst>
                <a:ext uri="{FF2B5EF4-FFF2-40B4-BE49-F238E27FC236}">
                  <a16:creationId xmlns:a16="http://schemas.microsoft.com/office/drawing/2014/main" id="{207B9835-428B-4D63-B944-240145AF482A}"/>
                </a:ext>
              </a:extLst>
            </p:cNvPr>
            <p:cNvCxnSpPr/>
            <p:nvPr/>
          </p:nvCxnSpPr>
          <p:spPr>
            <a:xfrm flipV="1">
              <a:off x="8239124" y="2771745"/>
              <a:ext cx="927101" cy="0"/>
            </a:xfrm>
            <a:prstGeom prst="line">
              <a:avLst/>
            </a:prstGeom>
            <a:noFill/>
            <a:ln w="44450" cap="flat">
              <a:solidFill>
                <a:srgbClr val="80BCEB"/>
              </a:solidFill>
              <a:prstDash val="solid"/>
              <a:miter lim="800000"/>
              <a:headEnd/>
              <a:tailEnd/>
            </a:ln>
            <a:extLst>
              <a:ext uri="{909E8E84-426E-40DD-AFC4-6F175D3DCCD1}">
                <a14:hiddenFill xmlns:a14="http://schemas.microsoft.com/office/drawing/2010/main">
                  <a:solidFill>
                    <a:srgbClr val="FFFFFF"/>
                  </a:solidFill>
                </a14:hiddenFill>
              </a:ext>
            </a:extLst>
          </p:spPr>
        </p:cxnSp>
      </p:grpSp>
      <p:sp>
        <p:nvSpPr>
          <p:cNvPr id="275" name="Rectangle 274">
            <a:extLst>
              <a:ext uri="{FF2B5EF4-FFF2-40B4-BE49-F238E27FC236}">
                <a16:creationId xmlns:a16="http://schemas.microsoft.com/office/drawing/2014/main" id="{3FDFBF7C-79FA-4244-A74E-66B0CB4D3478}"/>
              </a:ext>
            </a:extLst>
          </p:cNvPr>
          <p:cNvSpPr/>
          <p:nvPr userDrawn="1"/>
        </p:nvSpPr>
        <p:spPr bwMode="auto">
          <a:xfrm>
            <a:off x="5551611" y="3033770"/>
            <a:ext cx="6767037" cy="6997916"/>
          </a:xfrm>
          <a:prstGeom prst="rect">
            <a:avLst/>
          </a:prstGeom>
          <a:gradFill>
            <a:gsLst>
              <a:gs pos="84000">
                <a:srgbClr val="0078D7">
                  <a:alpha val="0"/>
                </a:srgbClr>
              </a:gs>
              <a:gs pos="14000">
                <a:srgbClr val="0078D7"/>
              </a:gs>
            </a:gsLst>
            <a:lin ang="20400000" scaled="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auto"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3206058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solidFill>
                  <a:srgbClr val="175B85"/>
                </a:soli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fr-FR" dirty="0"/>
              <a:t>Modifiez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en-US" dirty="0"/>
          </a:p>
        </p:txBody>
      </p:sp>
    </p:spTree>
    <p:extLst>
      <p:ext uri="{BB962C8B-B14F-4D97-AF65-F5344CB8AC3E}">
        <p14:creationId xmlns:p14="http://schemas.microsoft.com/office/powerpoint/2010/main" val="719286624"/>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Tree>
    <p:extLst>
      <p:ext uri="{BB962C8B-B14F-4D97-AF65-F5344CB8AC3E}">
        <p14:creationId xmlns:p14="http://schemas.microsoft.com/office/powerpoint/2010/main" val="516529804"/>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Notes Continued">
    <p:spTree>
      <p:nvGrpSpPr>
        <p:cNvPr id="1" name=""/>
        <p:cNvGrpSpPr/>
        <p:nvPr/>
      </p:nvGrpSpPr>
      <p:grpSpPr>
        <a:xfrm>
          <a:off x="0" y="0"/>
          <a:ext cx="0" cy="0"/>
          <a:chOff x="0" y="0"/>
          <a:chExt cx="0" cy="0"/>
        </a:xfrm>
      </p:grpSpPr>
      <p:sp>
        <p:nvSpPr>
          <p:cNvPr id="2" name="Title 1"/>
          <p:cNvSpPr>
            <a:spLocks noGrp="1"/>
          </p:cNvSpPr>
          <p:nvPr>
            <p:ph type="title"/>
          </p:nvPr>
        </p:nvSpPr>
        <p:spPr>
          <a:xfrm>
            <a:off x="310912" y="310868"/>
            <a:ext cx="11503739" cy="699453"/>
          </a:xfrm>
          <a:noFill/>
        </p:spPr>
        <p:txBody>
          <a:bodyPr>
            <a:noAutofit/>
          </a:bodyPr>
          <a:lstStyle>
            <a:lvl1pPr>
              <a:defRPr sz="3672" baseline="0">
                <a:solidFill>
                  <a:schemeClr val="accent1"/>
                </a:solidFill>
                <a:latin typeface="Segoe UI Light" panose="020B0502040204020203" pitchFamily="34" charset="0"/>
                <a:cs typeface="Segoe UI Light" panose="020B0502040204020203" pitchFamily="34" charset="0"/>
              </a:defRPr>
            </a:lvl1pPr>
          </a:lstStyle>
          <a:p>
            <a:r>
              <a:rPr lang="en-US"/>
              <a:t>Click to edit Master title style</a:t>
            </a:r>
            <a:endParaRPr lang="en-US" dirty="0"/>
          </a:p>
        </p:txBody>
      </p:sp>
      <p:sp>
        <p:nvSpPr>
          <p:cNvPr id="4" name="Slide Number Placeholder 3"/>
          <p:cNvSpPr>
            <a:spLocks noGrp="1"/>
          </p:cNvSpPr>
          <p:nvPr>
            <p:ph type="sldNum" sz="quarter" idx="10"/>
          </p:nvPr>
        </p:nvSpPr>
        <p:spPr>
          <a:xfrm>
            <a:off x="9541108" y="6746773"/>
            <a:ext cx="2901844" cy="123111"/>
          </a:xfrm>
          <a:prstGeom prst="rect">
            <a:avLst/>
          </a:prstGeom>
        </p:spPr>
        <p:txBody>
          <a:bodyPr/>
          <a:lstStyle>
            <a:lvl1pPr>
              <a:defRPr smtClean="0">
                <a:solidFill>
                  <a:srgbClr val="3F3F3F"/>
                </a:solidFill>
                <a:latin typeface="+mn-lt"/>
              </a:defRPr>
            </a:lvl1pPr>
          </a:lstStyle>
          <a:p>
            <a:pPr>
              <a:defRPr/>
            </a:pPr>
            <a:fld id="{88847135-7BF1-43BE-89DD-7E1D8BDA920C}" type="slidenum">
              <a:rPr lang="en-US"/>
              <a:pPr>
                <a:defRPr/>
              </a:pPr>
              <a:t>‹N°›</a:t>
            </a:fld>
            <a:endParaRPr lang="en-US"/>
          </a:p>
        </p:txBody>
      </p:sp>
    </p:spTree>
    <p:extLst>
      <p:ext uri="{BB962C8B-B14F-4D97-AF65-F5344CB8AC3E}">
        <p14:creationId xmlns:p14="http://schemas.microsoft.com/office/powerpoint/2010/main" val="177558569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3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381143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4_Title Slide">
    <p:bg>
      <p:bgPr>
        <a:solidFill>
          <a:schemeClr val="tx2"/>
        </a:solidFill>
        <a:effectLst/>
      </p:bgPr>
    </p:bg>
    <p:spTree>
      <p:nvGrpSpPr>
        <p:cNvPr id="1" name=""/>
        <p:cNvGrpSpPr/>
        <p:nvPr/>
      </p:nvGrpSpPr>
      <p:grpSpPr>
        <a:xfrm>
          <a:off x="0" y="0"/>
          <a:ext cx="0" cy="0"/>
          <a:chOff x="0" y="0"/>
          <a:chExt cx="0" cy="0"/>
        </a:xfrm>
      </p:grpSpPr>
      <p:grpSp>
        <p:nvGrpSpPr>
          <p:cNvPr id="8" name="Group 7"/>
          <p:cNvGrpSpPr/>
          <p:nvPr userDrawn="1"/>
        </p:nvGrpSpPr>
        <p:grpSpPr>
          <a:xfrm>
            <a:off x="5671831" y="0"/>
            <a:ext cx="6764644" cy="6994525"/>
            <a:chOff x="5669440" y="0"/>
            <a:chExt cx="6764644" cy="6994525"/>
          </a:xfrm>
        </p:grpSpPr>
        <p:cxnSp>
          <p:nvCxnSpPr>
            <p:cNvPr id="12" name="Straight Connector 11"/>
            <p:cNvCxnSpPr/>
            <p:nvPr/>
          </p:nvCxnSpPr>
          <p:spPr>
            <a:xfrm>
              <a:off x="12200827"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11967563"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11501035"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11267771"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11734299"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10801242"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10567978"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11023600" y="101600"/>
              <a:ext cx="10907" cy="68929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10101450"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9868186"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10334714"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8701866"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8468601"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8935130"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9401658"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9168394"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9634922"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8002073"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7768809"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8235337"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7535545"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H="1">
              <a:off x="5669440" y="4665283"/>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flipH="1">
              <a:off x="5669440" y="4432019"/>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flipH="1">
              <a:off x="5669440" y="4898539"/>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H="1">
              <a:off x="5669440" y="3965491"/>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flipH="1">
              <a:off x="5669440" y="3732227"/>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H="1">
              <a:off x="5669440" y="4198755"/>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H="1">
              <a:off x="5669440" y="3265698"/>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flipH="1">
              <a:off x="5669440" y="3032434"/>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flipH="1">
              <a:off x="5669440" y="3498963"/>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flipH="1">
              <a:off x="5669440" y="2565906"/>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flipH="1">
              <a:off x="5669440" y="2332642"/>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flipH="1">
              <a:off x="5669440" y="2799170"/>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flipH="1">
              <a:off x="5669440" y="1166321"/>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flipH="1">
              <a:off x="5669440" y="933057"/>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flipH="1">
              <a:off x="5669440" y="1399586"/>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H="1">
              <a:off x="5669440" y="1866114"/>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flipH="1">
              <a:off x="5669440" y="1632850"/>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H="1">
              <a:off x="5669440" y="2099378"/>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flipH="1">
              <a:off x="5669440" y="466529"/>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flipH="1">
              <a:off x="5669440" y="233265"/>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flipH="1">
              <a:off x="5669440" y="699793"/>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flipH="1">
              <a:off x="5669442" y="6064859"/>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flipH="1">
              <a:off x="5669442" y="5831595"/>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flipH="1">
              <a:off x="5669442" y="6298124"/>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flipH="1">
              <a:off x="5669442" y="6764652"/>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flipH="1">
              <a:off x="5669442" y="6531388"/>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flipH="1">
              <a:off x="5669442" y="5365067"/>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flipH="1">
              <a:off x="5669442" y="5131803"/>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H="1">
              <a:off x="5669442" y="5598331"/>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7302288"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a:off x="7069024"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6602496"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6369232"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6835760"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a:off x="5902703"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a:off x="6135968"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sp>
        <p:nvSpPr>
          <p:cNvPr id="78" name="Rectangle 77"/>
          <p:cNvSpPr/>
          <p:nvPr userDrawn="1"/>
        </p:nvSpPr>
        <p:spPr bwMode="auto">
          <a:xfrm>
            <a:off x="5669438" y="-1696"/>
            <a:ext cx="6767037" cy="6997916"/>
          </a:xfrm>
          <a:prstGeom prst="rect">
            <a:avLst/>
          </a:prstGeom>
          <a:gradFill>
            <a:gsLst>
              <a:gs pos="84000">
                <a:schemeClr val="tx2">
                  <a:alpha val="0"/>
                </a:schemeClr>
              </a:gs>
              <a:gs pos="14000">
                <a:schemeClr val="tx2"/>
              </a:gs>
            </a:gsLst>
            <a:lin ang="20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6540" y="4930346"/>
            <a:ext cx="6399213" cy="825080"/>
          </a:xfrm>
          <a:noFill/>
        </p:spPr>
        <p:txBody>
          <a:bodyPr lIns="146304" tIns="109728" rIns="146304" bIns="109728">
            <a:noAutofit/>
          </a:bodyPr>
          <a:lstStyle>
            <a:lvl1pPr marL="0" indent="0">
              <a:spcBef>
                <a:spcPts val="0"/>
              </a:spcBef>
              <a:buNone/>
              <a:defRPr sz="2000" spc="0" baseline="0">
                <a:gradFill>
                  <a:gsLst>
                    <a:gs pos="0">
                      <a:schemeClr val="bg1"/>
                    </a:gs>
                    <a:gs pos="100000">
                      <a:schemeClr val="bg1"/>
                    </a:gs>
                  </a:gsLst>
                  <a:lin ang="5400000" scaled="1"/>
                </a:gradFill>
                <a:latin typeface="+mj-lt"/>
              </a:defRPr>
            </a:lvl1pPr>
          </a:lstStyle>
          <a:p>
            <a:pPr lvl="0"/>
            <a:r>
              <a:rPr lang="en-US" dirty="0"/>
              <a:t>Speaker Name</a:t>
            </a:r>
          </a:p>
        </p:txBody>
      </p:sp>
      <p:sp>
        <p:nvSpPr>
          <p:cNvPr id="9" name="Title 1"/>
          <p:cNvSpPr>
            <a:spLocks noGrp="1"/>
          </p:cNvSpPr>
          <p:nvPr>
            <p:ph type="title" hasCustomPrompt="1"/>
          </p:nvPr>
        </p:nvSpPr>
        <p:spPr>
          <a:xfrm>
            <a:off x="274702" y="1934285"/>
            <a:ext cx="8229535" cy="1837298"/>
          </a:xfrm>
          <a:noFill/>
        </p:spPr>
        <p:txBody>
          <a:bodyPr lIns="146304" tIns="91440" rIns="146304" bIns="91440" anchor="t" anchorCtr="0"/>
          <a:lstStyle>
            <a:lvl1pPr>
              <a:defRPr sz="5400" spc="-100" baseline="0">
                <a:gradFill>
                  <a:gsLst>
                    <a:gs pos="0">
                      <a:schemeClr val="bg1"/>
                    </a:gs>
                    <a:gs pos="100000">
                      <a:schemeClr val="bg1"/>
                    </a:gs>
                  </a:gsLst>
                  <a:lin ang="5400000" scaled="1"/>
                </a:gradFill>
              </a:defRPr>
            </a:lvl1pPr>
          </a:lstStyle>
          <a:p>
            <a:r>
              <a:rPr lang="en-US" dirty="0" err="1"/>
              <a:t>Titre</a:t>
            </a:r>
            <a:r>
              <a:rPr lang="en-US" dirty="0"/>
              <a:t> de </a:t>
            </a:r>
            <a:r>
              <a:rPr lang="en-US" dirty="0" err="1"/>
              <a:t>présentation</a:t>
            </a:r>
            <a:endParaRPr lang="en-US" dirty="0"/>
          </a:p>
        </p:txBody>
      </p:sp>
      <p:grpSp>
        <p:nvGrpSpPr>
          <p:cNvPr id="7" name="Group 6"/>
          <p:cNvGrpSpPr>
            <a:grpSpLocks noChangeAspect="1"/>
          </p:cNvGrpSpPr>
          <p:nvPr userDrawn="1"/>
        </p:nvGrpSpPr>
        <p:grpSpPr bwMode="black">
          <a:xfrm>
            <a:off x="458611" y="455244"/>
            <a:ext cx="1472583" cy="316146"/>
            <a:chOff x="457200" y="1643393"/>
            <a:chExt cx="4492753" cy="964540"/>
          </a:xfrm>
        </p:grpSpPr>
        <p:pic>
          <p:nvPicPr>
            <p:cNvPr id="10" name="Picture 9"/>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11"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2" name="Rectangle 1"/>
          <p:cNvSpPr/>
          <p:nvPr userDrawn="1"/>
        </p:nvSpPr>
        <p:spPr bwMode="auto">
          <a:xfrm>
            <a:off x="458611" y="6423310"/>
            <a:ext cx="2561485" cy="17711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7" name="Text Placeholder 4">
            <a:extLst>
              <a:ext uri="{FF2B5EF4-FFF2-40B4-BE49-F238E27FC236}">
                <a16:creationId xmlns:a16="http://schemas.microsoft.com/office/drawing/2014/main" id="{FD8F33F6-A481-4716-9950-BE851BC7CE80}"/>
              </a:ext>
            </a:extLst>
          </p:cNvPr>
          <p:cNvSpPr>
            <a:spLocks noGrp="1"/>
          </p:cNvSpPr>
          <p:nvPr>
            <p:ph type="body" sz="quarter" idx="13" hasCustomPrompt="1"/>
          </p:nvPr>
        </p:nvSpPr>
        <p:spPr>
          <a:xfrm>
            <a:off x="266358" y="3921120"/>
            <a:ext cx="6399213" cy="825080"/>
          </a:xfrm>
          <a:noFill/>
        </p:spPr>
        <p:txBody>
          <a:bodyPr lIns="146304" tIns="109728" rIns="146304" bIns="109728">
            <a:noAutofit/>
          </a:bodyPr>
          <a:lstStyle>
            <a:lvl1pPr marL="0" indent="0">
              <a:spcBef>
                <a:spcPts val="0"/>
              </a:spcBef>
              <a:buNone/>
              <a:defRPr sz="3200" spc="0" baseline="0">
                <a:gradFill>
                  <a:gsLst>
                    <a:gs pos="0">
                      <a:schemeClr val="bg1"/>
                    </a:gs>
                    <a:gs pos="100000">
                      <a:schemeClr val="bg1"/>
                    </a:gs>
                  </a:gsLst>
                  <a:lin ang="5400000" scaled="1"/>
                </a:gradFill>
                <a:latin typeface="+mj-lt"/>
              </a:defRPr>
            </a:lvl1pPr>
          </a:lstStyle>
          <a:p>
            <a:pPr lvl="0"/>
            <a:r>
              <a:rPr lang="en-US" dirty="0"/>
              <a:t>Nom de </a:t>
            </a:r>
            <a:r>
              <a:rPr lang="en-US" dirty="0" err="1"/>
              <a:t>l’école</a:t>
            </a:r>
            <a:endParaRPr lang="en-US" dirty="0"/>
          </a:p>
        </p:txBody>
      </p:sp>
      <p:sp>
        <p:nvSpPr>
          <p:cNvPr id="69" name="Education" title="Icon of a rolled paper with a ribbon stamped on it">
            <a:extLst>
              <a:ext uri="{FF2B5EF4-FFF2-40B4-BE49-F238E27FC236}">
                <a16:creationId xmlns:a16="http://schemas.microsoft.com/office/drawing/2014/main" id="{CB8D5674-6258-4B23-8EED-93EE879768C8}"/>
              </a:ext>
            </a:extLst>
          </p:cNvPr>
          <p:cNvSpPr>
            <a:spLocks noChangeAspect="1" noEditPoints="1"/>
          </p:cNvSpPr>
          <p:nvPr userDrawn="1"/>
        </p:nvSpPr>
        <p:spPr bwMode="auto">
          <a:xfrm>
            <a:off x="7462171" y="1032089"/>
            <a:ext cx="4755059" cy="4755059"/>
          </a:xfrm>
          <a:custGeom>
            <a:avLst/>
            <a:gdLst>
              <a:gd name="T0" fmla="*/ 35 w 350"/>
              <a:gd name="T1" fmla="*/ 350 h 350"/>
              <a:gd name="T2" fmla="*/ 10 w 350"/>
              <a:gd name="T3" fmla="*/ 340 h 350"/>
              <a:gd name="T4" fmla="*/ 0 w 350"/>
              <a:gd name="T5" fmla="*/ 315 h 350"/>
              <a:gd name="T6" fmla="*/ 10 w 350"/>
              <a:gd name="T7" fmla="*/ 290 h 350"/>
              <a:gd name="T8" fmla="*/ 35 w 350"/>
              <a:gd name="T9" fmla="*/ 280 h 350"/>
              <a:gd name="T10" fmla="*/ 175 w 350"/>
              <a:gd name="T11" fmla="*/ 280 h 350"/>
              <a:gd name="T12" fmla="*/ 245 w 350"/>
              <a:gd name="T13" fmla="*/ 280 h 350"/>
              <a:gd name="T14" fmla="*/ 220 w 350"/>
              <a:gd name="T15" fmla="*/ 290 h 350"/>
              <a:gd name="T16" fmla="*/ 210 w 350"/>
              <a:gd name="T17" fmla="*/ 315 h 350"/>
              <a:gd name="T18" fmla="*/ 220 w 350"/>
              <a:gd name="T19" fmla="*/ 340 h 350"/>
              <a:gd name="T20" fmla="*/ 245 w 350"/>
              <a:gd name="T21" fmla="*/ 350 h 350"/>
              <a:gd name="T22" fmla="*/ 280 w 350"/>
              <a:gd name="T23" fmla="*/ 70 h 350"/>
              <a:gd name="T24" fmla="*/ 315 w 350"/>
              <a:gd name="T25" fmla="*/ 70 h 350"/>
              <a:gd name="T26" fmla="*/ 350 w 350"/>
              <a:gd name="T27" fmla="*/ 35 h 350"/>
              <a:gd name="T28" fmla="*/ 315 w 350"/>
              <a:gd name="T29" fmla="*/ 0 h 350"/>
              <a:gd name="T30" fmla="*/ 280 w 350"/>
              <a:gd name="T31" fmla="*/ 35 h 350"/>
              <a:gd name="T32" fmla="*/ 280 w 350"/>
              <a:gd name="T33" fmla="*/ 222 h 350"/>
              <a:gd name="T34" fmla="*/ 314 w 350"/>
              <a:gd name="T35" fmla="*/ 0 h 350"/>
              <a:gd name="T36" fmla="*/ 82 w 350"/>
              <a:gd name="T37" fmla="*/ 0 h 350"/>
              <a:gd name="T38" fmla="*/ 47 w 350"/>
              <a:gd name="T39" fmla="*/ 35 h 350"/>
              <a:gd name="T40" fmla="*/ 47 w 350"/>
              <a:gd name="T41" fmla="*/ 268 h 350"/>
              <a:gd name="T42" fmla="*/ 280 w 350"/>
              <a:gd name="T43" fmla="*/ 222 h 350"/>
              <a:gd name="T44" fmla="*/ 280 w 350"/>
              <a:gd name="T45" fmla="*/ 315 h 350"/>
              <a:gd name="T46" fmla="*/ 35 w 350"/>
              <a:gd name="T47" fmla="*/ 350 h 350"/>
              <a:gd name="T48" fmla="*/ 245 w 350"/>
              <a:gd name="T49" fmla="*/ 350 h 350"/>
              <a:gd name="T50" fmla="*/ 280 w 350"/>
              <a:gd name="T51" fmla="*/ 315 h 350"/>
              <a:gd name="T52" fmla="*/ 82 w 350"/>
              <a:gd name="T53" fmla="*/ 70 h 350"/>
              <a:gd name="T54" fmla="*/ 245 w 350"/>
              <a:gd name="T55" fmla="*/ 70 h 350"/>
              <a:gd name="T56" fmla="*/ 82 w 350"/>
              <a:gd name="T57" fmla="*/ 117 h 350"/>
              <a:gd name="T58" fmla="*/ 128 w 350"/>
              <a:gd name="T59" fmla="*/ 117 h 350"/>
              <a:gd name="T60" fmla="*/ 82 w 350"/>
              <a:gd name="T61" fmla="*/ 163 h 350"/>
              <a:gd name="T62" fmla="*/ 128 w 350"/>
              <a:gd name="T63" fmla="*/ 163 h 350"/>
              <a:gd name="T64" fmla="*/ 82 w 350"/>
              <a:gd name="T65" fmla="*/ 210 h 350"/>
              <a:gd name="T66" fmla="*/ 128 w 350"/>
              <a:gd name="T67" fmla="*/ 210 h 350"/>
              <a:gd name="T68" fmla="*/ 163 w 350"/>
              <a:gd name="T69" fmla="*/ 152 h 350"/>
              <a:gd name="T70" fmla="*/ 163 w 350"/>
              <a:gd name="T71" fmla="*/ 245 h 350"/>
              <a:gd name="T72" fmla="*/ 198 w 350"/>
              <a:gd name="T73" fmla="*/ 228 h 350"/>
              <a:gd name="T74" fmla="*/ 233 w 350"/>
              <a:gd name="T75" fmla="*/ 245 h 350"/>
              <a:gd name="T76" fmla="*/ 233 w 350"/>
              <a:gd name="T77" fmla="*/ 152 h 350"/>
              <a:gd name="T78" fmla="*/ 198 w 350"/>
              <a:gd name="T79" fmla="*/ 117 h 350"/>
              <a:gd name="T80" fmla="*/ 163 w 350"/>
              <a:gd name="T81" fmla="*/ 152 h 350"/>
              <a:gd name="T82" fmla="*/ 198 w 350"/>
              <a:gd name="T83" fmla="*/ 187 h 350"/>
              <a:gd name="T84" fmla="*/ 233 w 350"/>
              <a:gd name="T85" fmla="*/ 152 h 350"/>
              <a:gd name="T86" fmla="*/ 198 w 350"/>
              <a:gd name="T87" fmla="*/ 117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0" h="350">
                <a:moveTo>
                  <a:pt x="35" y="350"/>
                </a:moveTo>
                <a:cubicBezTo>
                  <a:pt x="25" y="350"/>
                  <a:pt x="17" y="346"/>
                  <a:pt x="10" y="340"/>
                </a:cubicBezTo>
                <a:cubicBezTo>
                  <a:pt x="4" y="333"/>
                  <a:pt x="0" y="325"/>
                  <a:pt x="0" y="315"/>
                </a:cubicBezTo>
                <a:cubicBezTo>
                  <a:pt x="0" y="305"/>
                  <a:pt x="4" y="297"/>
                  <a:pt x="10" y="290"/>
                </a:cubicBezTo>
                <a:cubicBezTo>
                  <a:pt x="17" y="284"/>
                  <a:pt x="25" y="280"/>
                  <a:pt x="35" y="280"/>
                </a:cubicBezTo>
                <a:cubicBezTo>
                  <a:pt x="175" y="280"/>
                  <a:pt x="175" y="280"/>
                  <a:pt x="175" y="280"/>
                </a:cubicBezTo>
                <a:cubicBezTo>
                  <a:pt x="245" y="280"/>
                  <a:pt x="245" y="280"/>
                  <a:pt x="245" y="280"/>
                </a:cubicBezTo>
                <a:cubicBezTo>
                  <a:pt x="235" y="280"/>
                  <a:pt x="227" y="284"/>
                  <a:pt x="220" y="290"/>
                </a:cubicBezTo>
                <a:cubicBezTo>
                  <a:pt x="214" y="297"/>
                  <a:pt x="210" y="305"/>
                  <a:pt x="210" y="315"/>
                </a:cubicBezTo>
                <a:cubicBezTo>
                  <a:pt x="210" y="325"/>
                  <a:pt x="214" y="333"/>
                  <a:pt x="220" y="340"/>
                </a:cubicBezTo>
                <a:cubicBezTo>
                  <a:pt x="227" y="346"/>
                  <a:pt x="235" y="350"/>
                  <a:pt x="245" y="350"/>
                </a:cubicBezTo>
                <a:moveTo>
                  <a:pt x="280" y="70"/>
                </a:moveTo>
                <a:cubicBezTo>
                  <a:pt x="315" y="70"/>
                  <a:pt x="315" y="70"/>
                  <a:pt x="315" y="70"/>
                </a:cubicBezTo>
                <a:cubicBezTo>
                  <a:pt x="334" y="70"/>
                  <a:pt x="350" y="54"/>
                  <a:pt x="350" y="35"/>
                </a:cubicBezTo>
                <a:cubicBezTo>
                  <a:pt x="350" y="16"/>
                  <a:pt x="334" y="0"/>
                  <a:pt x="315" y="0"/>
                </a:cubicBezTo>
                <a:cubicBezTo>
                  <a:pt x="296" y="0"/>
                  <a:pt x="280" y="16"/>
                  <a:pt x="280" y="35"/>
                </a:cubicBezTo>
                <a:cubicBezTo>
                  <a:pt x="280" y="222"/>
                  <a:pt x="280" y="222"/>
                  <a:pt x="280" y="222"/>
                </a:cubicBezTo>
                <a:moveTo>
                  <a:pt x="314" y="0"/>
                </a:moveTo>
                <a:cubicBezTo>
                  <a:pt x="82" y="0"/>
                  <a:pt x="82" y="0"/>
                  <a:pt x="82" y="0"/>
                </a:cubicBezTo>
                <a:cubicBezTo>
                  <a:pt x="62" y="0"/>
                  <a:pt x="47" y="16"/>
                  <a:pt x="47" y="35"/>
                </a:cubicBezTo>
                <a:cubicBezTo>
                  <a:pt x="47" y="268"/>
                  <a:pt x="47" y="268"/>
                  <a:pt x="47" y="268"/>
                </a:cubicBezTo>
                <a:moveTo>
                  <a:pt x="280" y="222"/>
                </a:moveTo>
                <a:cubicBezTo>
                  <a:pt x="280" y="315"/>
                  <a:pt x="280" y="315"/>
                  <a:pt x="280" y="315"/>
                </a:cubicBezTo>
                <a:moveTo>
                  <a:pt x="35" y="350"/>
                </a:moveTo>
                <a:cubicBezTo>
                  <a:pt x="245" y="350"/>
                  <a:pt x="245" y="350"/>
                  <a:pt x="245" y="350"/>
                </a:cubicBezTo>
                <a:cubicBezTo>
                  <a:pt x="264" y="350"/>
                  <a:pt x="280" y="334"/>
                  <a:pt x="280" y="315"/>
                </a:cubicBezTo>
                <a:moveTo>
                  <a:pt x="82" y="70"/>
                </a:moveTo>
                <a:cubicBezTo>
                  <a:pt x="245" y="70"/>
                  <a:pt x="245" y="70"/>
                  <a:pt x="245" y="70"/>
                </a:cubicBezTo>
                <a:moveTo>
                  <a:pt x="82" y="117"/>
                </a:moveTo>
                <a:cubicBezTo>
                  <a:pt x="128" y="117"/>
                  <a:pt x="128" y="117"/>
                  <a:pt x="128" y="117"/>
                </a:cubicBezTo>
                <a:moveTo>
                  <a:pt x="82" y="163"/>
                </a:moveTo>
                <a:cubicBezTo>
                  <a:pt x="128" y="163"/>
                  <a:pt x="128" y="163"/>
                  <a:pt x="128" y="163"/>
                </a:cubicBezTo>
                <a:moveTo>
                  <a:pt x="82" y="210"/>
                </a:moveTo>
                <a:cubicBezTo>
                  <a:pt x="128" y="210"/>
                  <a:pt x="128" y="210"/>
                  <a:pt x="128" y="210"/>
                </a:cubicBezTo>
                <a:moveTo>
                  <a:pt x="163" y="152"/>
                </a:moveTo>
                <a:cubicBezTo>
                  <a:pt x="163" y="245"/>
                  <a:pt x="163" y="245"/>
                  <a:pt x="163" y="245"/>
                </a:cubicBezTo>
                <a:cubicBezTo>
                  <a:pt x="198" y="228"/>
                  <a:pt x="198" y="228"/>
                  <a:pt x="198" y="228"/>
                </a:cubicBezTo>
                <a:cubicBezTo>
                  <a:pt x="233" y="245"/>
                  <a:pt x="233" y="245"/>
                  <a:pt x="233" y="245"/>
                </a:cubicBezTo>
                <a:cubicBezTo>
                  <a:pt x="233" y="152"/>
                  <a:pt x="233" y="152"/>
                  <a:pt x="233" y="152"/>
                </a:cubicBezTo>
                <a:moveTo>
                  <a:pt x="198" y="117"/>
                </a:moveTo>
                <a:cubicBezTo>
                  <a:pt x="179" y="117"/>
                  <a:pt x="163" y="132"/>
                  <a:pt x="163" y="152"/>
                </a:cubicBezTo>
                <a:cubicBezTo>
                  <a:pt x="163" y="171"/>
                  <a:pt x="179" y="187"/>
                  <a:pt x="198" y="187"/>
                </a:cubicBezTo>
                <a:cubicBezTo>
                  <a:pt x="218" y="187"/>
                  <a:pt x="233" y="171"/>
                  <a:pt x="233" y="152"/>
                </a:cubicBezTo>
                <a:cubicBezTo>
                  <a:pt x="233" y="132"/>
                  <a:pt x="218" y="117"/>
                  <a:pt x="198" y="117"/>
                </a:cubicBezTo>
                <a:close/>
              </a:path>
            </a:pathLst>
          </a:custGeom>
          <a:noFill/>
          <a:ln w="38100" cap="sq">
            <a:solidFill>
              <a:srgbClr val="80BCEB"/>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42930124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74703" y="1211287"/>
            <a:ext cx="11888787" cy="231170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39816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
        <p:nvSpPr>
          <p:cNvPr id="3" name="TextBox 7"/>
          <p:cNvSpPr txBox="1"/>
          <p:nvPr userDrawn="1"/>
        </p:nvSpPr>
        <p:spPr bwMode="black">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6769311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1287"/>
            <a:ext cx="5486399" cy="2157514"/>
          </a:xfrm>
        </p:spPr>
        <p:txBody>
          <a:bodyPr wrap="square">
            <a:spAutoFit/>
          </a:bodyPr>
          <a:lstStyle>
            <a:lvl1pPr marL="231730" indent="-231730">
              <a:spcBef>
                <a:spcPts val="1224"/>
              </a:spcBef>
              <a:buClr>
                <a:schemeClr val="tx1"/>
              </a:buClr>
              <a:buFont typeface="Wingdings" panose="05000000000000000000" pitchFamily="2" charset="2"/>
              <a:buChar char=""/>
              <a:defRPr sz="3000" b="0">
                <a:latin typeface="+mn-lt"/>
              </a:defRPr>
            </a:lvl1pPr>
            <a:lvl2pPr marL="426956" indent="-171417">
              <a:buFont typeface="Wingdings" panose="05000000000000000000" pitchFamily="2" charset="2"/>
              <a:buChar char=""/>
              <a:defRPr sz="2400" b="0"/>
            </a:lvl2pPr>
            <a:lvl3pPr marL="639640" indent="-188876">
              <a:buFont typeface="Wingdings" panose="05000000000000000000" pitchFamily="2" charset="2"/>
              <a:buChar char=""/>
              <a:tabLst/>
              <a:defRPr sz="2200" b="0"/>
            </a:lvl3pPr>
            <a:lvl4pPr marL="828516" indent="-176180">
              <a:buFont typeface="Wingdings" panose="05000000000000000000" pitchFamily="2" charset="2"/>
              <a:buChar char=""/>
              <a:defRPr sz="2200" b="0"/>
            </a:lvl4pPr>
            <a:lvl5pPr marL="1023741" indent="-169831">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8"/>
            <a:ext cx="5486399" cy="2511229"/>
          </a:xfrm>
        </p:spPr>
        <p:txBody>
          <a:bodyPr wrap="square">
            <a:spAutoFit/>
          </a:bodyPr>
          <a:lstStyle>
            <a:lvl1pPr marL="287282" indent="-287282">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373" indent="-342834">
              <a:defRPr lang="en-US" sz="2400" b="0" kern="1200" spc="0" baseline="0" dirty="0">
                <a:gradFill>
                  <a:gsLst>
                    <a:gs pos="1250">
                      <a:schemeClr val="tx1"/>
                    </a:gs>
                    <a:gs pos="100000">
                      <a:schemeClr val="tx1"/>
                    </a:gs>
                  </a:gsLst>
                  <a:lin ang="5400000" scaled="0"/>
                </a:gradFill>
                <a:latin typeface="+mn-lt"/>
                <a:ea typeface="+mn-ea"/>
                <a:cs typeface="+mn-cs"/>
              </a:defRPr>
            </a:lvl2pPr>
            <a:lvl3pPr marL="793597" indent="-342834">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170" indent="-342834">
              <a:defRPr lang="en-US" sz="2200" b="0" kern="1200" spc="0" baseline="0" dirty="0">
                <a:gradFill>
                  <a:gsLst>
                    <a:gs pos="1250">
                      <a:schemeClr val="tx1"/>
                    </a:gs>
                    <a:gs pos="100000">
                      <a:schemeClr val="tx1"/>
                    </a:gs>
                  </a:gsLst>
                  <a:lin ang="5400000" scaled="0"/>
                </a:gradFill>
                <a:latin typeface="+mn-lt"/>
                <a:ea typeface="+mn-ea"/>
                <a:cs typeface="+mn-cs"/>
              </a:defRPr>
            </a:lvl4pPr>
            <a:lvl5pPr marL="1196746" indent="-342834">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30" marR="0" lvl="0"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730" marR="0" lvl="1"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30" marR="0" lvl="2"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30" marR="0" lvl="3"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30" marR="0" lvl="4"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675796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4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63230230"/>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cSld name="1_Text content, normal, ligh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243471"/>
            <a:ext cx="2487295" cy="2486942"/>
          </a:xfrm>
          <a:solidFill>
            <a:srgbClr val="0072C6"/>
          </a:solidFill>
        </p:spPr>
        <p:txBody>
          <a:bodyPr rIns="91440">
            <a:normAutofit/>
          </a:bodyPr>
          <a:lstStyle>
            <a:lvl1pPr>
              <a:defRPr sz="2720" baseline="0">
                <a:solidFill>
                  <a:srgbClr val="FFFFFF"/>
                </a:solidFill>
                <a:latin typeface="+mn-lt"/>
              </a:defRPr>
            </a:lvl1pPr>
          </a:lstStyle>
          <a:p>
            <a:pPr lvl="0"/>
            <a:r>
              <a:rPr lang="en-US" dirty="0"/>
              <a:t>Click to edit slide content</a:t>
            </a:r>
          </a:p>
        </p:txBody>
      </p:sp>
      <p:sp>
        <p:nvSpPr>
          <p:cNvPr id="4" name="Slide Number Placeholder 3"/>
          <p:cNvSpPr>
            <a:spLocks noGrp="1"/>
          </p:cNvSpPr>
          <p:nvPr>
            <p:ph type="sldNum" sz="quarter" idx="11"/>
          </p:nvPr>
        </p:nvSpPr>
        <p:spPr>
          <a:xfrm>
            <a:off x="11524080" y="6517106"/>
            <a:ext cx="463234" cy="123111"/>
          </a:xfrm>
        </p:spPr>
        <p:txBody>
          <a:bodyPr/>
          <a:lstStyle>
            <a:lvl1pPr>
              <a:defRPr>
                <a:solidFill>
                  <a:srgbClr val="000000"/>
                </a:solidFill>
                <a:latin typeface="+mn-lt"/>
              </a:defRPr>
            </a:lvl1pPr>
          </a:lstStyle>
          <a:p>
            <a:fld id="{74A398B2-5A34-1A4A-811E-F4027282568C}" type="slidenum">
              <a:rPr lang="en-US" smtClean="0"/>
              <a:pPr/>
              <a:t>‹N°›</a:t>
            </a:fld>
            <a:endParaRPr lang="en-US"/>
          </a:p>
        </p:txBody>
      </p:sp>
      <p:sp>
        <p:nvSpPr>
          <p:cNvPr id="14" name="Content Placeholder 13"/>
          <p:cNvSpPr>
            <a:spLocks noGrp="1"/>
          </p:cNvSpPr>
          <p:nvPr>
            <p:ph sz="quarter" idx="13" hasCustomPrompt="1"/>
          </p:nvPr>
        </p:nvSpPr>
        <p:spPr>
          <a:xfrm>
            <a:off x="3730942" y="1243471"/>
            <a:ext cx="8394621" cy="5155224"/>
          </a:xfrm>
          <a:prstGeom prst="rect">
            <a:avLst/>
          </a:prstGeom>
        </p:spPr>
        <p:txBody>
          <a:bodyPr vert="horz" lIns="182880" tIns="137160">
            <a:normAutofit/>
          </a:bodyPr>
          <a:lstStyle>
            <a:lvl1pPr marL="0" indent="0">
              <a:spcBef>
                <a:spcPts val="408"/>
              </a:spcBef>
              <a:buFontTx/>
              <a:buNone/>
              <a:defRPr sz="1904" baseline="0">
                <a:solidFill>
                  <a:srgbClr val="000000"/>
                </a:solidFill>
                <a:latin typeface="+mn-lt"/>
              </a:defRPr>
            </a:lvl1pPr>
          </a:lstStyle>
          <a:p>
            <a:pPr lvl="0"/>
            <a:r>
              <a:rPr lang="en-US" dirty="0"/>
              <a:t>Click to edit slide content</a:t>
            </a:r>
          </a:p>
        </p:txBody>
      </p:sp>
    </p:spTree>
    <p:extLst>
      <p:ext uri="{BB962C8B-B14F-4D97-AF65-F5344CB8AC3E}">
        <p14:creationId xmlns:p14="http://schemas.microsoft.com/office/powerpoint/2010/main" val="42690159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cSld name="Text content, large, ligh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243471"/>
            <a:ext cx="2487295" cy="2486942"/>
          </a:xfrm>
          <a:solidFill>
            <a:srgbClr val="0072C6"/>
          </a:solidFill>
        </p:spPr>
        <p:txBody>
          <a:bodyPr rIns="91440">
            <a:normAutofit/>
          </a:bodyPr>
          <a:lstStyle>
            <a:lvl1pPr>
              <a:defRPr sz="2720" baseline="0">
                <a:solidFill>
                  <a:srgbClr val="FFFFFF"/>
                </a:solidFill>
                <a:latin typeface="+mn-lt"/>
              </a:defRPr>
            </a:lvl1pPr>
          </a:lstStyle>
          <a:p>
            <a:pPr lvl="0"/>
            <a:r>
              <a:rPr lang="en-US" dirty="0"/>
              <a:t>Click to edit slide content</a:t>
            </a:r>
          </a:p>
        </p:txBody>
      </p:sp>
      <p:sp>
        <p:nvSpPr>
          <p:cNvPr id="4" name="Slide Number Placeholder 3"/>
          <p:cNvSpPr>
            <a:spLocks noGrp="1"/>
          </p:cNvSpPr>
          <p:nvPr>
            <p:ph type="sldNum" sz="quarter" idx="11"/>
          </p:nvPr>
        </p:nvSpPr>
        <p:spPr>
          <a:xfrm>
            <a:off x="11524080" y="6517106"/>
            <a:ext cx="463234" cy="123111"/>
          </a:xfrm>
        </p:spPr>
        <p:txBody>
          <a:bodyPr/>
          <a:lstStyle>
            <a:lvl1pPr>
              <a:defRPr>
                <a:solidFill>
                  <a:schemeClr val="bg1"/>
                </a:solidFill>
                <a:latin typeface="+mn-lt"/>
              </a:defRPr>
            </a:lvl1pPr>
          </a:lstStyle>
          <a:p>
            <a:fld id="{74A398B2-5A34-1A4A-811E-F4027282568C}" type="slidenum">
              <a:rPr lang="en-US" smtClean="0">
                <a:solidFill>
                  <a:srgbClr val="000000"/>
                </a:solidFill>
              </a:rPr>
              <a:pPr/>
              <a:t>‹N°›</a:t>
            </a:fld>
            <a:endParaRPr lang="en-US">
              <a:solidFill>
                <a:srgbClr val="000000"/>
              </a:solidFill>
            </a:endParaRPr>
          </a:p>
        </p:txBody>
      </p:sp>
      <p:sp>
        <p:nvSpPr>
          <p:cNvPr id="14" name="Content Placeholder 13"/>
          <p:cNvSpPr>
            <a:spLocks noGrp="1"/>
          </p:cNvSpPr>
          <p:nvPr>
            <p:ph sz="quarter" idx="13" hasCustomPrompt="1"/>
          </p:nvPr>
        </p:nvSpPr>
        <p:spPr>
          <a:xfrm>
            <a:off x="3730942" y="1243471"/>
            <a:ext cx="8394621" cy="4973884"/>
          </a:xfrm>
          <a:prstGeom prst="rect">
            <a:avLst/>
          </a:prstGeom>
        </p:spPr>
        <p:txBody>
          <a:bodyPr vert="horz" lIns="182880" tIns="137160">
            <a:normAutofit/>
          </a:bodyPr>
          <a:lstStyle>
            <a:lvl1pPr marL="0" indent="0">
              <a:spcBef>
                <a:spcPts val="408"/>
              </a:spcBef>
              <a:buFontTx/>
              <a:buNone/>
              <a:defRPr sz="4080" baseline="0">
                <a:solidFill>
                  <a:schemeClr val="bg1"/>
                </a:solidFill>
                <a:latin typeface="Segoe UI Light" pitchFamily="34" charset="0"/>
              </a:defRPr>
            </a:lvl1pPr>
          </a:lstStyle>
          <a:p>
            <a:pPr lvl="0"/>
            <a:r>
              <a:rPr lang="en-US" dirty="0"/>
              <a:t>Click to edit slide content</a:t>
            </a:r>
          </a:p>
        </p:txBody>
      </p:sp>
    </p:spTree>
    <p:extLst>
      <p:ext uri="{BB962C8B-B14F-4D97-AF65-F5344CB8AC3E}">
        <p14:creationId xmlns:p14="http://schemas.microsoft.com/office/powerpoint/2010/main" val="139760172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48FFCCA-F624-4C41-8704-1C58D5938BEF}" type="datetimeFigureOut">
              <a:rPr lang="en-US" smtClean="0"/>
              <a:t>9/14/2018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1524080" y="6517106"/>
            <a:ext cx="463234" cy="123111"/>
          </a:xfrm>
        </p:spPr>
        <p:txBody>
          <a:bodyPr/>
          <a:lstStyle/>
          <a:p>
            <a:fld id="{A0F9F1C7-7B46-4F4A-9986-9A5625566C6C}" type="slidenum">
              <a:rPr lang="en-US" smtClean="0"/>
              <a:t>‹N°›</a:t>
            </a:fld>
            <a:endParaRPr lang="en-US"/>
          </a:p>
        </p:txBody>
      </p:sp>
    </p:spTree>
    <p:extLst>
      <p:ext uri="{BB962C8B-B14F-4D97-AF65-F5344CB8AC3E}">
        <p14:creationId xmlns:p14="http://schemas.microsoft.com/office/powerpoint/2010/main" val="350856671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ourse Title">
    <p:spTree>
      <p:nvGrpSpPr>
        <p:cNvPr id="1" name=""/>
        <p:cNvGrpSpPr/>
        <p:nvPr/>
      </p:nvGrpSpPr>
      <p:grpSpPr>
        <a:xfrm>
          <a:off x="0" y="0"/>
          <a:ext cx="0" cy="0"/>
          <a:chOff x="0" y="0"/>
          <a:chExt cx="0" cy="0"/>
        </a:xfrm>
      </p:grpSpPr>
      <p:sp>
        <p:nvSpPr>
          <p:cNvPr id="13" name="TextBox 12"/>
          <p:cNvSpPr txBox="1"/>
          <p:nvPr userDrawn="1"/>
        </p:nvSpPr>
        <p:spPr>
          <a:xfrm>
            <a:off x="0" y="1165754"/>
            <a:ext cx="6218238" cy="359201"/>
          </a:xfrm>
          <a:prstGeom prst="rect">
            <a:avLst/>
          </a:prstGeom>
          <a:noFill/>
        </p:spPr>
        <p:txBody>
          <a:bodyPr wrap="square" rtlCol="0">
            <a:spAutoFit/>
          </a:bodyPr>
          <a:lstStyle/>
          <a:p>
            <a:pPr defTabSz="932573" eaLnBrk="1" fontAlgn="auto" hangingPunct="1">
              <a:spcBef>
                <a:spcPts val="0"/>
              </a:spcBef>
              <a:spcAft>
                <a:spcPts val="0"/>
              </a:spcAft>
            </a:pPr>
            <a:endParaRPr lang="en-US" sz="1734" dirty="0">
              <a:solidFill>
                <a:prstClr val="black"/>
              </a:solidFill>
              <a:latin typeface="Calibri" panose="020F0502020204030204"/>
            </a:endParaRPr>
          </a:p>
        </p:txBody>
      </p:sp>
      <p:sp>
        <p:nvSpPr>
          <p:cNvPr id="16" name="Text Placeholder 9"/>
          <p:cNvSpPr>
            <a:spLocks noGrp="1"/>
          </p:cNvSpPr>
          <p:nvPr>
            <p:ph type="body" sz="quarter" idx="13" hasCustomPrompt="1"/>
          </p:nvPr>
        </p:nvSpPr>
        <p:spPr>
          <a:xfrm>
            <a:off x="0" y="1165754"/>
            <a:ext cx="7088791" cy="2331508"/>
          </a:xfrm>
          <a:solidFill>
            <a:srgbClr val="0A5BBA">
              <a:alpha val="90000"/>
            </a:srgbClr>
          </a:solidFill>
        </p:spPr>
        <p:txBody>
          <a:bodyPr lIns="91440" tIns="91440">
            <a:noAutofit/>
          </a:bodyPr>
          <a:lstStyle>
            <a:lvl1pPr marL="0" indent="0">
              <a:lnSpc>
                <a:spcPct val="100000"/>
              </a:lnSpc>
              <a:buNone/>
              <a:defRPr sz="3672">
                <a:solidFill>
                  <a:schemeClr val="bg1"/>
                </a:solidFill>
                <a:latin typeface="Segoe UI Light" pitchFamily="34" charset="0"/>
              </a:defRPr>
            </a:lvl1pPr>
            <a:lvl2pPr>
              <a:defRPr sz="3060">
                <a:latin typeface="+mn-lt"/>
              </a:defRPr>
            </a:lvl2pPr>
            <a:lvl3pPr>
              <a:defRPr sz="3060">
                <a:latin typeface="+mn-lt"/>
              </a:defRPr>
            </a:lvl3pPr>
            <a:lvl4pPr>
              <a:defRPr sz="3060">
                <a:latin typeface="+mn-lt"/>
              </a:defRPr>
            </a:lvl4pPr>
            <a:lvl5pPr>
              <a:defRPr sz="3060">
                <a:latin typeface="+mn-lt"/>
              </a:defRPr>
            </a:lvl5pPr>
          </a:lstStyle>
          <a:p>
            <a:pPr lvl="0"/>
            <a:r>
              <a:rPr lang="en-US" dirty="0"/>
              <a:t>Course Title</a:t>
            </a:r>
          </a:p>
        </p:txBody>
      </p:sp>
    </p:spTree>
    <p:extLst>
      <p:ext uri="{BB962C8B-B14F-4D97-AF65-F5344CB8AC3E}">
        <p14:creationId xmlns:p14="http://schemas.microsoft.com/office/powerpoint/2010/main" val="89772915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extBox 5"/>
          <p:cNvSpPr txBox="1"/>
          <p:nvPr userDrawn="1"/>
        </p:nvSpPr>
        <p:spPr>
          <a:xfrm>
            <a:off x="310912" y="3444187"/>
            <a:ext cx="11918289" cy="2279697"/>
          </a:xfrm>
          <a:prstGeom prst="rect">
            <a:avLst/>
          </a:prstGeom>
          <a:noFill/>
          <a:ln>
            <a:noFill/>
          </a:ln>
        </p:spPr>
        <p:txBody>
          <a:bodyPr vert="horz" wrap="square" lIns="248694" tIns="186521" rIns="124347" bIns="62174" rtlCol="0" anchor="t" anchorCtr="0">
            <a:noAutofit/>
          </a:bodyPr>
          <a:lstStyle/>
          <a:p>
            <a:pPr defTabSz="621700" eaLnBrk="1" fontAlgn="auto" hangingPunct="1">
              <a:lnSpc>
                <a:spcPct val="90000"/>
              </a:lnSpc>
              <a:spcBef>
                <a:spcPts val="0"/>
              </a:spcBef>
              <a:spcAft>
                <a:spcPts val="816"/>
              </a:spcAft>
            </a:pPr>
            <a:r>
              <a:rPr lang="en-US" sz="1360" dirty="0">
                <a:solidFill>
                  <a:srgbClr val="000000">
                    <a:alpha val="87000"/>
                  </a:srgbClr>
                </a:solidFill>
                <a:latin typeface="Calibri" panose="020F0502020204030204"/>
              </a:rPr>
              <a:t>Microsoft may have patents, patent applications, trademarks, copyrights, or other intellectual property rights covering subject matter in this document. Except as expressly provided in written license agreement from Microsoft, the furnishing of this document does not give you any license to these patents, trademarks, copyrights, or other intellectual property.</a:t>
            </a:r>
          </a:p>
          <a:p>
            <a:pPr defTabSz="621700" eaLnBrk="1" fontAlgn="auto" hangingPunct="1">
              <a:lnSpc>
                <a:spcPct val="90000"/>
              </a:lnSpc>
              <a:spcBef>
                <a:spcPts val="0"/>
              </a:spcBef>
              <a:spcAft>
                <a:spcPts val="816"/>
              </a:spcAft>
            </a:pPr>
            <a:r>
              <a:rPr lang="en-US" sz="1360" dirty="0">
                <a:solidFill>
                  <a:srgbClr val="000000">
                    <a:alpha val="87000"/>
                  </a:srgbClr>
                </a:solidFill>
                <a:latin typeface="Calibri" panose="020F0502020204030204"/>
              </a:rPr>
              <a:t>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pPr algn="ctr" defTabSz="621700" eaLnBrk="1" fontAlgn="auto" hangingPunct="1">
              <a:lnSpc>
                <a:spcPct val="90000"/>
              </a:lnSpc>
              <a:spcBef>
                <a:spcPts val="0"/>
              </a:spcBef>
              <a:spcAft>
                <a:spcPts val="816"/>
              </a:spcAft>
            </a:pPr>
            <a:r>
              <a:rPr lang="en-US" sz="1360" dirty="0">
                <a:solidFill>
                  <a:srgbClr val="000000">
                    <a:alpha val="87000"/>
                  </a:srgbClr>
                </a:solidFill>
                <a:latin typeface="Calibri" panose="020F0502020204030204"/>
              </a:rPr>
              <a:t>For more information, see Use of Microsoft Copyrighted Content at</a:t>
            </a:r>
          </a:p>
          <a:p>
            <a:pPr algn="ctr" defTabSz="621700" eaLnBrk="1" fontAlgn="auto" hangingPunct="1">
              <a:lnSpc>
                <a:spcPct val="90000"/>
              </a:lnSpc>
              <a:spcBef>
                <a:spcPts val="0"/>
              </a:spcBef>
              <a:spcAft>
                <a:spcPts val="816"/>
              </a:spcAft>
            </a:pPr>
            <a:r>
              <a:rPr lang="en-US" sz="1360" dirty="0">
                <a:solidFill>
                  <a:srgbClr val="000000">
                    <a:alpha val="87000"/>
                  </a:srgbClr>
                </a:solidFill>
                <a:latin typeface="Calibri" panose="020F0502020204030204"/>
                <a:hlinkClick r:id="rId2"/>
              </a:rPr>
              <a:t>http://www.microsoft.com/about/legal/permissions/</a:t>
            </a:r>
            <a:endParaRPr lang="en-US" sz="1360" dirty="0">
              <a:solidFill>
                <a:srgbClr val="000000">
                  <a:alpha val="87000"/>
                </a:srgbClr>
              </a:solidFill>
              <a:latin typeface="Calibri" panose="020F0502020204030204"/>
            </a:endParaRPr>
          </a:p>
        </p:txBody>
      </p:sp>
      <p:sp>
        <p:nvSpPr>
          <p:cNvPr id="7" name="TextBox 6"/>
          <p:cNvSpPr txBox="1"/>
          <p:nvPr userDrawn="1"/>
        </p:nvSpPr>
        <p:spPr>
          <a:xfrm>
            <a:off x="317009" y="106055"/>
            <a:ext cx="3212756" cy="414490"/>
          </a:xfrm>
          <a:prstGeom prst="rect">
            <a:avLst/>
          </a:prstGeom>
          <a:noFill/>
          <a:ln>
            <a:noFill/>
          </a:ln>
        </p:spPr>
        <p:txBody>
          <a:bodyPr vert="horz" wrap="none" lIns="248694" tIns="186521" rIns="124347" bIns="62174" rtlCol="0" anchor="ctr" anchorCtr="0">
            <a:noAutofit/>
          </a:bodyPr>
          <a:lstStyle/>
          <a:p>
            <a:pPr defTabSz="621700" eaLnBrk="1" fontAlgn="auto" hangingPunct="1">
              <a:spcBef>
                <a:spcPts val="0"/>
              </a:spcBef>
              <a:spcAft>
                <a:spcPts val="0"/>
              </a:spcAft>
            </a:pPr>
            <a:r>
              <a:rPr lang="en-US" sz="1496" b="1" dirty="0">
                <a:solidFill>
                  <a:srgbClr val="000000"/>
                </a:solidFill>
                <a:latin typeface="Calibri" panose="020F0502020204030204"/>
              </a:rPr>
              <a:t>Conditions and Terms of Use</a:t>
            </a:r>
            <a:endParaRPr lang="en-US" sz="1496" dirty="0">
              <a:solidFill>
                <a:srgbClr val="000000"/>
              </a:solidFill>
              <a:latin typeface="Calibri" panose="020F0502020204030204"/>
            </a:endParaRPr>
          </a:p>
        </p:txBody>
      </p:sp>
      <p:sp>
        <p:nvSpPr>
          <p:cNvPr id="8" name="TextBox 7"/>
          <p:cNvSpPr txBox="1"/>
          <p:nvPr userDrawn="1"/>
        </p:nvSpPr>
        <p:spPr>
          <a:xfrm>
            <a:off x="313961" y="2926079"/>
            <a:ext cx="3212756" cy="377922"/>
          </a:xfrm>
          <a:prstGeom prst="rect">
            <a:avLst/>
          </a:prstGeom>
          <a:noFill/>
          <a:ln>
            <a:noFill/>
          </a:ln>
        </p:spPr>
        <p:txBody>
          <a:bodyPr vert="horz" wrap="none" lIns="248694" tIns="186521" rIns="124347" bIns="62174" rtlCol="0" anchor="ctr" anchorCtr="0">
            <a:noAutofit/>
          </a:bodyPr>
          <a:lstStyle/>
          <a:p>
            <a:pPr defTabSz="621700" eaLnBrk="1" fontAlgn="auto" hangingPunct="1">
              <a:spcBef>
                <a:spcPts val="0"/>
              </a:spcBef>
              <a:spcAft>
                <a:spcPts val="0"/>
              </a:spcAft>
            </a:pPr>
            <a:r>
              <a:rPr lang="en-US" sz="1496" b="1" dirty="0">
                <a:solidFill>
                  <a:srgbClr val="000000"/>
                </a:solidFill>
                <a:latin typeface="Calibri" panose="020F0502020204030204"/>
              </a:rPr>
              <a:t>Copyright and Trademarks</a:t>
            </a:r>
          </a:p>
        </p:txBody>
      </p:sp>
      <p:sp>
        <p:nvSpPr>
          <p:cNvPr id="9" name="TextBox 8"/>
          <p:cNvSpPr txBox="1"/>
          <p:nvPr userDrawn="1"/>
        </p:nvSpPr>
        <p:spPr>
          <a:xfrm>
            <a:off x="310912" y="386063"/>
            <a:ext cx="3212756" cy="414490"/>
          </a:xfrm>
          <a:prstGeom prst="rect">
            <a:avLst/>
          </a:prstGeom>
          <a:noFill/>
          <a:ln>
            <a:noFill/>
          </a:ln>
        </p:spPr>
        <p:txBody>
          <a:bodyPr vert="horz" wrap="none" lIns="248694" tIns="186521" rIns="124347" bIns="62174" rtlCol="0" anchor="ctr" anchorCtr="0">
            <a:noAutofit/>
          </a:bodyPr>
          <a:lstStyle/>
          <a:p>
            <a:pPr defTabSz="621700" eaLnBrk="1" fontAlgn="auto" hangingPunct="1">
              <a:spcBef>
                <a:spcPts val="0"/>
              </a:spcBef>
              <a:spcAft>
                <a:spcPts val="0"/>
              </a:spcAft>
            </a:pPr>
            <a:r>
              <a:rPr lang="en-US" sz="1088" dirty="0">
                <a:solidFill>
                  <a:srgbClr val="277EB5"/>
                </a:solidFill>
                <a:latin typeface="Calibri" panose="020F0502020204030204"/>
              </a:rPr>
              <a:t>Microsoft Confidential</a:t>
            </a:r>
          </a:p>
        </p:txBody>
      </p:sp>
      <p:sp>
        <p:nvSpPr>
          <p:cNvPr id="10" name="TextBox 9"/>
          <p:cNvSpPr txBox="1"/>
          <p:nvPr userDrawn="1"/>
        </p:nvSpPr>
        <p:spPr>
          <a:xfrm>
            <a:off x="310912" y="3176286"/>
            <a:ext cx="3212756" cy="414490"/>
          </a:xfrm>
          <a:prstGeom prst="rect">
            <a:avLst/>
          </a:prstGeom>
          <a:noFill/>
          <a:ln>
            <a:noFill/>
          </a:ln>
        </p:spPr>
        <p:txBody>
          <a:bodyPr vert="horz" wrap="none" lIns="248694" tIns="186521" rIns="124347" bIns="62174" rtlCol="0" anchor="ctr" anchorCtr="0">
            <a:noAutofit/>
          </a:bodyPr>
          <a:lstStyle/>
          <a:p>
            <a:pPr defTabSz="621700" eaLnBrk="1" fontAlgn="auto" hangingPunct="1">
              <a:spcBef>
                <a:spcPts val="0"/>
              </a:spcBef>
              <a:spcAft>
                <a:spcPts val="0"/>
              </a:spcAft>
            </a:pPr>
            <a:r>
              <a:rPr lang="en-US" sz="1088" dirty="0">
                <a:solidFill>
                  <a:srgbClr val="277EB5"/>
                </a:solidFill>
                <a:latin typeface="Calibri" panose="020F0502020204030204"/>
              </a:rPr>
              <a:t>© 2013 Microsoft Corporation. All rights reserved.</a:t>
            </a:r>
          </a:p>
        </p:txBody>
      </p:sp>
      <p:sp>
        <p:nvSpPr>
          <p:cNvPr id="11" name="TextBox 10"/>
          <p:cNvSpPr txBox="1"/>
          <p:nvPr userDrawn="1"/>
        </p:nvSpPr>
        <p:spPr>
          <a:xfrm>
            <a:off x="310912" y="626158"/>
            <a:ext cx="11918289" cy="2486942"/>
          </a:xfrm>
          <a:prstGeom prst="rect">
            <a:avLst/>
          </a:prstGeom>
          <a:noFill/>
          <a:ln>
            <a:noFill/>
          </a:ln>
        </p:spPr>
        <p:txBody>
          <a:bodyPr vert="horz" wrap="square" lIns="248694" tIns="186521" rIns="124347" bIns="62174" rtlCol="0" anchor="t" anchorCtr="0">
            <a:normAutofit lnSpcReduction="10000"/>
          </a:bodyPr>
          <a:lstStyle/>
          <a:p>
            <a:pPr defTabSz="621700" eaLnBrk="1" fontAlgn="auto" hangingPunct="1">
              <a:spcBef>
                <a:spcPts val="0"/>
              </a:spcBef>
              <a:spcAft>
                <a:spcPts val="816"/>
              </a:spcAft>
            </a:pPr>
            <a:r>
              <a:rPr lang="en-US" sz="1360" dirty="0">
                <a:solidFill>
                  <a:srgbClr val="000000">
                    <a:alpha val="87000"/>
                  </a:srgbClr>
                </a:solidFill>
                <a:latin typeface="Calibri" panose="020F0502020204030204"/>
              </a:rPr>
              <a:t>This training package is proprietary and confidential, and is intended only for uses described in the training materials. Content and software is provided to you under a Non-Disclosure Agreement and cannot be distributed. Copying or disclosing all or any portion of the content and/or software included in such packages is strictly prohibited.</a:t>
            </a:r>
          </a:p>
          <a:p>
            <a:pPr defTabSz="621700" eaLnBrk="1" fontAlgn="auto" hangingPunct="1">
              <a:spcBef>
                <a:spcPts val="0"/>
              </a:spcBef>
              <a:spcAft>
                <a:spcPts val="816"/>
              </a:spcAft>
            </a:pPr>
            <a:r>
              <a:rPr lang="en-US" sz="1360" dirty="0">
                <a:solidFill>
                  <a:srgbClr val="000000">
                    <a:alpha val="87000"/>
                  </a:srgbClr>
                </a:solidFill>
                <a:latin typeface="Calibri" panose="020F0502020204030204"/>
              </a:rPr>
              <a:t>The contents of this package are for informational and training purposes only and are provided "as is" without warranty of any kind, whether express or implied, including but not limited to the implied warranties of merchantability, fitness for a particular purpose, and non-infringement.</a:t>
            </a:r>
          </a:p>
          <a:p>
            <a:pPr defTabSz="621700" eaLnBrk="1" fontAlgn="auto" hangingPunct="1">
              <a:spcBef>
                <a:spcPts val="0"/>
              </a:spcBef>
              <a:spcAft>
                <a:spcPts val="816"/>
              </a:spcAft>
            </a:pPr>
            <a:r>
              <a:rPr lang="en-US" sz="1360" dirty="0">
                <a:solidFill>
                  <a:srgbClr val="000000">
                    <a:alpha val="87000"/>
                  </a:srgbClr>
                </a:solidFill>
                <a:latin typeface="Calibri" panose="020F0502020204030204"/>
              </a:rPr>
              <a:t>Training package content, including URLs and other Internet Web site references, is subject to change without notice. Because Microsoft must respond to changing market conditions, the content should not be interpreted to be a commitment on the part of Microsoft, and Microsoft cannot guarantee the accuracy of any information presented after the date of publication. Unless otherwise noted, the companies, organizations, products, domain names, e-mail addresses, logos, people, places, and events depicted herein are fictitious, and no association with any real company, organization, product, domain name, e-mail address, logo, person, place, or event is intended or should be inferred.</a:t>
            </a:r>
          </a:p>
          <a:p>
            <a:pPr defTabSz="621700" eaLnBrk="1" fontAlgn="auto" hangingPunct="1">
              <a:spcBef>
                <a:spcPts val="0"/>
              </a:spcBef>
              <a:spcAft>
                <a:spcPts val="816"/>
              </a:spcAft>
            </a:pPr>
            <a:endParaRPr lang="en-US" sz="1360" dirty="0">
              <a:solidFill>
                <a:srgbClr val="000000">
                  <a:alpha val="87000"/>
                </a:srgbClr>
              </a:solidFill>
              <a:latin typeface="Calibri" panose="020F0502020204030204"/>
            </a:endParaRPr>
          </a:p>
        </p:txBody>
      </p:sp>
    </p:spTree>
    <p:extLst>
      <p:ext uri="{BB962C8B-B14F-4D97-AF65-F5344CB8AC3E}">
        <p14:creationId xmlns:p14="http://schemas.microsoft.com/office/powerpoint/2010/main" val="386184976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3_General content_light">
    <p:spTree>
      <p:nvGrpSpPr>
        <p:cNvPr id="1" name=""/>
        <p:cNvGrpSpPr/>
        <p:nvPr/>
      </p:nvGrpSpPr>
      <p:grpSpPr>
        <a:xfrm>
          <a:off x="0" y="0"/>
          <a:ext cx="0" cy="0"/>
          <a:chOff x="0" y="0"/>
          <a:chExt cx="0" cy="0"/>
        </a:xfrm>
      </p:grpSpPr>
      <p:sp>
        <p:nvSpPr>
          <p:cNvPr id="2" name="Title 1"/>
          <p:cNvSpPr>
            <a:spLocks noGrp="1"/>
          </p:cNvSpPr>
          <p:nvPr>
            <p:ph type="title"/>
          </p:nvPr>
        </p:nvSpPr>
        <p:spPr>
          <a:xfrm>
            <a:off x="307803" y="307759"/>
            <a:ext cx="11500630" cy="699453"/>
          </a:xfrm>
        </p:spPr>
        <p:txBody>
          <a:bodyPr>
            <a:normAutofit/>
          </a:bodyPr>
          <a:lstStyle>
            <a:lvl1pPr>
              <a:defRPr sz="3264"/>
            </a:lvl1pPr>
          </a:lstStyle>
          <a:p>
            <a:r>
              <a:rPr lang="en-US" dirty="0"/>
              <a:t>Click to edit Master title style</a:t>
            </a:r>
          </a:p>
        </p:txBody>
      </p:sp>
      <p:sp>
        <p:nvSpPr>
          <p:cNvPr id="3" name="Date Placeholder 2"/>
          <p:cNvSpPr>
            <a:spLocks noGrp="1"/>
          </p:cNvSpPr>
          <p:nvPr>
            <p:ph type="dt" sz="half" idx="10"/>
          </p:nvPr>
        </p:nvSpPr>
        <p:spPr/>
        <p:txBody>
          <a:bodyPr/>
          <a:lstStyle/>
          <a:p>
            <a:fld id="{8116F597-F14F-4590-B4BB-707A3AFD4787}" type="datetime1">
              <a:rPr lang="en-US" smtClean="0">
                <a:solidFill>
                  <a:prstClr val="black">
                    <a:tint val="75000"/>
                  </a:prstClr>
                </a:solidFill>
              </a:rPr>
              <a:pPr/>
              <a:t>9/14/2018</a:t>
            </a:fld>
            <a:endParaRPr lang="en-US">
              <a:solidFill>
                <a:prstClr val="black">
                  <a:tint val="75000"/>
                </a:prstClr>
              </a:solidFill>
            </a:endParaRPr>
          </a:p>
        </p:txBody>
      </p:sp>
      <p:sp>
        <p:nvSpPr>
          <p:cNvPr id="5" name="Slide Number Placeholder 4"/>
          <p:cNvSpPr>
            <a:spLocks noGrp="1"/>
          </p:cNvSpPr>
          <p:nvPr>
            <p:ph type="sldNum" sz="quarter" idx="12"/>
          </p:nvPr>
        </p:nvSpPr>
        <p:spPr>
          <a:xfrm>
            <a:off x="9028102" y="6482893"/>
            <a:ext cx="2798207" cy="372394"/>
          </a:xfrm>
        </p:spPr>
        <p:txBody>
          <a:bodyPr/>
          <a:lstStyle/>
          <a:p>
            <a:fld id="{AFFF257A-30C5-4AFB-911B-BE4CEEA1EA82}" type="slidenum">
              <a:rPr lang="en-US" smtClean="0">
                <a:solidFill>
                  <a:prstClr val="black">
                    <a:tint val="75000"/>
                  </a:prstClr>
                </a:solidFill>
              </a:rPr>
              <a:pPr/>
              <a:t>‹N°›</a:t>
            </a:fld>
            <a:endParaRPr lang="en-US">
              <a:solidFill>
                <a:prstClr val="black">
                  <a:tint val="75000"/>
                </a:prstClr>
              </a:solidFill>
            </a:endParaRPr>
          </a:p>
        </p:txBody>
      </p:sp>
      <p:sp>
        <p:nvSpPr>
          <p:cNvPr id="7" name="Text Placeholder 6"/>
          <p:cNvSpPr>
            <a:spLocks noGrp="1"/>
          </p:cNvSpPr>
          <p:nvPr>
            <p:ph type="body" sz="quarter" idx="13"/>
          </p:nvPr>
        </p:nvSpPr>
        <p:spPr>
          <a:xfrm>
            <a:off x="410404" y="1165754"/>
            <a:ext cx="11398029" cy="5054710"/>
          </a:xfrm>
        </p:spPr>
        <p:txBody>
          <a:bodyPr/>
          <a:lstStyle>
            <a:lvl2pPr>
              <a:buSzPct val="90000"/>
              <a:defRPr/>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Slide Number Placeholder 3"/>
          <p:cNvSpPr txBox="1">
            <a:spLocks/>
          </p:cNvSpPr>
          <p:nvPr userDrawn="1"/>
        </p:nvSpPr>
        <p:spPr>
          <a:xfrm>
            <a:off x="4767316" y="6481598"/>
            <a:ext cx="2901844" cy="372394"/>
          </a:xfrm>
          <a:prstGeom prst="rect">
            <a:avLst/>
          </a:prstGeom>
        </p:spPr>
        <p:txBody>
          <a:bodyPr vert="horz" lIns="186521" tIns="46630" rIns="186521" bIns="4663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pPr>
            <a:r>
              <a:rPr lang="en-US" sz="1020" dirty="0">
                <a:latin typeface="Segoe UI" panose="020B0502040204020203" pitchFamily="34" charset="0"/>
                <a:cs typeface="Segoe UI" panose="020B0502040204020203" pitchFamily="34" charset="0"/>
              </a:rPr>
              <a:t>Microsoft Confidential</a:t>
            </a:r>
          </a:p>
        </p:txBody>
      </p:sp>
    </p:spTree>
    <p:extLst>
      <p:ext uri="{BB962C8B-B14F-4D97-AF65-F5344CB8AC3E}">
        <p14:creationId xmlns:p14="http://schemas.microsoft.com/office/powerpoint/2010/main" val="21623744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5_Title Slide">
    <p:bg>
      <p:bgPr>
        <a:solidFill>
          <a:schemeClr val="tx2"/>
        </a:solidFill>
        <a:effectLst/>
      </p:bgPr>
    </p:bg>
    <p:spTree>
      <p:nvGrpSpPr>
        <p:cNvPr id="1" name=""/>
        <p:cNvGrpSpPr/>
        <p:nvPr/>
      </p:nvGrpSpPr>
      <p:grpSpPr>
        <a:xfrm>
          <a:off x="0" y="0"/>
          <a:ext cx="0" cy="0"/>
          <a:chOff x="0" y="0"/>
          <a:chExt cx="0" cy="0"/>
        </a:xfrm>
      </p:grpSpPr>
      <p:grpSp>
        <p:nvGrpSpPr>
          <p:cNvPr id="8" name="Group 7"/>
          <p:cNvGrpSpPr/>
          <p:nvPr userDrawn="1"/>
        </p:nvGrpSpPr>
        <p:grpSpPr>
          <a:xfrm>
            <a:off x="5671831" y="0"/>
            <a:ext cx="6764644" cy="6994525"/>
            <a:chOff x="5669440" y="0"/>
            <a:chExt cx="6764644" cy="6994525"/>
          </a:xfrm>
        </p:grpSpPr>
        <p:cxnSp>
          <p:nvCxnSpPr>
            <p:cNvPr id="12" name="Straight Connector 11"/>
            <p:cNvCxnSpPr/>
            <p:nvPr/>
          </p:nvCxnSpPr>
          <p:spPr>
            <a:xfrm>
              <a:off x="12200827"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11967563"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11501035"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11267771"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11734299"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10801242"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10567978"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11023600" y="101600"/>
              <a:ext cx="10907" cy="68929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10101450"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9868186"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10334714"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8701866"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8468601"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8935130"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9401658"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9168394"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9634922"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8002073"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7768809"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8235337"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7535545"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H="1">
              <a:off x="5669440" y="4665283"/>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flipH="1">
              <a:off x="5669440" y="4432019"/>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flipH="1">
              <a:off x="5669440" y="4898539"/>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H="1">
              <a:off x="5669440" y="3965491"/>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flipH="1">
              <a:off x="5669440" y="3732227"/>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H="1">
              <a:off x="5669440" y="4198755"/>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H="1">
              <a:off x="5669440" y="3265698"/>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flipH="1">
              <a:off x="5669440" y="3032434"/>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flipH="1">
              <a:off x="5669440" y="3498963"/>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flipH="1">
              <a:off x="5669440" y="2565906"/>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flipH="1">
              <a:off x="5669440" y="2332642"/>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flipH="1">
              <a:off x="5669440" y="2799170"/>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flipH="1">
              <a:off x="5669440" y="1166321"/>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flipH="1">
              <a:off x="5669440" y="933057"/>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flipH="1">
              <a:off x="5669440" y="1399586"/>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H="1">
              <a:off x="5669440" y="1866114"/>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flipH="1">
              <a:off x="5669440" y="1632850"/>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H="1">
              <a:off x="5669440" y="2099378"/>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flipH="1">
              <a:off x="5669440" y="466529"/>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flipH="1">
              <a:off x="5669440" y="233265"/>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flipH="1">
              <a:off x="5669440" y="699793"/>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flipH="1">
              <a:off x="5669442" y="6064859"/>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flipH="1">
              <a:off x="5669442" y="5831595"/>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flipH="1">
              <a:off x="5669442" y="6298124"/>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flipH="1">
              <a:off x="5669442" y="6764652"/>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flipH="1">
              <a:off x="5669442" y="6531388"/>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flipH="1">
              <a:off x="5669442" y="5365067"/>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flipH="1">
              <a:off x="5669442" y="5131803"/>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H="1">
              <a:off x="5669442" y="5598331"/>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7302288"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a:off x="7069024"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6602496"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6369232"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6835760"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a:off x="5902703"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a:off x="6135968"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sp>
        <p:nvSpPr>
          <p:cNvPr id="78" name="Rectangle 77"/>
          <p:cNvSpPr/>
          <p:nvPr userDrawn="1"/>
        </p:nvSpPr>
        <p:spPr bwMode="auto">
          <a:xfrm>
            <a:off x="5669438" y="-1696"/>
            <a:ext cx="6767037" cy="6997916"/>
          </a:xfrm>
          <a:prstGeom prst="rect">
            <a:avLst/>
          </a:prstGeom>
          <a:gradFill>
            <a:gsLst>
              <a:gs pos="84000">
                <a:schemeClr val="tx2">
                  <a:alpha val="0"/>
                </a:schemeClr>
              </a:gs>
              <a:gs pos="14000">
                <a:schemeClr val="tx2"/>
              </a:gs>
            </a:gsLst>
            <a:lin ang="20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6540" y="4930346"/>
            <a:ext cx="6399213" cy="825080"/>
          </a:xfrm>
          <a:noFill/>
        </p:spPr>
        <p:txBody>
          <a:bodyPr lIns="146304" tIns="109728" rIns="146304" bIns="109728">
            <a:noAutofit/>
          </a:bodyPr>
          <a:lstStyle>
            <a:lvl1pPr marL="0" indent="0">
              <a:spcBef>
                <a:spcPts val="0"/>
              </a:spcBef>
              <a:buNone/>
              <a:defRPr sz="2000" spc="0" baseline="0">
                <a:gradFill>
                  <a:gsLst>
                    <a:gs pos="0">
                      <a:schemeClr val="bg1"/>
                    </a:gs>
                    <a:gs pos="100000">
                      <a:schemeClr val="bg1"/>
                    </a:gs>
                  </a:gsLst>
                  <a:lin ang="5400000" scaled="1"/>
                </a:gradFill>
                <a:latin typeface="+mj-lt"/>
              </a:defRPr>
            </a:lvl1pPr>
          </a:lstStyle>
          <a:p>
            <a:pPr lvl="0"/>
            <a:r>
              <a:rPr lang="en-US" dirty="0"/>
              <a:t>Speaker Name</a:t>
            </a:r>
          </a:p>
        </p:txBody>
      </p:sp>
      <p:sp>
        <p:nvSpPr>
          <p:cNvPr id="9" name="Title 1"/>
          <p:cNvSpPr>
            <a:spLocks noGrp="1"/>
          </p:cNvSpPr>
          <p:nvPr>
            <p:ph type="title" hasCustomPrompt="1"/>
          </p:nvPr>
        </p:nvSpPr>
        <p:spPr>
          <a:xfrm>
            <a:off x="274702" y="1934285"/>
            <a:ext cx="8229535" cy="1837298"/>
          </a:xfrm>
          <a:noFill/>
        </p:spPr>
        <p:txBody>
          <a:bodyPr lIns="146304" tIns="91440" rIns="146304" bIns="91440" anchor="t" anchorCtr="0"/>
          <a:lstStyle>
            <a:lvl1pPr>
              <a:defRPr sz="5400" spc="-100" baseline="0">
                <a:gradFill>
                  <a:gsLst>
                    <a:gs pos="0">
                      <a:schemeClr val="bg1"/>
                    </a:gs>
                    <a:gs pos="100000">
                      <a:schemeClr val="bg1"/>
                    </a:gs>
                  </a:gsLst>
                  <a:lin ang="5400000" scaled="1"/>
                </a:gradFill>
              </a:defRPr>
            </a:lvl1pPr>
          </a:lstStyle>
          <a:p>
            <a:r>
              <a:rPr lang="en-US" dirty="0" err="1"/>
              <a:t>Titre</a:t>
            </a:r>
            <a:r>
              <a:rPr lang="en-US" dirty="0"/>
              <a:t> de </a:t>
            </a:r>
            <a:r>
              <a:rPr lang="en-US" dirty="0" err="1"/>
              <a:t>présentation</a:t>
            </a:r>
            <a:endParaRPr lang="en-US" dirty="0"/>
          </a:p>
        </p:txBody>
      </p:sp>
      <p:grpSp>
        <p:nvGrpSpPr>
          <p:cNvPr id="7" name="Group 6"/>
          <p:cNvGrpSpPr>
            <a:grpSpLocks noChangeAspect="1"/>
          </p:cNvGrpSpPr>
          <p:nvPr userDrawn="1"/>
        </p:nvGrpSpPr>
        <p:grpSpPr bwMode="black">
          <a:xfrm>
            <a:off x="458611" y="455244"/>
            <a:ext cx="1472583" cy="316146"/>
            <a:chOff x="457200" y="1643393"/>
            <a:chExt cx="4492753" cy="964540"/>
          </a:xfrm>
        </p:grpSpPr>
        <p:pic>
          <p:nvPicPr>
            <p:cNvPr id="10" name="Picture 9"/>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11"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2" name="Rectangle 1"/>
          <p:cNvSpPr/>
          <p:nvPr userDrawn="1"/>
        </p:nvSpPr>
        <p:spPr bwMode="auto">
          <a:xfrm>
            <a:off x="458611" y="6423310"/>
            <a:ext cx="2561485" cy="17711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7" name="Text Placeholder 4">
            <a:extLst>
              <a:ext uri="{FF2B5EF4-FFF2-40B4-BE49-F238E27FC236}">
                <a16:creationId xmlns:a16="http://schemas.microsoft.com/office/drawing/2014/main" id="{FD8F33F6-A481-4716-9950-BE851BC7CE80}"/>
              </a:ext>
            </a:extLst>
          </p:cNvPr>
          <p:cNvSpPr>
            <a:spLocks noGrp="1"/>
          </p:cNvSpPr>
          <p:nvPr>
            <p:ph type="body" sz="quarter" idx="13" hasCustomPrompt="1"/>
          </p:nvPr>
        </p:nvSpPr>
        <p:spPr>
          <a:xfrm>
            <a:off x="266358" y="3921120"/>
            <a:ext cx="6399213" cy="825080"/>
          </a:xfrm>
          <a:noFill/>
        </p:spPr>
        <p:txBody>
          <a:bodyPr lIns="146304" tIns="109728" rIns="146304" bIns="109728">
            <a:noAutofit/>
          </a:bodyPr>
          <a:lstStyle>
            <a:lvl1pPr marL="0" indent="0">
              <a:spcBef>
                <a:spcPts val="0"/>
              </a:spcBef>
              <a:buNone/>
              <a:defRPr sz="3200" spc="0" baseline="0">
                <a:gradFill>
                  <a:gsLst>
                    <a:gs pos="0">
                      <a:schemeClr val="bg1"/>
                    </a:gs>
                    <a:gs pos="100000">
                      <a:schemeClr val="bg1"/>
                    </a:gs>
                  </a:gsLst>
                  <a:lin ang="5400000" scaled="1"/>
                </a:gradFill>
                <a:latin typeface="+mj-lt"/>
              </a:defRPr>
            </a:lvl1pPr>
          </a:lstStyle>
          <a:p>
            <a:pPr lvl="0"/>
            <a:r>
              <a:rPr lang="en-US" dirty="0"/>
              <a:t>Nom de </a:t>
            </a:r>
            <a:r>
              <a:rPr lang="en-US" dirty="0" err="1"/>
              <a:t>l’école</a:t>
            </a:r>
            <a:endParaRPr lang="en-US" dirty="0"/>
          </a:p>
        </p:txBody>
      </p:sp>
      <p:sp>
        <p:nvSpPr>
          <p:cNvPr id="69" name="rocket" title="Icon of a rocket">
            <a:extLst>
              <a:ext uri="{FF2B5EF4-FFF2-40B4-BE49-F238E27FC236}">
                <a16:creationId xmlns:a16="http://schemas.microsoft.com/office/drawing/2014/main" id="{EF868EE5-4AA3-4983-A348-47E2FBAEF0AF}"/>
              </a:ext>
            </a:extLst>
          </p:cNvPr>
          <p:cNvSpPr>
            <a:spLocks noChangeAspect="1" noEditPoints="1"/>
          </p:cNvSpPr>
          <p:nvPr userDrawn="1"/>
        </p:nvSpPr>
        <p:spPr bwMode="auto">
          <a:xfrm>
            <a:off x="7664471" y="1208898"/>
            <a:ext cx="4490543" cy="4402507"/>
          </a:xfrm>
          <a:custGeom>
            <a:avLst/>
            <a:gdLst>
              <a:gd name="T0" fmla="*/ 352 w 352"/>
              <a:gd name="T1" fmla="*/ 3 h 346"/>
              <a:gd name="T2" fmla="*/ 305 w 352"/>
              <a:gd name="T3" fmla="*/ 142 h 346"/>
              <a:gd name="T4" fmla="*/ 118 w 352"/>
              <a:gd name="T5" fmla="*/ 326 h 346"/>
              <a:gd name="T6" fmla="*/ 50 w 352"/>
              <a:gd name="T7" fmla="*/ 346 h 346"/>
              <a:gd name="T8" fmla="*/ 0 w 352"/>
              <a:gd name="T9" fmla="*/ 295 h 346"/>
              <a:gd name="T10" fmla="*/ 30 w 352"/>
              <a:gd name="T11" fmla="*/ 227 h 346"/>
              <a:gd name="T12" fmla="*/ 203 w 352"/>
              <a:gd name="T13" fmla="*/ 54 h 346"/>
              <a:gd name="T14" fmla="*/ 352 w 352"/>
              <a:gd name="T15" fmla="*/ 3 h 346"/>
              <a:gd name="T16" fmla="*/ 203 w 352"/>
              <a:gd name="T17" fmla="*/ 55 h 346"/>
              <a:gd name="T18" fmla="*/ 301 w 352"/>
              <a:gd name="T19" fmla="*/ 146 h 346"/>
              <a:gd name="T20" fmla="*/ 144 w 352"/>
              <a:gd name="T21" fmla="*/ 113 h 346"/>
              <a:gd name="T22" fmla="*/ 0 w 352"/>
              <a:gd name="T23" fmla="*/ 113 h 346"/>
              <a:gd name="T24" fmla="*/ 0 w 352"/>
              <a:gd name="T25" fmla="*/ 197 h 346"/>
              <a:gd name="T26" fmla="*/ 30 w 352"/>
              <a:gd name="T27" fmla="*/ 227 h 346"/>
              <a:gd name="T28" fmla="*/ 30 w 352"/>
              <a:gd name="T29" fmla="*/ 227 h 346"/>
              <a:gd name="T30" fmla="*/ 120 w 352"/>
              <a:gd name="T31" fmla="*/ 324 h 346"/>
              <a:gd name="T32" fmla="*/ 141 w 352"/>
              <a:gd name="T33" fmla="*/ 346 h 346"/>
              <a:gd name="T34" fmla="*/ 232 w 352"/>
              <a:gd name="T35" fmla="*/ 346 h 346"/>
              <a:gd name="T36" fmla="*/ 232 w 352"/>
              <a:gd name="T37" fmla="*/ 214 h 346"/>
              <a:gd name="T38" fmla="*/ 176 w 352"/>
              <a:gd name="T39" fmla="*/ 159 h 346"/>
              <a:gd name="T40" fmla="*/ 194 w 352"/>
              <a:gd name="T41" fmla="*/ 177 h 346"/>
              <a:gd name="T42" fmla="*/ 211 w 352"/>
              <a:gd name="T43" fmla="*/ 159 h 346"/>
              <a:gd name="T44" fmla="*/ 194 w 352"/>
              <a:gd name="T45" fmla="*/ 141 h 346"/>
              <a:gd name="T46" fmla="*/ 176 w 352"/>
              <a:gd name="T47" fmla="*/ 159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52" h="346">
                <a:moveTo>
                  <a:pt x="352" y="3"/>
                </a:moveTo>
                <a:cubicBezTo>
                  <a:pt x="346" y="85"/>
                  <a:pt x="305" y="142"/>
                  <a:pt x="305" y="142"/>
                </a:cubicBezTo>
                <a:cubicBezTo>
                  <a:pt x="305" y="142"/>
                  <a:pt x="305" y="142"/>
                  <a:pt x="118" y="326"/>
                </a:cubicBezTo>
                <a:cubicBezTo>
                  <a:pt x="118" y="326"/>
                  <a:pt x="118" y="326"/>
                  <a:pt x="50" y="346"/>
                </a:cubicBezTo>
                <a:cubicBezTo>
                  <a:pt x="50" y="346"/>
                  <a:pt x="50" y="346"/>
                  <a:pt x="0" y="295"/>
                </a:cubicBezTo>
                <a:cubicBezTo>
                  <a:pt x="0" y="295"/>
                  <a:pt x="0" y="295"/>
                  <a:pt x="30" y="227"/>
                </a:cubicBezTo>
                <a:cubicBezTo>
                  <a:pt x="30" y="227"/>
                  <a:pt x="149" y="109"/>
                  <a:pt x="203" y="54"/>
                </a:cubicBezTo>
                <a:cubicBezTo>
                  <a:pt x="257" y="0"/>
                  <a:pt x="352" y="3"/>
                  <a:pt x="352" y="3"/>
                </a:cubicBezTo>
                <a:close/>
                <a:moveTo>
                  <a:pt x="203" y="55"/>
                </a:moveTo>
                <a:cubicBezTo>
                  <a:pt x="301" y="146"/>
                  <a:pt x="301" y="146"/>
                  <a:pt x="301" y="146"/>
                </a:cubicBezTo>
                <a:moveTo>
                  <a:pt x="144" y="113"/>
                </a:moveTo>
                <a:cubicBezTo>
                  <a:pt x="0" y="113"/>
                  <a:pt x="0" y="113"/>
                  <a:pt x="0" y="113"/>
                </a:cubicBezTo>
                <a:cubicBezTo>
                  <a:pt x="0" y="197"/>
                  <a:pt x="0" y="197"/>
                  <a:pt x="0" y="197"/>
                </a:cubicBezTo>
                <a:cubicBezTo>
                  <a:pt x="30" y="227"/>
                  <a:pt x="30" y="227"/>
                  <a:pt x="30" y="227"/>
                </a:cubicBezTo>
                <a:moveTo>
                  <a:pt x="30" y="227"/>
                </a:moveTo>
                <a:cubicBezTo>
                  <a:pt x="120" y="324"/>
                  <a:pt x="120" y="324"/>
                  <a:pt x="120" y="324"/>
                </a:cubicBezTo>
                <a:cubicBezTo>
                  <a:pt x="141" y="346"/>
                  <a:pt x="141" y="346"/>
                  <a:pt x="141" y="346"/>
                </a:cubicBezTo>
                <a:cubicBezTo>
                  <a:pt x="232" y="346"/>
                  <a:pt x="232" y="346"/>
                  <a:pt x="232" y="346"/>
                </a:cubicBezTo>
                <a:cubicBezTo>
                  <a:pt x="232" y="214"/>
                  <a:pt x="232" y="214"/>
                  <a:pt x="232" y="214"/>
                </a:cubicBezTo>
                <a:moveTo>
                  <a:pt x="176" y="159"/>
                </a:moveTo>
                <a:cubicBezTo>
                  <a:pt x="176" y="169"/>
                  <a:pt x="184" y="177"/>
                  <a:pt x="194" y="177"/>
                </a:cubicBezTo>
                <a:cubicBezTo>
                  <a:pt x="203" y="177"/>
                  <a:pt x="211" y="169"/>
                  <a:pt x="211" y="159"/>
                </a:cubicBezTo>
                <a:cubicBezTo>
                  <a:pt x="211" y="149"/>
                  <a:pt x="203" y="141"/>
                  <a:pt x="194" y="141"/>
                </a:cubicBezTo>
                <a:cubicBezTo>
                  <a:pt x="184" y="141"/>
                  <a:pt x="176" y="149"/>
                  <a:pt x="176" y="159"/>
                </a:cubicBezTo>
                <a:close/>
              </a:path>
            </a:pathLst>
          </a:custGeom>
          <a:noFill/>
          <a:ln w="38100" cap="flat">
            <a:solidFill>
              <a:srgbClr val="80BCEB"/>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Tree>
    <p:extLst>
      <p:ext uri="{BB962C8B-B14F-4D97-AF65-F5344CB8AC3E}">
        <p14:creationId xmlns:p14="http://schemas.microsoft.com/office/powerpoint/2010/main" val="155834760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4_General content_light_SubTitle">
    <p:spTree>
      <p:nvGrpSpPr>
        <p:cNvPr id="1" name=""/>
        <p:cNvGrpSpPr/>
        <p:nvPr/>
      </p:nvGrpSpPr>
      <p:grpSpPr>
        <a:xfrm>
          <a:off x="0" y="0"/>
          <a:ext cx="0" cy="0"/>
          <a:chOff x="0" y="0"/>
          <a:chExt cx="0" cy="0"/>
        </a:xfrm>
      </p:grpSpPr>
      <p:sp>
        <p:nvSpPr>
          <p:cNvPr id="2" name="Title 1"/>
          <p:cNvSpPr>
            <a:spLocks noGrp="1"/>
          </p:cNvSpPr>
          <p:nvPr>
            <p:ph type="title"/>
          </p:nvPr>
        </p:nvSpPr>
        <p:spPr>
          <a:xfrm>
            <a:off x="307803" y="374510"/>
            <a:ext cx="11500630" cy="569332"/>
          </a:xfrm>
        </p:spPr>
        <p:txBody>
          <a:bodyPr>
            <a:normAutofit/>
          </a:bodyPr>
          <a:lstStyle>
            <a:lvl1pPr>
              <a:defRPr sz="3264"/>
            </a:lvl1pPr>
          </a:lstStyle>
          <a:p>
            <a:r>
              <a:rPr lang="en-US"/>
              <a:t>Click to edit Master title style</a:t>
            </a:r>
          </a:p>
        </p:txBody>
      </p:sp>
      <p:sp>
        <p:nvSpPr>
          <p:cNvPr id="7" name="Text Placeholder 6"/>
          <p:cNvSpPr>
            <a:spLocks noGrp="1"/>
          </p:cNvSpPr>
          <p:nvPr>
            <p:ph type="body" sz="quarter" idx="13"/>
          </p:nvPr>
        </p:nvSpPr>
        <p:spPr>
          <a:xfrm>
            <a:off x="410404" y="1521033"/>
            <a:ext cx="11398029" cy="4699432"/>
          </a:xfrm>
        </p:spPr>
        <p:txBody>
          <a:bodyPr lIns="144000"/>
          <a:lstStyle>
            <a:lvl1pPr>
              <a:lnSpc>
                <a:spcPct val="120000"/>
              </a:lnSpc>
              <a:spcBef>
                <a:spcPts val="0"/>
              </a:spcBef>
              <a:spcAft>
                <a:spcPts val="306"/>
              </a:spcAft>
              <a:defRPr/>
            </a:lvl1pPr>
            <a:lvl2pPr>
              <a:lnSpc>
                <a:spcPct val="120000"/>
              </a:lnSpc>
              <a:spcBef>
                <a:spcPts val="0"/>
              </a:spcBef>
              <a:buSzPct val="90000"/>
              <a:defRPr/>
            </a:lvl2pPr>
            <a:lvl3pPr>
              <a:lnSpc>
                <a:spcPct val="120000"/>
              </a:lnSpc>
              <a:spcBef>
                <a:spcPts val="0"/>
              </a:spcBef>
              <a:defRPr/>
            </a:lvl3pPr>
            <a:lvl4pPr>
              <a:lnSpc>
                <a:spcPct val="120000"/>
              </a:lnSpc>
              <a:spcBef>
                <a:spcPts val="0"/>
              </a:spcBef>
              <a:defRPr/>
            </a:lvl4pPr>
            <a:lvl5pPr>
              <a:lnSpc>
                <a:spcPct val="120000"/>
              </a:lnSpc>
              <a:spcBef>
                <a:spcPts val="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Date Placeholder 13"/>
          <p:cNvSpPr>
            <a:spLocks noGrp="1"/>
          </p:cNvSpPr>
          <p:nvPr>
            <p:ph type="dt" sz="half" idx="14"/>
          </p:nvPr>
        </p:nvSpPr>
        <p:spPr/>
        <p:txBody>
          <a:bodyPr/>
          <a:lstStyle/>
          <a:p>
            <a:endParaRPr lang="en-US">
              <a:solidFill>
                <a:prstClr val="black">
                  <a:tint val="75000"/>
                </a:prstClr>
              </a:solidFill>
            </a:endParaRPr>
          </a:p>
        </p:txBody>
      </p:sp>
      <p:sp>
        <p:nvSpPr>
          <p:cNvPr id="18" name="Text Placeholder 17"/>
          <p:cNvSpPr>
            <a:spLocks noGrp="1"/>
          </p:cNvSpPr>
          <p:nvPr>
            <p:ph type="body" sz="quarter" idx="17"/>
          </p:nvPr>
        </p:nvSpPr>
        <p:spPr>
          <a:xfrm>
            <a:off x="310912" y="954633"/>
            <a:ext cx="11492405" cy="498684"/>
          </a:xfrm>
        </p:spPr>
        <p:txBody>
          <a:bodyPr lIns="180000">
            <a:normAutofit/>
          </a:bodyPr>
          <a:lstStyle>
            <a:lvl1pPr marL="0" indent="0">
              <a:buNone/>
              <a:defRPr sz="2652">
                <a:solidFill>
                  <a:schemeClr val="accent1">
                    <a:lumMod val="50000"/>
                  </a:schemeClr>
                </a:solidFill>
                <a:latin typeface="Segoe UI Light" panose="020B0502040204020203" pitchFamily="34" charset="0"/>
              </a:defRPr>
            </a:lvl1pPr>
          </a:lstStyle>
          <a:p>
            <a:pPr lvl="0"/>
            <a:r>
              <a:rPr lang="en-US"/>
              <a:t>Click to edit Master text styles</a:t>
            </a:r>
          </a:p>
        </p:txBody>
      </p:sp>
      <p:sp>
        <p:nvSpPr>
          <p:cNvPr id="8" name="Slide Number Placeholder 3">
            <a:extLst>
              <a:ext uri="{FF2B5EF4-FFF2-40B4-BE49-F238E27FC236}">
                <a16:creationId xmlns:a16="http://schemas.microsoft.com/office/drawing/2014/main" id="{BA4E36E1-3E82-4CF5-BC34-0FB33FDC50C3}"/>
              </a:ext>
            </a:extLst>
          </p:cNvPr>
          <p:cNvSpPr txBox="1">
            <a:spLocks/>
          </p:cNvSpPr>
          <p:nvPr userDrawn="1"/>
        </p:nvSpPr>
        <p:spPr>
          <a:xfrm>
            <a:off x="4767316" y="6481598"/>
            <a:ext cx="2901844" cy="372394"/>
          </a:xfrm>
          <a:prstGeom prst="rect">
            <a:avLst/>
          </a:prstGeom>
        </p:spPr>
        <p:txBody>
          <a:bodyPr vert="horz" lIns="186521" tIns="46630" rIns="186521" bIns="4663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pPr>
            <a:r>
              <a:rPr lang="en-US" sz="1020" dirty="0">
                <a:latin typeface="Segoe UI" panose="020B0502040204020203" pitchFamily="34" charset="0"/>
                <a:cs typeface="Segoe UI" panose="020B0502040204020203" pitchFamily="34" charset="0"/>
              </a:rPr>
              <a:t>Microsoft Confidential</a:t>
            </a:r>
          </a:p>
        </p:txBody>
      </p:sp>
      <p:sp>
        <p:nvSpPr>
          <p:cNvPr id="9" name="Slide Number Placeholder 4">
            <a:extLst>
              <a:ext uri="{FF2B5EF4-FFF2-40B4-BE49-F238E27FC236}">
                <a16:creationId xmlns:a16="http://schemas.microsoft.com/office/drawing/2014/main" id="{8E04E702-14FA-4870-BE32-1D11AD01C4CB}"/>
              </a:ext>
            </a:extLst>
          </p:cNvPr>
          <p:cNvSpPr>
            <a:spLocks noGrp="1"/>
          </p:cNvSpPr>
          <p:nvPr>
            <p:ph type="sldNum" sz="quarter" idx="12"/>
          </p:nvPr>
        </p:nvSpPr>
        <p:spPr>
          <a:xfrm>
            <a:off x="9028102" y="6482893"/>
            <a:ext cx="2798207" cy="372394"/>
          </a:xfrm>
        </p:spPr>
        <p:txBody>
          <a:bodyPr/>
          <a:lstStyle/>
          <a:p>
            <a:fld id="{AFFF257A-30C5-4AFB-911B-BE4CEEA1EA82}" type="slidenum">
              <a:rPr lang="en-US" smtClean="0">
                <a:solidFill>
                  <a:prstClr val="black">
                    <a:tint val="75000"/>
                  </a:prstClr>
                </a:solidFill>
              </a:rPr>
              <a:pPr/>
              <a:t>‹N°›</a:t>
            </a:fld>
            <a:endParaRPr lang="en-US">
              <a:solidFill>
                <a:prstClr val="black">
                  <a:tint val="75000"/>
                </a:prstClr>
              </a:solidFill>
            </a:endParaRPr>
          </a:p>
        </p:txBody>
      </p:sp>
    </p:spTree>
    <p:extLst>
      <p:ext uri="{BB962C8B-B14F-4D97-AF65-F5344CB8AC3E}">
        <p14:creationId xmlns:p14="http://schemas.microsoft.com/office/powerpoint/2010/main" val="77515127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Notes Continue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0912" y="310868"/>
            <a:ext cx="11503739" cy="699453"/>
          </a:xfrm>
          <a:noFill/>
        </p:spPr>
        <p:txBody>
          <a:bodyPr rIns="91440">
            <a:noAutofit/>
          </a:bodyPr>
          <a:lstStyle>
            <a:lvl1pPr>
              <a:defRPr sz="3264" baseline="0">
                <a:solidFill>
                  <a:srgbClr val="0A5BBA"/>
                </a:solidFill>
                <a:latin typeface="Segoe UI Light" panose="020B0502040204020203" pitchFamily="34" charset="0"/>
                <a:cs typeface="Segoe UI Light" panose="020B0502040204020203" pitchFamily="34" charset="0"/>
              </a:defRPr>
            </a:lvl1pPr>
          </a:lstStyle>
          <a:p>
            <a:r>
              <a:rPr lang="en-US" dirty="0"/>
              <a:t>Notes Continued</a:t>
            </a:r>
          </a:p>
        </p:txBody>
      </p:sp>
      <p:sp>
        <p:nvSpPr>
          <p:cNvPr id="8" name="Slide Number Placeholder 3"/>
          <p:cNvSpPr txBox="1">
            <a:spLocks/>
          </p:cNvSpPr>
          <p:nvPr userDrawn="1"/>
        </p:nvSpPr>
        <p:spPr>
          <a:xfrm>
            <a:off x="4767316" y="6605946"/>
            <a:ext cx="2901844" cy="372394"/>
          </a:xfrm>
          <a:prstGeom prst="rect">
            <a:avLst/>
          </a:prstGeom>
        </p:spPr>
        <p:txBody>
          <a:bodyPr vert="horz" lIns="186521" tIns="46630" rIns="186521" bIns="4663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pPr>
            <a:r>
              <a:rPr lang="en-US" sz="1020" dirty="0">
                <a:latin typeface="Segoe UI" panose="020B0502040204020203" pitchFamily="34" charset="0"/>
                <a:cs typeface="Segoe UI" panose="020B0502040204020203" pitchFamily="34" charset="0"/>
              </a:rPr>
              <a:t>Microsoft Confidential</a:t>
            </a:r>
          </a:p>
        </p:txBody>
      </p:sp>
      <p:sp>
        <p:nvSpPr>
          <p:cNvPr id="5" name="Slide Number Placeholder 4"/>
          <p:cNvSpPr>
            <a:spLocks noGrp="1"/>
          </p:cNvSpPr>
          <p:nvPr>
            <p:ph type="sldNum" sz="quarter" idx="12"/>
          </p:nvPr>
        </p:nvSpPr>
        <p:spPr>
          <a:xfrm>
            <a:off x="9028102" y="6482893"/>
            <a:ext cx="2798207" cy="372394"/>
          </a:xfrm>
        </p:spPr>
        <p:txBody>
          <a:bodyPr/>
          <a:lstStyle/>
          <a:p>
            <a:fld id="{AFFF257A-30C5-4AFB-911B-BE4CEEA1EA82}" type="slidenum">
              <a:rPr lang="en-US" smtClean="0">
                <a:solidFill>
                  <a:prstClr val="black">
                    <a:tint val="75000"/>
                  </a:prstClr>
                </a:solidFill>
              </a:rPr>
              <a:pPr/>
              <a:t>‹N°›</a:t>
            </a:fld>
            <a:endParaRPr lang="en-US">
              <a:solidFill>
                <a:prstClr val="black">
                  <a:tint val="75000"/>
                </a:prstClr>
              </a:solidFill>
            </a:endParaRPr>
          </a:p>
        </p:txBody>
      </p:sp>
    </p:spTree>
    <p:extLst>
      <p:ext uri="{BB962C8B-B14F-4D97-AF65-F5344CB8AC3E}">
        <p14:creationId xmlns:p14="http://schemas.microsoft.com/office/powerpoint/2010/main" val="177475972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Module Overview">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398905"/>
            <a:ext cx="4663678" cy="1865207"/>
          </a:xfrm>
          <a:solidFill>
            <a:srgbClr val="0A5BBA"/>
          </a:solidFill>
        </p:spPr>
        <p:txBody>
          <a:bodyPr lIns="182880" tIns="137160" rIns="91440" anchor="t" anchorCtr="0">
            <a:normAutofit/>
          </a:bodyPr>
          <a:lstStyle>
            <a:lvl1pPr>
              <a:defRPr sz="2856" baseline="0">
                <a:solidFill>
                  <a:schemeClr val="bg1"/>
                </a:solidFill>
                <a:latin typeface="Segoe UI Light" panose="020B0502040204020203" pitchFamily="34" charset="0"/>
              </a:defRPr>
            </a:lvl1pPr>
          </a:lstStyle>
          <a:p>
            <a:r>
              <a:rPr lang="en-US" dirty="0"/>
              <a:t>Module #: Module Title</a:t>
            </a:r>
          </a:p>
        </p:txBody>
      </p:sp>
      <p:sp>
        <p:nvSpPr>
          <p:cNvPr id="9" name="Text Placeholder 18"/>
          <p:cNvSpPr>
            <a:spLocks noGrp="1"/>
          </p:cNvSpPr>
          <p:nvPr>
            <p:ph type="body" sz="quarter" idx="16" hasCustomPrompt="1"/>
          </p:nvPr>
        </p:nvSpPr>
        <p:spPr>
          <a:xfrm>
            <a:off x="0" y="3264111"/>
            <a:ext cx="4663678" cy="718105"/>
          </a:xfrm>
          <a:prstGeom prst="rect">
            <a:avLst/>
          </a:prstGeom>
          <a:solidFill>
            <a:srgbClr val="002050">
              <a:alpha val="89804"/>
            </a:srgbClr>
          </a:solidFill>
        </p:spPr>
        <p:txBody>
          <a:bodyPr vert="horz" lIns="91440" tIns="91440">
            <a:normAutofit/>
          </a:bodyPr>
          <a:lstStyle>
            <a:lvl1pPr marL="0" indent="0">
              <a:lnSpc>
                <a:spcPct val="100000"/>
              </a:lnSpc>
              <a:buFontTx/>
              <a:buNone/>
              <a:defRPr sz="2040" baseline="0">
                <a:solidFill>
                  <a:schemeClr val="bg1"/>
                </a:solidFill>
                <a:latin typeface="Segoe UI" panose="020B0502040204020203" pitchFamily="34" charset="0"/>
                <a:cs typeface="Segoe UI" panose="020B0502040204020203" pitchFamily="34" charset="0"/>
              </a:defRPr>
            </a:lvl1pPr>
            <a:lvl2pPr marL="0" indent="0">
              <a:buFontTx/>
              <a:buNone/>
              <a:defRPr sz="1428" baseline="0">
                <a:latin typeface="Segoe Pro Light"/>
              </a:defRPr>
            </a:lvl2pPr>
            <a:lvl3pPr marL="0" indent="0">
              <a:buFontTx/>
              <a:buNone/>
              <a:defRPr sz="1428" baseline="0">
                <a:latin typeface="Segoe Pro Light"/>
              </a:defRPr>
            </a:lvl3pPr>
            <a:lvl4pPr marL="0" indent="0">
              <a:buFontTx/>
              <a:buNone/>
              <a:defRPr sz="1428" baseline="0">
                <a:latin typeface="Segoe Pro Light"/>
              </a:defRPr>
            </a:lvl4pPr>
            <a:lvl5pPr marL="0" indent="0">
              <a:buFontTx/>
              <a:buNone/>
              <a:defRPr sz="1428" baseline="0">
                <a:latin typeface="Segoe Pro Light"/>
              </a:defRPr>
            </a:lvl5pPr>
          </a:lstStyle>
          <a:p>
            <a:pPr lvl="0"/>
            <a:r>
              <a:rPr lang="en-US" dirty="0"/>
              <a:t>Module Overview</a:t>
            </a:r>
          </a:p>
        </p:txBody>
      </p:sp>
    </p:spTree>
    <p:extLst>
      <p:ext uri="{BB962C8B-B14F-4D97-AF65-F5344CB8AC3E}">
        <p14:creationId xmlns:p14="http://schemas.microsoft.com/office/powerpoint/2010/main" val="309235100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_Lesson Overview">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398905"/>
            <a:ext cx="4663678" cy="1865207"/>
          </a:xfrm>
          <a:solidFill>
            <a:srgbClr val="0A5BBA"/>
          </a:solidFill>
        </p:spPr>
        <p:txBody>
          <a:bodyPr lIns="182880" tIns="137160" anchor="t" anchorCtr="0">
            <a:normAutofit/>
          </a:bodyPr>
          <a:lstStyle>
            <a:lvl1pPr>
              <a:defRPr sz="2448">
                <a:solidFill>
                  <a:schemeClr val="bg1"/>
                </a:solidFill>
                <a:latin typeface="Segoe UI Light" panose="020B0502040204020203" pitchFamily="34" charset="0"/>
              </a:defRPr>
            </a:lvl1pPr>
          </a:lstStyle>
          <a:p>
            <a:r>
              <a:rPr lang="en-US" dirty="0"/>
              <a:t>Module #: Module Title</a:t>
            </a:r>
          </a:p>
        </p:txBody>
      </p:sp>
      <p:sp>
        <p:nvSpPr>
          <p:cNvPr id="16" name="Text Placeholder 14"/>
          <p:cNvSpPr>
            <a:spLocks noGrp="1"/>
          </p:cNvSpPr>
          <p:nvPr>
            <p:ph type="body" sz="quarter" idx="12" hasCustomPrompt="1"/>
          </p:nvPr>
        </p:nvSpPr>
        <p:spPr>
          <a:xfrm>
            <a:off x="0" y="3264112"/>
            <a:ext cx="4663678" cy="1865207"/>
          </a:xfrm>
          <a:solidFill>
            <a:srgbClr val="002050"/>
          </a:solidFill>
        </p:spPr>
        <p:txBody>
          <a:bodyPr lIns="182880" tIns="137160">
            <a:normAutofit/>
          </a:bodyPr>
          <a:lstStyle>
            <a:lvl1pPr marL="0" indent="0">
              <a:lnSpc>
                <a:spcPct val="100000"/>
              </a:lnSpc>
              <a:buNone/>
              <a:defRPr sz="2448" baseline="0">
                <a:solidFill>
                  <a:schemeClr val="bg1"/>
                </a:solidFill>
                <a:latin typeface="Segoe UI Light" panose="020B0502040204020203" pitchFamily="34" charset="0"/>
              </a:defRPr>
            </a:lvl1pPr>
            <a:lvl2pPr>
              <a:lnSpc>
                <a:spcPct val="100000"/>
              </a:lnSpc>
              <a:defRPr sz="1632">
                <a:latin typeface="+mn-lt"/>
              </a:defRPr>
            </a:lvl2pPr>
            <a:lvl3pPr>
              <a:lnSpc>
                <a:spcPct val="100000"/>
              </a:lnSpc>
              <a:defRPr sz="1632">
                <a:latin typeface="+mn-lt"/>
              </a:defRPr>
            </a:lvl3pPr>
            <a:lvl4pPr>
              <a:lnSpc>
                <a:spcPct val="100000"/>
              </a:lnSpc>
              <a:defRPr sz="1632">
                <a:latin typeface="+mn-lt"/>
              </a:defRPr>
            </a:lvl4pPr>
            <a:lvl5pPr>
              <a:lnSpc>
                <a:spcPct val="100000"/>
              </a:lnSpc>
              <a:defRPr sz="1632">
                <a:latin typeface="+mn-lt"/>
              </a:defRPr>
            </a:lvl5pPr>
          </a:lstStyle>
          <a:p>
            <a:pPr lvl="0"/>
            <a:r>
              <a:rPr lang="en-US" dirty="0"/>
              <a:t>Section #: Section Title</a:t>
            </a:r>
          </a:p>
        </p:txBody>
      </p:sp>
      <p:sp>
        <p:nvSpPr>
          <p:cNvPr id="18" name="Text Placeholder 14"/>
          <p:cNvSpPr>
            <a:spLocks noGrp="1"/>
          </p:cNvSpPr>
          <p:nvPr>
            <p:ph type="body" sz="quarter" idx="14" hasCustomPrompt="1"/>
          </p:nvPr>
        </p:nvSpPr>
        <p:spPr>
          <a:xfrm>
            <a:off x="4663678" y="3264112"/>
            <a:ext cx="4663678" cy="1865207"/>
          </a:xfrm>
          <a:solidFill>
            <a:srgbClr val="129038"/>
          </a:solidFill>
        </p:spPr>
        <p:txBody>
          <a:bodyPr lIns="182880" tIns="137160">
            <a:normAutofit/>
          </a:bodyPr>
          <a:lstStyle>
            <a:lvl1pPr marL="0" indent="0">
              <a:lnSpc>
                <a:spcPct val="100000"/>
              </a:lnSpc>
              <a:buNone/>
              <a:defRPr sz="2448" baseline="0">
                <a:solidFill>
                  <a:schemeClr val="bg1"/>
                </a:solidFill>
                <a:latin typeface="Segoe UI Light" panose="020B0502040204020203" pitchFamily="34" charset="0"/>
              </a:defRPr>
            </a:lvl1pPr>
            <a:lvl2pPr>
              <a:lnSpc>
                <a:spcPct val="100000"/>
              </a:lnSpc>
              <a:defRPr sz="1632">
                <a:solidFill>
                  <a:schemeClr val="bg1"/>
                </a:solidFill>
                <a:latin typeface="+mn-lt"/>
              </a:defRPr>
            </a:lvl2pPr>
            <a:lvl3pPr>
              <a:lnSpc>
                <a:spcPct val="100000"/>
              </a:lnSpc>
              <a:defRPr sz="1632">
                <a:solidFill>
                  <a:schemeClr val="bg1"/>
                </a:solidFill>
                <a:latin typeface="+mn-lt"/>
              </a:defRPr>
            </a:lvl3pPr>
            <a:lvl4pPr>
              <a:lnSpc>
                <a:spcPct val="100000"/>
              </a:lnSpc>
              <a:defRPr sz="1632">
                <a:solidFill>
                  <a:schemeClr val="bg1"/>
                </a:solidFill>
                <a:latin typeface="+mn-lt"/>
              </a:defRPr>
            </a:lvl4pPr>
            <a:lvl5pPr>
              <a:lnSpc>
                <a:spcPct val="100000"/>
              </a:lnSpc>
              <a:defRPr sz="1632">
                <a:solidFill>
                  <a:schemeClr val="bg1"/>
                </a:solidFill>
                <a:latin typeface="+mn-lt"/>
              </a:defRPr>
            </a:lvl5pPr>
          </a:lstStyle>
          <a:p>
            <a:pPr lvl="0"/>
            <a:r>
              <a:rPr lang="en-US" dirty="0"/>
              <a:t>Lesson: Lesson Title</a:t>
            </a:r>
          </a:p>
        </p:txBody>
      </p:sp>
    </p:spTree>
    <p:extLst>
      <p:ext uri="{BB962C8B-B14F-4D97-AF65-F5344CB8AC3E}">
        <p14:creationId xmlns:p14="http://schemas.microsoft.com/office/powerpoint/2010/main" val="3077558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ingle Point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0912" y="2875527"/>
            <a:ext cx="11503739" cy="699453"/>
          </a:xfrm>
          <a:noFill/>
        </p:spPr>
        <p:txBody>
          <a:bodyPr rIns="91440">
            <a:noAutofit/>
          </a:bodyPr>
          <a:lstStyle>
            <a:lvl1pPr algn="ctr">
              <a:defRPr sz="3672" baseline="0">
                <a:solidFill>
                  <a:srgbClr val="3F3F3F"/>
                </a:solidFill>
                <a:latin typeface="Segoe UI Light" panose="020B0502040204020203" pitchFamily="34" charset="0"/>
                <a:cs typeface="Segoe UI Light" panose="020B0502040204020203" pitchFamily="34" charset="0"/>
              </a:defRPr>
            </a:lvl1pPr>
          </a:lstStyle>
          <a:p>
            <a:r>
              <a:rPr lang="en-US" dirty="0"/>
              <a:t>Add single point here</a:t>
            </a:r>
          </a:p>
        </p:txBody>
      </p:sp>
      <p:sp>
        <p:nvSpPr>
          <p:cNvPr id="8" name="Slide Number Placeholder 3"/>
          <p:cNvSpPr txBox="1">
            <a:spLocks/>
          </p:cNvSpPr>
          <p:nvPr userDrawn="1"/>
        </p:nvSpPr>
        <p:spPr>
          <a:xfrm>
            <a:off x="4767316" y="6605946"/>
            <a:ext cx="2901844" cy="372394"/>
          </a:xfrm>
          <a:prstGeom prst="rect">
            <a:avLst/>
          </a:prstGeom>
        </p:spPr>
        <p:txBody>
          <a:bodyPr vert="horz" lIns="186521" tIns="46630" rIns="186521" bIns="4663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pPr>
            <a:r>
              <a:rPr lang="en-US" sz="1020" dirty="0">
                <a:latin typeface="Segoe UI" panose="020B0502040204020203" pitchFamily="34" charset="0"/>
                <a:cs typeface="Segoe UI" panose="020B0502040204020203" pitchFamily="34" charset="0"/>
              </a:rPr>
              <a:t>Microsoft Confidential</a:t>
            </a:r>
          </a:p>
        </p:txBody>
      </p:sp>
      <p:sp>
        <p:nvSpPr>
          <p:cNvPr id="5" name="Slide Number Placeholder 4"/>
          <p:cNvSpPr>
            <a:spLocks noGrp="1"/>
          </p:cNvSpPr>
          <p:nvPr>
            <p:ph type="sldNum" sz="quarter" idx="12"/>
          </p:nvPr>
        </p:nvSpPr>
        <p:spPr>
          <a:xfrm>
            <a:off x="9028102" y="6482893"/>
            <a:ext cx="2798207" cy="372394"/>
          </a:xfrm>
        </p:spPr>
        <p:txBody>
          <a:bodyPr/>
          <a:lstStyle/>
          <a:p>
            <a:fld id="{AFFF257A-30C5-4AFB-911B-BE4CEEA1EA82}" type="slidenum">
              <a:rPr lang="en-US" smtClean="0">
                <a:solidFill>
                  <a:prstClr val="black">
                    <a:tint val="75000"/>
                  </a:prstClr>
                </a:solidFill>
              </a:rPr>
              <a:pPr/>
              <a:t>‹N°›</a:t>
            </a:fld>
            <a:endParaRPr lang="en-US">
              <a:solidFill>
                <a:prstClr val="black">
                  <a:tint val="75000"/>
                </a:prstClr>
              </a:solidFill>
            </a:endParaRPr>
          </a:p>
        </p:txBody>
      </p:sp>
    </p:spTree>
    <p:extLst>
      <p:ext uri="{BB962C8B-B14F-4D97-AF65-F5344CB8AC3E}">
        <p14:creationId xmlns:p14="http://schemas.microsoft.com/office/powerpoint/2010/main" val="22284066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Demo">
    <p:bg>
      <p:bgPr>
        <a:solidFill>
          <a:schemeClr val="bg1"/>
        </a:solidFill>
        <a:effectLst/>
      </p:bgPr>
    </p:bg>
    <p:spTree>
      <p:nvGrpSpPr>
        <p:cNvPr id="1" name=""/>
        <p:cNvGrpSpPr/>
        <p:nvPr/>
      </p:nvGrpSpPr>
      <p:grpSpPr>
        <a:xfrm>
          <a:off x="0" y="0"/>
          <a:ext cx="0" cy="0"/>
          <a:chOff x="0" y="0"/>
          <a:chExt cx="0" cy="0"/>
        </a:xfrm>
      </p:grpSpPr>
      <p:sp>
        <p:nvSpPr>
          <p:cNvPr id="13" name="TextBox 12"/>
          <p:cNvSpPr txBox="1"/>
          <p:nvPr userDrawn="1"/>
        </p:nvSpPr>
        <p:spPr>
          <a:xfrm>
            <a:off x="0" y="1165754"/>
            <a:ext cx="6218238" cy="359201"/>
          </a:xfrm>
          <a:prstGeom prst="rect">
            <a:avLst/>
          </a:prstGeom>
          <a:noFill/>
        </p:spPr>
        <p:txBody>
          <a:bodyPr wrap="square" rtlCol="0">
            <a:spAutoFit/>
          </a:bodyPr>
          <a:lstStyle/>
          <a:p>
            <a:pPr defTabSz="932573" eaLnBrk="1" fontAlgn="auto" hangingPunct="1">
              <a:spcBef>
                <a:spcPts val="0"/>
              </a:spcBef>
              <a:spcAft>
                <a:spcPts val="0"/>
              </a:spcAft>
            </a:pPr>
            <a:endParaRPr lang="en-US" sz="1734" dirty="0">
              <a:solidFill>
                <a:prstClr val="black"/>
              </a:solidFill>
              <a:latin typeface="Calibri" panose="020F0502020204030204"/>
            </a:endParaRPr>
          </a:p>
        </p:txBody>
      </p:sp>
      <p:sp>
        <p:nvSpPr>
          <p:cNvPr id="16" name="Text Placeholder 9"/>
          <p:cNvSpPr>
            <a:spLocks noGrp="1"/>
          </p:cNvSpPr>
          <p:nvPr>
            <p:ph type="body" sz="quarter" idx="13" hasCustomPrompt="1"/>
          </p:nvPr>
        </p:nvSpPr>
        <p:spPr>
          <a:xfrm>
            <a:off x="0" y="1165754"/>
            <a:ext cx="6156055" cy="2331508"/>
          </a:xfrm>
          <a:solidFill>
            <a:srgbClr val="0A5BBA">
              <a:alpha val="90000"/>
            </a:srgbClr>
          </a:solidFill>
        </p:spPr>
        <p:txBody>
          <a:bodyPr lIns="182880" tIns="137160">
            <a:noAutofit/>
          </a:bodyPr>
          <a:lstStyle>
            <a:lvl1pPr marL="58286" indent="0">
              <a:lnSpc>
                <a:spcPct val="100000"/>
              </a:lnSpc>
              <a:buNone/>
              <a:defRPr sz="3672" baseline="0">
                <a:solidFill>
                  <a:schemeClr val="bg1"/>
                </a:solidFill>
                <a:latin typeface="Segoe UI Light" pitchFamily="34" charset="0"/>
              </a:defRPr>
            </a:lvl1pPr>
            <a:lvl2pPr>
              <a:defRPr sz="3060">
                <a:latin typeface="+mn-lt"/>
              </a:defRPr>
            </a:lvl2pPr>
            <a:lvl3pPr>
              <a:defRPr sz="3060">
                <a:latin typeface="+mn-lt"/>
              </a:defRPr>
            </a:lvl3pPr>
            <a:lvl4pPr>
              <a:defRPr sz="3060">
                <a:latin typeface="+mn-lt"/>
              </a:defRPr>
            </a:lvl4pPr>
            <a:lvl5pPr>
              <a:defRPr sz="3060">
                <a:latin typeface="+mn-lt"/>
              </a:defRPr>
            </a:lvl5pPr>
          </a:lstStyle>
          <a:p>
            <a:pPr lvl="0"/>
            <a:r>
              <a:rPr lang="en-US" dirty="0"/>
              <a:t>Demonstration: Title of Demo</a:t>
            </a:r>
          </a:p>
        </p:txBody>
      </p:sp>
    </p:spTree>
    <p:extLst>
      <p:ext uri="{BB962C8B-B14F-4D97-AF65-F5344CB8AC3E}">
        <p14:creationId xmlns:p14="http://schemas.microsoft.com/office/powerpoint/2010/main" val="34537777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Lab">
    <p:bg>
      <p:bgPr>
        <a:solidFill>
          <a:schemeClr val="bg1"/>
        </a:solidFill>
        <a:effectLst/>
      </p:bgPr>
    </p:bg>
    <p:spTree>
      <p:nvGrpSpPr>
        <p:cNvPr id="1" name=""/>
        <p:cNvGrpSpPr/>
        <p:nvPr/>
      </p:nvGrpSpPr>
      <p:grpSpPr>
        <a:xfrm>
          <a:off x="0" y="0"/>
          <a:ext cx="0" cy="0"/>
          <a:chOff x="0" y="0"/>
          <a:chExt cx="0" cy="0"/>
        </a:xfrm>
      </p:grpSpPr>
      <p:sp>
        <p:nvSpPr>
          <p:cNvPr id="13" name="TextBox 12"/>
          <p:cNvSpPr txBox="1"/>
          <p:nvPr userDrawn="1"/>
        </p:nvSpPr>
        <p:spPr>
          <a:xfrm>
            <a:off x="0" y="1165754"/>
            <a:ext cx="6218238" cy="359201"/>
          </a:xfrm>
          <a:prstGeom prst="rect">
            <a:avLst/>
          </a:prstGeom>
          <a:noFill/>
        </p:spPr>
        <p:txBody>
          <a:bodyPr wrap="square" rtlCol="0">
            <a:spAutoFit/>
          </a:bodyPr>
          <a:lstStyle/>
          <a:p>
            <a:pPr defTabSz="932573" eaLnBrk="1" fontAlgn="auto" hangingPunct="1">
              <a:spcBef>
                <a:spcPts val="0"/>
              </a:spcBef>
              <a:spcAft>
                <a:spcPts val="0"/>
              </a:spcAft>
            </a:pPr>
            <a:endParaRPr lang="en-US" sz="1734" dirty="0">
              <a:solidFill>
                <a:prstClr val="black"/>
              </a:solidFill>
              <a:latin typeface="Calibri" panose="020F0502020204030204"/>
            </a:endParaRPr>
          </a:p>
        </p:txBody>
      </p:sp>
      <p:sp>
        <p:nvSpPr>
          <p:cNvPr id="16" name="Text Placeholder 9"/>
          <p:cNvSpPr>
            <a:spLocks noGrp="1"/>
          </p:cNvSpPr>
          <p:nvPr>
            <p:ph type="body" sz="quarter" idx="13" hasCustomPrompt="1"/>
          </p:nvPr>
        </p:nvSpPr>
        <p:spPr>
          <a:xfrm>
            <a:off x="0" y="1165754"/>
            <a:ext cx="6156055" cy="2331508"/>
          </a:xfrm>
          <a:solidFill>
            <a:srgbClr val="0A5BBA">
              <a:alpha val="90000"/>
            </a:srgbClr>
          </a:solidFill>
        </p:spPr>
        <p:txBody>
          <a:bodyPr lIns="182880" tIns="137160">
            <a:noAutofit/>
          </a:bodyPr>
          <a:lstStyle>
            <a:lvl1pPr marL="58286" indent="0">
              <a:lnSpc>
                <a:spcPct val="100000"/>
              </a:lnSpc>
              <a:buNone/>
              <a:defRPr sz="3672" baseline="0">
                <a:solidFill>
                  <a:schemeClr val="bg1"/>
                </a:solidFill>
                <a:latin typeface="Segoe UI Light" pitchFamily="34" charset="0"/>
              </a:defRPr>
            </a:lvl1pPr>
            <a:lvl2pPr>
              <a:defRPr sz="3060">
                <a:latin typeface="+mn-lt"/>
              </a:defRPr>
            </a:lvl2pPr>
            <a:lvl3pPr>
              <a:defRPr sz="3060">
                <a:latin typeface="+mn-lt"/>
              </a:defRPr>
            </a:lvl3pPr>
            <a:lvl4pPr>
              <a:defRPr sz="3060">
                <a:latin typeface="+mn-lt"/>
              </a:defRPr>
            </a:lvl4pPr>
            <a:lvl5pPr>
              <a:defRPr sz="3060">
                <a:latin typeface="+mn-lt"/>
              </a:defRPr>
            </a:lvl5pPr>
          </a:lstStyle>
          <a:p>
            <a:pPr lvl="0"/>
            <a:r>
              <a:rPr lang="en-US" dirty="0"/>
              <a:t>Lab: Title of Lab</a:t>
            </a:r>
          </a:p>
        </p:txBody>
      </p:sp>
    </p:spTree>
    <p:extLst>
      <p:ext uri="{BB962C8B-B14F-4D97-AF65-F5344CB8AC3E}">
        <p14:creationId xmlns:p14="http://schemas.microsoft.com/office/powerpoint/2010/main" val="147913061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4_Title Slide light right aligned">
    <p:bg>
      <p:bgPr>
        <a:solidFill>
          <a:schemeClr val="bg1"/>
        </a:solidFill>
        <a:effectLst/>
      </p:bgPr>
    </p:bg>
    <p:spTree>
      <p:nvGrpSpPr>
        <p:cNvPr id="1" name=""/>
        <p:cNvGrpSpPr/>
        <p:nvPr/>
      </p:nvGrpSpPr>
      <p:grpSpPr>
        <a:xfrm>
          <a:off x="0" y="0"/>
          <a:ext cx="0" cy="0"/>
          <a:chOff x="0" y="0"/>
          <a:chExt cx="0" cy="0"/>
        </a:xfrm>
      </p:grpSpPr>
      <p:sp>
        <p:nvSpPr>
          <p:cNvPr id="7" name="Picture Placeholder 9"/>
          <p:cNvSpPr>
            <a:spLocks noGrp="1"/>
          </p:cNvSpPr>
          <p:nvPr>
            <p:ph type="pic" sz="quarter" idx="14"/>
          </p:nvPr>
        </p:nvSpPr>
        <p:spPr>
          <a:xfrm>
            <a:off x="0" y="0"/>
            <a:ext cx="12436475" cy="6994525"/>
          </a:xfrm>
          <a:prstGeom prst="rect">
            <a:avLst/>
          </a:prstGeom>
        </p:spPr>
        <p:txBody>
          <a:bodyPr vert="horz"/>
          <a:lstStyle>
            <a:lvl1pPr>
              <a:buFontTx/>
              <a:buNone/>
              <a:defRPr sz="1428">
                <a:solidFill>
                  <a:srgbClr val="000000"/>
                </a:solidFill>
                <a:latin typeface="+mn-lt"/>
              </a:defRPr>
            </a:lvl1pPr>
          </a:lstStyle>
          <a:p>
            <a:r>
              <a:rPr lang="en-US" dirty="0"/>
              <a:t>Click icon to add picture</a:t>
            </a:r>
          </a:p>
        </p:txBody>
      </p:sp>
      <p:sp>
        <p:nvSpPr>
          <p:cNvPr id="9" name="Text Placeholder 18"/>
          <p:cNvSpPr>
            <a:spLocks noGrp="1"/>
          </p:cNvSpPr>
          <p:nvPr>
            <p:ph type="body" sz="quarter" idx="16" hasCustomPrompt="1"/>
          </p:nvPr>
        </p:nvSpPr>
        <p:spPr>
          <a:xfrm>
            <a:off x="0" y="3497263"/>
            <a:ext cx="3109119" cy="1165754"/>
          </a:xfrm>
          <a:prstGeom prst="rect">
            <a:avLst/>
          </a:prstGeom>
          <a:solidFill>
            <a:srgbClr val="002050">
              <a:alpha val="90000"/>
            </a:srgbClr>
          </a:solidFill>
        </p:spPr>
        <p:txBody>
          <a:bodyPr vert="horz" lIns="91440" tIns="91440">
            <a:normAutofit/>
          </a:bodyPr>
          <a:lstStyle>
            <a:lvl1pPr marL="0" indent="0">
              <a:lnSpc>
                <a:spcPct val="100000"/>
              </a:lnSpc>
              <a:buFontTx/>
              <a:buNone/>
              <a:defRPr sz="1632" baseline="0">
                <a:solidFill>
                  <a:schemeClr val="bg1"/>
                </a:solidFill>
                <a:latin typeface="Segoe UI" panose="020B0502040204020203" pitchFamily="34" charset="0"/>
                <a:cs typeface="Segoe UI" panose="020B0502040204020203" pitchFamily="34" charset="0"/>
              </a:defRPr>
            </a:lvl1pPr>
            <a:lvl2pPr marL="0" indent="0">
              <a:buFontTx/>
              <a:buNone/>
              <a:defRPr sz="1428" baseline="0">
                <a:latin typeface="Segoe Pro Light"/>
              </a:defRPr>
            </a:lvl2pPr>
            <a:lvl3pPr marL="0" indent="0">
              <a:buFontTx/>
              <a:buNone/>
              <a:defRPr sz="1428" baseline="0">
                <a:latin typeface="Segoe Pro Light"/>
              </a:defRPr>
            </a:lvl3pPr>
            <a:lvl4pPr marL="0" indent="0">
              <a:buFontTx/>
              <a:buNone/>
              <a:defRPr sz="1428" baseline="0">
                <a:latin typeface="Segoe Pro Light"/>
              </a:defRPr>
            </a:lvl4pPr>
            <a:lvl5pPr marL="0" indent="0">
              <a:buFontTx/>
              <a:buNone/>
              <a:defRPr sz="1428" baseline="0">
                <a:latin typeface="Segoe Pro Light"/>
              </a:defRPr>
            </a:lvl5pPr>
          </a:lstStyle>
          <a:p>
            <a:pPr lvl="0"/>
            <a:r>
              <a:rPr lang="en-US" dirty="0"/>
              <a:t>Click to edit slide content</a:t>
            </a:r>
          </a:p>
        </p:txBody>
      </p:sp>
      <p:sp>
        <p:nvSpPr>
          <p:cNvPr id="13" name="TextBox 12"/>
          <p:cNvSpPr txBox="1"/>
          <p:nvPr userDrawn="1"/>
        </p:nvSpPr>
        <p:spPr>
          <a:xfrm>
            <a:off x="0" y="1165754"/>
            <a:ext cx="6218238" cy="359201"/>
          </a:xfrm>
          <a:prstGeom prst="rect">
            <a:avLst/>
          </a:prstGeom>
          <a:noFill/>
        </p:spPr>
        <p:txBody>
          <a:bodyPr wrap="square" rtlCol="0">
            <a:spAutoFit/>
          </a:bodyPr>
          <a:lstStyle/>
          <a:p>
            <a:pPr defTabSz="932573" eaLnBrk="1" fontAlgn="auto" hangingPunct="1">
              <a:spcBef>
                <a:spcPts val="0"/>
              </a:spcBef>
              <a:spcAft>
                <a:spcPts val="0"/>
              </a:spcAft>
            </a:pPr>
            <a:endParaRPr lang="en-US" sz="1734" dirty="0">
              <a:solidFill>
                <a:prstClr val="black"/>
              </a:solidFill>
              <a:latin typeface="Calibri" panose="020F0502020204030204"/>
            </a:endParaRPr>
          </a:p>
        </p:txBody>
      </p:sp>
      <p:sp>
        <p:nvSpPr>
          <p:cNvPr id="16" name="Text Placeholder 9"/>
          <p:cNvSpPr>
            <a:spLocks noGrp="1"/>
          </p:cNvSpPr>
          <p:nvPr>
            <p:ph type="body" sz="quarter" idx="13"/>
          </p:nvPr>
        </p:nvSpPr>
        <p:spPr>
          <a:xfrm>
            <a:off x="0" y="1165754"/>
            <a:ext cx="6218238" cy="2331508"/>
          </a:xfrm>
          <a:solidFill>
            <a:srgbClr val="0A5BBA">
              <a:alpha val="90000"/>
            </a:srgbClr>
          </a:solidFill>
        </p:spPr>
        <p:txBody>
          <a:bodyPr lIns="91440" tIns="91440">
            <a:noAutofit/>
          </a:bodyPr>
          <a:lstStyle>
            <a:lvl1pPr marL="0" indent="0">
              <a:lnSpc>
                <a:spcPct val="100000"/>
              </a:lnSpc>
              <a:buNone/>
              <a:defRPr sz="3264">
                <a:solidFill>
                  <a:schemeClr val="bg1"/>
                </a:solidFill>
                <a:latin typeface="Segoe UI Light" pitchFamily="34" charset="0"/>
              </a:defRPr>
            </a:lvl1pPr>
            <a:lvl2pPr>
              <a:defRPr sz="3060">
                <a:latin typeface="+mn-lt"/>
              </a:defRPr>
            </a:lvl2pPr>
            <a:lvl3pPr>
              <a:defRPr sz="3060">
                <a:latin typeface="+mn-lt"/>
              </a:defRPr>
            </a:lvl3pPr>
            <a:lvl4pPr>
              <a:defRPr sz="3060">
                <a:latin typeface="+mn-lt"/>
              </a:defRPr>
            </a:lvl4pPr>
            <a:lvl5pPr>
              <a:defRPr sz="3060">
                <a:latin typeface="+mn-lt"/>
              </a:defRPr>
            </a:lvl5pPr>
          </a:lstStyle>
          <a:p>
            <a:pPr lvl="0"/>
            <a:r>
              <a:rPr lang="en-US" dirty="0"/>
              <a:t>Click to edit Master text styles</a:t>
            </a:r>
          </a:p>
        </p:txBody>
      </p:sp>
    </p:spTree>
    <p:extLst>
      <p:ext uri="{BB962C8B-B14F-4D97-AF65-F5344CB8AC3E}">
        <p14:creationId xmlns:p14="http://schemas.microsoft.com/office/powerpoint/2010/main" val="319669038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_Title Slide dark/image, left aligned">
    <p:bg>
      <p:bgPr>
        <a:solidFill>
          <a:srgbClr val="002050"/>
        </a:solidFill>
        <a:effectLst/>
      </p:bgPr>
    </p:bg>
    <p:spTree>
      <p:nvGrpSpPr>
        <p:cNvPr id="1" name=""/>
        <p:cNvGrpSpPr/>
        <p:nvPr/>
      </p:nvGrpSpPr>
      <p:grpSpPr>
        <a:xfrm>
          <a:off x="0" y="0"/>
          <a:ext cx="0" cy="0"/>
          <a:chOff x="0" y="0"/>
          <a:chExt cx="0" cy="0"/>
        </a:xfrm>
      </p:grpSpPr>
      <p:sp>
        <p:nvSpPr>
          <p:cNvPr id="7" name="Text Placeholder 18"/>
          <p:cNvSpPr>
            <a:spLocks noGrp="1"/>
          </p:cNvSpPr>
          <p:nvPr>
            <p:ph type="body" sz="quarter" idx="16" hasCustomPrompt="1"/>
          </p:nvPr>
        </p:nvSpPr>
        <p:spPr>
          <a:xfrm>
            <a:off x="0" y="3497263"/>
            <a:ext cx="3109119" cy="1165754"/>
          </a:xfrm>
          <a:prstGeom prst="rect">
            <a:avLst/>
          </a:prstGeom>
          <a:solidFill>
            <a:srgbClr val="15AEEF">
              <a:alpha val="89804"/>
            </a:srgbClr>
          </a:solidFill>
        </p:spPr>
        <p:txBody>
          <a:bodyPr vert="horz" lIns="91440" tIns="91440">
            <a:normAutofit/>
          </a:bodyPr>
          <a:lstStyle>
            <a:lvl1pPr marL="0" indent="0">
              <a:lnSpc>
                <a:spcPct val="100000"/>
              </a:lnSpc>
              <a:buFontTx/>
              <a:buNone/>
              <a:defRPr sz="1632" baseline="0">
                <a:solidFill>
                  <a:schemeClr val="tx1"/>
                </a:solidFill>
                <a:latin typeface="Segoe UI" panose="020B0502040204020203" pitchFamily="34" charset="0"/>
                <a:cs typeface="Segoe UI" panose="020B0502040204020203" pitchFamily="34" charset="0"/>
              </a:defRPr>
            </a:lvl1pPr>
            <a:lvl2pPr marL="0" indent="0">
              <a:buFontTx/>
              <a:buNone/>
              <a:defRPr sz="1428" baseline="0">
                <a:latin typeface="Segoe Pro Light"/>
              </a:defRPr>
            </a:lvl2pPr>
            <a:lvl3pPr marL="0" indent="0">
              <a:buFontTx/>
              <a:buNone/>
              <a:defRPr sz="1428" baseline="0">
                <a:latin typeface="Segoe Pro Light"/>
              </a:defRPr>
            </a:lvl3pPr>
            <a:lvl4pPr marL="0" indent="0">
              <a:buFontTx/>
              <a:buNone/>
              <a:defRPr sz="1428" baseline="0">
                <a:latin typeface="Segoe Pro Light"/>
              </a:defRPr>
            </a:lvl4pPr>
            <a:lvl5pPr marL="0" indent="0">
              <a:buFontTx/>
              <a:buNone/>
              <a:defRPr sz="1428" baseline="0">
                <a:latin typeface="Segoe Pro Light"/>
              </a:defRPr>
            </a:lvl5pPr>
          </a:lstStyle>
          <a:p>
            <a:pPr lvl="0"/>
            <a:r>
              <a:rPr lang="en-US" dirty="0"/>
              <a:t>Click to edit slide content</a:t>
            </a:r>
          </a:p>
        </p:txBody>
      </p:sp>
      <p:sp>
        <p:nvSpPr>
          <p:cNvPr id="11" name="Text Placeholder 9"/>
          <p:cNvSpPr>
            <a:spLocks noGrp="1"/>
          </p:cNvSpPr>
          <p:nvPr>
            <p:ph type="body" sz="quarter" idx="13"/>
          </p:nvPr>
        </p:nvSpPr>
        <p:spPr>
          <a:xfrm>
            <a:off x="0" y="1165754"/>
            <a:ext cx="6218238" cy="2331508"/>
          </a:xfrm>
          <a:solidFill>
            <a:srgbClr val="0A5BBA">
              <a:alpha val="90000"/>
            </a:srgbClr>
          </a:solidFill>
        </p:spPr>
        <p:txBody>
          <a:bodyPr lIns="91440" tIns="91440">
            <a:noAutofit/>
          </a:bodyPr>
          <a:lstStyle>
            <a:lvl1pPr marL="0" indent="0">
              <a:lnSpc>
                <a:spcPct val="100000"/>
              </a:lnSpc>
              <a:buNone/>
              <a:defRPr sz="3264">
                <a:solidFill>
                  <a:schemeClr val="bg1"/>
                </a:solidFill>
                <a:latin typeface="Segoe UI Light" pitchFamily="34" charset="0"/>
              </a:defRPr>
            </a:lvl1pPr>
            <a:lvl2pPr>
              <a:defRPr sz="3060">
                <a:latin typeface="+mn-lt"/>
              </a:defRPr>
            </a:lvl2pPr>
            <a:lvl3pPr>
              <a:defRPr sz="3060">
                <a:latin typeface="+mn-lt"/>
              </a:defRPr>
            </a:lvl3pPr>
            <a:lvl4pPr>
              <a:defRPr sz="3060">
                <a:latin typeface="+mn-lt"/>
              </a:defRPr>
            </a:lvl4pPr>
            <a:lvl5pPr>
              <a:defRPr sz="3060">
                <a:latin typeface="+mn-lt"/>
              </a:defRPr>
            </a:lvl5pPr>
          </a:lstStyle>
          <a:p>
            <a:pPr lvl="0"/>
            <a:r>
              <a:rPr lang="en-US" dirty="0"/>
              <a:t>Click to edit Master text styles</a:t>
            </a:r>
          </a:p>
        </p:txBody>
      </p:sp>
    </p:spTree>
    <p:extLst>
      <p:ext uri="{BB962C8B-B14F-4D97-AF65-F5344CB8AC3E}">
        <p14:creationId xmlns:p14="http://schemas.microsoft.com/office/powerpoint/2010/main" val="44712030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_Title Slide dark/image, right aligned">
    <p:bg>
      <p:bgPr>
        <a:solidFill>
          <a:schemeClr val="bg1"/>
        </a:solidFill>
        <a:effectLst/>
      </p:bgPr>
    </p:bg>
    <p:spTree>
      <p:nvGrpSpPr>
        <p:cNvPr id="1" name=""/>
        <p:cNvGrpSpPr/>
        <p:nvPr/>
      </p:nvGrpSpPr>
      <p:grpSpPr>
        <a:xfrm>
          <a:off x="0" y="0"/>
          <a:ext cx="0" cy="0"/>
          <a:chOff x="0" y="0"/>
          <a:chExt cx="0" cy="0"/>
        </a:xfrm>
      </p:grpSpPr>
      <p:sp>
        <p:nvSpPr>
          <p:cNvPr id="7" name="Picture Placeholder 9"/>
          <p:cNvSpPr>
            <a:spLocks noGrp="1"/>
          </p:cNvSpPr>
          <p:nvPr>
            <p:ph type="pic" sz="quarter" idx="14"/>
          </p:nvPr>
        </p:nvSpPr>
        <p:spPr>
          <a:xfrm>
            <a:off x="0" y="0"/>
            <a:ext cx="12436475" cy="6994525"/>
          </a:xfrm>
          <a:prstGeom prst="rect">
            <a:avLst/>
          </a:prstGeom>
        </p:spPr>
        <p:txBody>
          <a:bodyPr vert="horz"/>
          <a:lstStyle>
            <a:lvl1pPr>
              <a:buFontTx/>
              <a:buNone/>
              <a:defRPr sz="1428">
                <a:solidFill>
                  <a:srgbClr val="000000"/>
                </a:solidFill>
                <a:latin typeface="+mn-lt"/>
              </a:defRPr>
            </a:lvl1pPr>
          </a:lstStyle>
          <a:p>
            <a:r>
              <a:rPr lang="en-US" dirty="0"/>
              <a:t>Click icon to add picture</a:t>
            </a:r>
          </a:p>
        </p:txBody>
      </p:sp>
      <p:sp>
        <p:nvSpPr>
          <p:cNvPr id="8" name="Text Placeholder 18"/>
          <p:cNvSpPr>
            <a:spLocks noGrp="1"/>
          </p:cNvSpPr>
          <p:nvPr>
            <p:ph type="body" sz="quarter" idx="16" hasCustomPrompt="1"/>
          </p:nvPr>
        </p:nvSpPr>
        <p:spPr>
          <a:xfrm>
            <a:off x="9327356" y="3497263"/>
            <a:ext cx="3109119" cy="1165754"/>
          </a:xfrm>
          <a:prstGeom prst="rect">
            <a:avLst/>
          </a:prstGeom>
          <a:solidFill>
            <a:srgbClr val="002050">
              <a:alpha val="90000"/>
            </a:srgbClr>
          </a:solidFill>
        </p:spPr>
        <p:txBody>
          <a:bodyPr vert="horz" lIns="182880" tIns="137160">
            <a:normAutofit/>
          </a:bodyPr>
          <a:lstStyle>
            <a:lvl1pPr marL="0" indent="0">
              <a:lnSpc>
                <a:spcPct val="100000"/>
              </a:lnSpc>
              <a:buFontTx/>
              <a:buNone/>
              <a:defRPr sz="1632" baseline="0">
                <a:solidFill>
                  <a:schemeClr val="bg1"/>
                </a:solidFill>
                <a:latin typeface="Segoe UI" panose="020B0502040204020203" pitchFamily="34" charset="0"/>
                <a:cs typeface="Segoe UI" panose="020B0502040204020203" pitchFamily="34" charset="0"/>
              </a:defRPr>
            </a:lvl1pPr>
            <a:lvl2pPr marL="0" indent="0">
              <a:buFontTx/>
              <a:buNone/>
              <a:defRPr sz="1428" baseline="0">
                <a:latin typeface="Segoe Pro Light"/>
              </a:defRPr>
            </a:lvl2pPr>
            <a:lvl3pPr marL="0" indent="0">
              <a:buFontTx/>
              <a:buNone/>
              <a:defRPr sz="1428" baseline="0">
                <a:latin typeface="Segoe Pro Light"/>
              </a:defRPr>
            </a:lvl3pPr>
            <a:lvl4pPr marL="0" indent="0">
              <a:buFontTx/>
              <a:buNone/>
              <a:defRPr sz="1428" baseline="0">
                <a:latin typeface="Segoe Pro Light"/>
              </a:defRPr>
            </a:lvl4pPr>
            <a:lvl5pPr marL="0" indent="0">
              <a:buFontTx/>
              <a:buNone/>
              <a:defRPr sz="1428" baseline="0">
                <a:latin typeface="Segoe Pro Light"/>
              </a:defRPr>
            </a:lvl5pPr>
          </a:lstStyle>
          <a:p>
            <a:pPr lvl="0"/>
            <a:r>
              <a:rPr lang="en-US" dirty="0"/>
              <a:t>Click to edit slide content</a:t>
            </a:r>
          </a:p>
        </p:txBody>
      </p:sp>
      <p:sp>
        <p:nvSpPr>
          <p:cNvPr id="12" name="Text Placeholder 9"/>
          <p:cNvSpPr>
            <a:spLocks noGrp="1"/>
          </p:cNvSpPr>
          <p:nvPr>
            <p:ph type="body" sz="quarter" idx="13"/>
          </p:nvPr>
        </p:nvSpPr>
        <p:spPr>
          <a:xfrm>
            <a:off x="6218237" y="1165754"/>
            <a:ext cx="6218238" cy="2331508"/>
          </a:xfrm>
          <a:solidFill>
            <a:srgbClr val="0A5BBA">
              <a:alpha val="90000"/>
            </a:srgbClr>
          </a:solidFill>
        </p:spPr>
        <p:txBody>
          <a:bodyPr lIns="182880" tIns="137160">
            <a:noAutofit/>
          </a:bodyPr>
          <a:lstStyle>
            <a:lvl1pPr marL="0" indent="0">
              <a:lnSpc>
                <a:spcPct val="100000"/>
              </a:lnSpc>
              <a:buNone/>
              <a:defRPr sz="3264">
                <a:solidFill>
                  <a:schemeClr val="bg1"/>
                </a:solidFill>
                <a:latin typeface="Segoe UI Light" pitchFamily="34" charset="0"/>
              </a:defRPr>
            </a:lvl1pPr>
            <a:lvl2pPr>
              <a:defRPr sz="3060">
                <a:latin typeface="+mn-lt"/>
              </a:defRPr>
            </a:lvl2pPr>
            <a:lvl3pPr>
              <a:defRPr sz="3060">
                <a:latin typeface="+mn-lt"/>
              </a:defRPr>
            </a:lvl3pPr>
            <a:lvl4pPr>
              <a:defRPr sz="3060">
                <a:latin typeface="+mn-lt"/>
              </a:defRPr>
            </a:lvl4pPr>
            <a:lvl5pPr>
              <a:defRPr sz="3060">
                <a:latin typeface="+mn-lt"/>
              </a:defRPr>
            </a:lvl5pPr>
          </a:lstStyle>
          <a:p>
            <a:pPr lvl="0"/>
            <a:r>
              <a:rPr lang="en-US" dirty="0"/>
              <a:t>Click to edit Master text styles</a:t>
            </a:r>
          </a:p>
        </p:txBody>
      </p:sp>
    </p:spTree>
    <p:extLst>
      <p:ext uri="{BB962C8B-B14F-4D97-AF65-F5344CB8AC3E}">
        <p14:creationId xmlns:p14="http://schemas.microsoft.com/office/powerpoint/2010/main" val="19108574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6_Title Slide">
    <p:bg>
      <p:bgPr>
        <a:solidFill>
          <a:schemeClr val="tx2"/>
        </a:solidFill>
        <a:effectLst/>
      </p:bgPr>
    </p:bg>
    <p:spTree>
      <p:nvGrpSpPr>
        <p:cNvPr id="1" name=""/>
        <p:cNvGrpSpPr/>
        <p:nvPr/>
      </p:nvGrpSpPr>
      <p:grpSpPr>
        <a:xfrm>
          <a:off x="0" y="0"/>
          <a:ext cx="0" cy="0"/>
          <a:chOff x="0" y="0"/>
          <a:chExt cx="0" cy="0"/>
        </a:xfrm>
      </p:grpSpPr>
      <p:grpSp>
        <p:nvGrpSpPr>
          <p:cNvPr id="8" name="Group 7"/>
          <p:cNvGrpSpPr/>
          <p:nvPr userDrawn="1"/>
        </p:nvGrpSpPr>
        <p:grpSpPr>
          <a:xfrm>
            <a:off x="5671831" y="0"/>
            <a:ext cx="6764644" cy="6994525"/>
            <a:chOff x="5669440" y="0"/>
            <a:chExt cx="6764644" cy="6994525"/>
          </a:xfrm>
        </p:grpSpPr>
        <p:cxnSp>
          <p:nvCxnSpPr>
            <p:cNvPr id="12" name="Straight Connector 11"/>
            <p:cNvCxnSpPr/>
            <p:nvPr/>
          </p:nvCxnSpPr>
          <p:spPr>
            <a:xfrm>
              <a:off x="12200827"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11967563"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11501035"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11267771"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11734299"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10801242"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10567978"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11023600" y="101600"/>
              <a:ext cx="10907" cy="68929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10101450"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9868186"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10334714"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8701866"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8468601"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8935130"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9401658"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9168394"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9634922"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8002073"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7768809"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8235337"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7535545"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H="1">
              <a:off x="5669440" y="4665283"/>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flipH="1">
              <a:off x="5669440" y="4432019"/>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flipH="1">
              <a:off x="5669440" y="4898539"/>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H="1">
              <a:off x="5669440" y="3965491"/>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flipH="1">
              <a:off x="5669440" y="3732227"/>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H="1">
              <a:off x="5669440" y="4198755"/>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H="1">
              <a:off x="5669440" y="3265698"/>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flipH="1">
              <a:off x="5669440" y="3032434"/>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flipH="1">
              <a:off x="5669440" y="3498963"/>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flipH="1">
              <a:off x="5669440" y="2565906"/>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flipH="1">
              <a:off x="5669440" y="2332642"/>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flipH="1">
              <a:off x="5669440" y="2799170"/>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flipH="1">
              <a:off x="5669440" y="1166321"/>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flipH="1">
              <a:off x="5669440" y="933057"/>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flipH="1">
              <a:off x="5669440" y="1399586"/>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H="1">
              <a:off x="5669440" y="1866114"/>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flipH="1">
              <a:off x="5669440" y="1632850"/>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H="1">
              <a:off x="5669440" y="2099378"/>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flipH="1">
              <a:off x="5669440" y="466529"/>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flipH="1">
              <a:off x="5669440" y="233265"/>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flipH="1">
              <a:off x="5669440" y="699793"/>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flipH="1">
              <a:off x="5669442" y="6064859"/>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flipH="1">
              <a:off x="5669442" y="5831595"/>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flipH="1">
              <a:off x="5669442" y="6298124"/>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flipH="1">
              <a:off x="5669442" y="6764652"/>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flipH="1">
              <a:off x="5669442" y="6531388"/>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flipH="1">
              <a:off x="5669442" y="5365067"/>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flipH="1">
              <a:off x="5669442" y="5131803"/>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H="1">
              <a:off x="5669442" y="5598331"/>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7302288"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a:off x="7069024"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6602496"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6369232"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6835760"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a:off x="5902703"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a:off x="6135968"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sp>
        <p:nvSpPr>
          <p:cNvPr id="78" name="Rectangle 77"/>
          <p:cNvSpPr/>
          <p:nvPr userDrawn="1"/>
        </p:nvSpPr>
        <p:spPr bwMode="auto">
          <a:xfrm>
            <a:off x="5669438" y="-1696"/>
            <a:ext cx="6767037" cy="6997916"/>
          </a:xfrm>
          <a:prstGeom prst="rect">
            <a:avLst/>
          </a:prstGeom>
          <a:gradFill>
            <a:gsLst>
              <a:gs pos="84000">
                <a:schemeClr val="tx2">
                  <a:alpha val="0"/>
                </a:schemeClr>
              </a:gs>
              <a:gs pos="14000">
                <a:schemeClr val="tx2"/>
              </a:gs>
            </a:gsLst>
            <a:lin ang="20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6540" y="4930346"/>
            <a:ext cx="6399213" cy="825080"/>
          </a:xfrm>
          <a:noFill/>
        </p:spPr>
        <p:txBody>
          <a:bodyPr lIns="146304" tIns="109728" rIns="146304" bIns="109728">
            <a:noAutofit/>
          </a:bodyPr>
          <a:lstStyle>
            <a:lvl1pPr marL="0" indent="0">
              <a:spcBef>
                <a:spcPts val="0"/>
              </a:spcBef>
              <a:buNone/>
              <a:defRPr sz="2000" spc="0" baseline="0">
                <a:gradFill>
                  <a:gsLst>
                    <a:gs pos="0">
                      <a:schemeClr val="bg1"/>
                    </a:gs>
                    <a:gs pos="100000">
                      <a:schemeClr val="bg1"/>
                    </a:gs>
                  </a:gsLst>
                  <a:lin ang="5400000" scaled="1"/>
                </a:gradFill>
                <a:latin typeface="+mj-lt"/>
              </a:defRPr>
            </a:lvl1pPr>
          </a:lstStyle>
          <a:p>
            <a:pPr lvl="0"/>
            <a:r>
              <a:rPr lang="en-US" dirty="0"/>
              <a:t>Speaker Name</a:t>
            </a:r>
          </a:p>
        </p:txBody>
      </p:sp>
      <p:sp>
        <p:nvSpPr>
          <p:cNvPr id="9" name="Title 1"/>
          <p:cNvSpPr>
            <a:spLocks noGrp="1"/>
          </p:cNvSpPr>
          <p:nvPr>
            <p:ph type="title" hasCustomPrompt="1"/>
          </p:nvPr>
        </p:nvSpPr>
        <p:spPr>
          <a:xfrm>
            <a:off x="274702" y="1934285"/>
            <a:ext cx="8229535" cy="1837298"/>
          </a:xfrm>
          <a:noFill/>
        </p:spPr>
        <p:txBody>
          <a:bodyPr lIns="146304" tIns="91440" rIns="146304" bIns="91440" anchor="t" anchorCtr="0"/>
          <a:lstStyle>
            <a:lvl1pPr>
              <a:defRPr sz="5400" spc="-100" baseline="0">
                <a:gradFill>
                  <a:gsLst>
                    <a:gs pos="0">
                      <a:schemeClr val="bg1"/>
                    </a:gs>
                    <a:gs pos="100000">
                      <a:schemeClr val="bg1"/>
                    </a:gs>
                  </a:gsLst>
                  <a:lin ang="5400000" scaled="1"/>
                </a:gradFill>
              </a:defRPr>
            </a:lvl1pPr>
          </a:lstStyle>
          <a:p>
            <a:r>
              <a:rPr lang="en-US" dirty="0" err="1"/>
              <a:t>Titre</a:t>
            </a:r>
            <a:r>
              <a:rPr lang="en-US" dirty="0"/>
              <a:t> de </a:t>
            </a:r>
            <a:r>
              <a:rPr lang="en-US" dirty="0" err="1"/>
              <a:t>présentation</a:t>
            </a:r>
            <a:endParaRPr lang="en-US" dirty="0"/>
          </a:p>
        </p:txBody>
      </p:sp>
      <p:grpSp>
        <p:nvGrpSpPr>
          <p:cNvPr id="7" name="Group 6"/>
          <p:cNvGrpSpPr>
            <a:grpSpLocks noChangeAspect="1"/>
          </p:cNvGrpSpPr>
          <p:nvPr userDrawn="1"/>
        </p:nvGrpSpPr>
        <p:grpSpPr bwMode="black">
          <a:xfrm>
            <a:off x="458611" y="455244"/>
            <a:ext cx="1472583" cy="316146"/>
            <a:chOff x="457200" y="1643393"/>
            <a:chExt cx="4492753" cy="964540"/>
          </a:xfrm>
        </p:grpSpPr>
        <p:pic>
          <p:nvPicPr>
            <p:cNvPr id="10" name="Picture 9"/>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11"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2" name="Rectangle 1"/>
          <p:cNvSpPr/>
          <p:nvPr userDrawn="1"/>
        </p:nvSpPr>
        <p:spPr bwMode="auto">
          <a:xfrm>
            <a:off x="458611" y="6423310"/>
            <a:ext cx="2561485" cy="17711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7" name="Text Placeholder 4">
            <a:extLst>
              <a:ext uri="{FF2B5EF4-FFF2-40B4-BE49-F238E27FC236}">
                <a16:creationId xmlns:a16="http://schemas.microsoft.com/office/drawing/2014/main" id="{FD8F33F6-A481-4716-9950-BE851BC7CE80}"/>
              </a:ext>
            </a:extLst>
          </p:cNvPr>
          <p:cNvSpPr>
            <a:spLocks noGrp="1"/>
          </p:cNvSpPr>
          <p:nvPr>
            <p:ph type="body" sz="quarter" idx="13" hasCustomPrompt="1"/>
          </p:nvPr>
        </p:nvSpPr>
        <p:spPr>
          <a:xfrm>
            <a:off x="266358" y="3921120"/>
            <a:ext cx="6399213" cy="825080"/>
          </a:xfrm>
          <a:noFill/>
        </p:spPr>
        <p:txBody>
          <a:bodyPr lIns="146304" tIns="109728" rIns="146304" bIns="109728">
            <a:noAutofit/>
          </a:bodyPr>
          <a:lstStyle>
            <a:lvl1pPr marL="0" indent="0">
              <a:spcBef>
                <a:spcPts val="0"/>
              </a:spcBef>
              <a:buNone/>
              <a:defRPr sz="3200" spc="0" baseline="0">
                <a:gradFill>
                  <a:gsLst>
                    <a:gs pos="0">
                      <a:schemeClr val="bg1"/>
                    </a:gs>
                    <a:gs pos="100000">
                      <a:schemeClr val="bg1"/>
                    </a:gs>
                  </a:gsLst>
                  <a:lin ang="5400000" scaled="1"/>
                </a:gradFill>
                <a:latin typeface="+mj-lt"/>
              </a:defRPr>
            </a:lvl1pPr>
          </a:lstStyle>
          <a:p>
            <a:pPr lvl="0"/>
            <a:r>
              <a:rPr lang="en-US" dirty="0"/>
              <a:t>Nom de </a:t>
            </a:r>
            <a:r>
              <a:rPr lang="en-US" dirty="0" err="1"/>
              <a:t>l’école</a:t>
            </a:r>
            <a:endParaRPr lang="en-US" dirty="0"/>
          </a:p>
        </p:txBody>
      </p:sp>
      <p:sp>
        <p:nvSpPr>
          <p:cNvPr id="69" name="building_8" title="Icon of tall buildings">
            <a:extLst>
              <a:ext uri="{FF2B5EF4-FFF2-40B4-BE49-F238E27FC236}">
                <a16:creationId xmlns:a16="http://schemas.microsoft.com/office/drawing/2014/main" id="{289689EA-6824-4638-B9A6-B3A158653EEF}"/>
              </a:ext>
            </a:extLst>
          </p:cNvPr>
          <p:cNvSpPr>
            <a:spLocks noChangeAspect="1" noEditPoints="1"/>
          </p:cNvSpPr>
          <p:nvPr userDrawn="1"/>
        </p:nvSpPr>
        <p:spPr bwMode="auto">
          <a:xfrm>
            <a:off x="8601519" y="3188633"/>
            <a:ext cx="3529494" cy="3833299"/>
          </a:xfrm>
          <a:custGeom>
            <a:avLst/>
            <a:gdLst>
              <a:gd name="T0" fmla="*/ 299 w 395"/>
              <a:gd name="T1" fmla="*/ 151 h 429"/>
              <a:gd name="T2" fmla="*/ 299 w 395"/>
              <a:gd name="T3" fmla="*/ 429 h 429"/>
              <a:gd name="T4" fmla="*/ 242 w 395"/>
              <a:gd name="T5" fmla="*/ 429 h 429"/>
              <a:gd name="T6" fmla="*/ 242 w 395"/>
              <a:gd name="T7" fmla="*/ 333 h 429"/>
              <a:gd name="T8" fmla="*/ 181 w 395"/>
              <a:gd name="T9" fmla="*/ 333 h 429"/>
              <a:gd name="T10" fmla="*/ 181 w 395"/>
              <a:gd name="T11" fmla="*/ 429 h 429"/>
              <a:gd name="T12" fmla="*/ 121 w 395"/>
              <a:gd name="T13" fmla="*/ 429 h 429"/>
              <a:gd name="T14" fmla="*/ 121 w 395"/>
              <a:gd name="T15" fmla="*/ 151 h 429"/>
              <a:gd name="T16" fmla="*/ 211 w 395"/>
              <a:gd name="T17" fmla="*/ 151 h 429"/>
              <a:gd name="T18" fmla="*/ 299 w 395"/>
              <a:gd name="T19" fmla="*/ 151 h 429"/>
              <a:gd name="T20" fmla="*/ 211 w 395"/>
              <a:gd name="T21" fmla="*/ 151 h 429"/>
              <a:gd name="T22" fmla="*/ 211 w 395"/>
              <a:gd name="T23" fmla="*/ 92 h 429"/>
              <a:gd name="T24" fmla="*/ 0 w 395"/>
              <a:gd name="T25" fmla="*/ 92 h 429"/>
              <a:gd name="T26" fmla="*/ 0 w 395"/>
              <a:gd name="T27" fmla="*/ 429 h 429"/>
              <a:gd name="T28" fmla="*/ 395 w 395"/>
              <a:gd name="T29" fmla="*/ 429 h 429"/>
              <a:gd name="T30" fmla="*/ 395 w 395"/>
              <a:gd name="T31" fmla="*/ 123 h 429"/>
              <a:gd name="T32" fmla="*/ 268 w 395"/>
              <a:gd name="T33" fmla="*/ 0 h 429"/>
              <a:gd name="T34" fmla="*/ 268 w 395"/>
              <a:gd name="T35" fmla="*/ 151 h 429"/>
              <a:gd name="T36" fmla="*/ 62 w 395"/>
              <a:gd name="T37" fmla="*/ 151 h 429"/>
              <a:gd name="T38" fmla="*/ 56 w 395"/>
              <a:gd name="T39" fmla="*/ 151 h 429"/>
              <a:gd name="T40" fmla="*/ 56 w 395"/>
              <a:gd name="T41" fmla="*/ 155 h 429"/>
              <a:gd name="T42" fmla="*/ 62 w 395"/>
              <a:gd name="T43" fmla="*/ 155 h 429"/>
              <a:gd name="T44" fmla="*/ 62 w 395"/>
              <a:gd name="T45" fmla="*/ 151 h 429"/>
              <a:gd name="T46" fmla="*/ 62 w 395"/>
              <a:gd name="T47" fmla="*/ 211 h 429"/>
              <a:gd name="T48" fmla="*/ 56 w 395"/>
              <a:gd name="T49" fmla="*/ 211 h 429"/>
              <a:gd name="T50" fmla="*/ 56 w 395"/>
              <a:gd name="T51" fmla="*/ 217 h 429"/>
              <a:gd name="T52" fmla="*/ 62 w 395"/>
              <a:gd name="T53" fmla="*/ 217 h 429"/>
              <a:gd name="T54" fmla="*/ 62 w 395"/>
              <a:gd name="T55" fmla="*/ 211 h 429"/>
              <a:gd name="T56" fmla="*/ 62 w 395"/>
              <a:gd name="T57" fmla="*/ 271 h 429"/>
              <a:gd name="T58" fmla="*/ 56 w 395"/>
              <a:gd name="T59" fmla="*/ 271 h 429"/>
              <a:gd name="T60" fmla="*/ 56 w 395"/>
              <a:gd name="T61" fmla="*/ 277 h 429"/>
              <a:gd name="T62" fmla="*/ 62 w 395"/>
              <a:gd name="T63" fmla="*/ 277 h 429"/>
              <a:gd name="T64" fmla="*/ 62 w 395"/>
              <a:gd name="T65" fmla="*/ 271 h 429"/>
              <a:gd name="T66" fmla="*/ 62 w 395"/>
              <a:gd name="T67" fmla="*/ 332 h 429"/>
              <a:gd name="T68" fmla="*/ 56 w 395"/>
              <a:gd name="T69" fmla="*/ 332 h 429"/>
              <a:gd name="T70" fmla="*/ 56 w 395"/>
              <a:gd name="T71" fmla="*/ 337 h 429"/>
              <a:gd name="T72" fmla="*/ 62 w 395"/>
              <a:gd name="T73" fmla="*/ 337 h 429"/>
              <a:gd name="T74" fmla="*/ 62 w 395"/>
              <a:gd name="T75" fmla="*/ 332 h 429"/>
              <a:gd name="T76" fmla="*/ 62 w 395"/>
              <a:gd name="T77" fmla="*/ 392 h 429"/>
              <a:gd name="T78" fmla="*/ 56 w 395"/>
              <a:gd name="T79" fmla="*/ 392 h 429"/>
              <a:gd name="T80" fmla="*/ 56 w 395"/>
              <a:gd name="T81" fmla="*/ 397 h 429"/>
              <a:gd name="T82" fmla="*/ 62 w 395"/>
              <a:gd name="T83" fmla="*/ 397 h 429"/>
              <a:gd name="T84" fmla="*/ 62 w 395"/>
              <a:gd name="T85" fmla="*/ 392 h 429"/>
              <a:gd name="T86" fmla="*/ 182 w 395"/>
              <a:gd name="T87" fmla="*/ 211 h 429"/>
              <a:gd name="T88" fmla="*/ 177 w 395"/>
              <a:gd name="T89" fmla="*/ 211 h 429"/>
              <a:gd name="T90" fmla="*/ 177 w 395"/>
              <a:gd name="T91" fmla="*/ 217 h 429"/>
              <a:gd name="T92" fmla="*/ 182 w 395"/>
              <a:gd name="T93" fmla="*/ 217 h 429"/>
              <a:gd name="T94" fmla="*/ 182 w 395"/>
              <a:gd name="T95" fmla="*/ 211 h 429"/>
              <a:gd name="T96" fmla="*/ 182 w 395"/>
              <a:gd name="T97" fmla="*/ 273 h 429"/>
              <a:gd name="T98" fmla="*/ 177 w 395"/>
              <a:gd name="T99" fmla="*/ 273 h 429"/>
              <a:gd name="T100" fmla="*/ 177 w 395"/>
              <a:gd name="T101" fmla="*/ 277 h 429"/>
              <a:gd name="T102" fmla="*/ 182 w 395"/>
              <a:gd name="T103" fmla="*/ 277 h 429"/>
              <a:gd name="T104" fmla="*/ 182 w 395"/>
              <a:gd name="T105" fmla="*/ 273 h 429"/>
              <a:gd name="T106" fmla="*/ 243 w 395"/>
              <a:gd name="T107" fmla="*/ 211 h 429"/>
              <a:gd name="T108" fmla="*/ 237 w 395"/>
              <a:gd name="T109" fmla="*/ 211 h 429"/>
              <a:gd name="T110" fmla="*/ 237 w 395"/>
              <a:gd name="T111" fmla="*/ 217 h 429"/>
              <a:gd name="T112" fmla="*/ 243 w 395"/>
              <a:gd name="T113" fmla="*/ 217 h 429"/>
              <a:gd name="T114" fmla="*/ 243 w 395"/>
              <a:gd name="T115" fmla="*/ 211 h 429"/>
              <a:gd name="T116" fmla="*/ 243 w 395"/>
              <a:gd name="T117" fmla="*/ 273 h 429"/>
              <a:gd name="T118" fmla="*/ 237 w 395"/>
              <a:gd name="T119" fmla="*/ 273 h 429"/>
              <a:gd name="T120" fmla="*/ 237 w 395"/>
              <a:gd name="T121" fmla="*/ 277 h 429"/>
              <a:gd name="T122" fmla="*/ 243 w 395"/>
              <a:gd name="T123" fmla="*/ 277 h 429"/>
              <a:gd name="T124" fmla="*/ 243 w 395"/>
              <a:gd name="T125" fmla="*/ 273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95" h="429">
                <a:moveTo>
                  <a:pt x="299" y="151"/>
                </a:moveTo>
                <a:lnTo>
                  <a:pt x="299" y="429"/>
                </a:lnTo>
                <a:lnTo>
                  <a:pt x="242" y="429"/>
                </a:lnTo>
                <a:lnTo>
                  <a:pt x="242" y="333"/>
                </a:lnTo>
                <a:lnTo>
                  <a:pt x="181" y="333"/>
                </a:lnTo>
                <a:lnTo>
                  <a:pt x="181" y="429"/>
                </a:lnTo>
                <a:lnTo>
                  <a:pt x="121" y="429"/>
                </a:lnTo>
                <a:lnTo>
                  <a:pt x="121" y="151"/>
                </a:lnTo>
                <a:lnTo>
                  <a:pt x="211" y="151"/>
                </a:lnTo>
                <a:lnTo>
                  <a:pt x="299" y="151"/>
                </a:lnTo>
                <a:moveTo>
                  <a:pt x="211" y="151"/>
                </a:moveTo>
                <a:lnTo>
                  <a:pt x="211" y="92"/>
                </a:lnTo>
                <a:lnTo>
                  <a:pt x="0" y="92"/>
                </a:lnTo>
                <a:lnTo>
                  <a:pt x="0" y="429"/>
                </a:lnTo>
                <a:moveTo>
                  <a:pt x="395" y="429"/>
                </a:moveTo>
                <a:lnTo>
                  <a:pt x="395" y="123"/>
                </a:lnTo>
                <a:lnTo>
                  <a:pt x="268" y="0"/>
                </a:lnTo>
                <a:lnTo>
                  <a:pt x="268" y="151"/>
                </a:lnTo>
                <a:moveTo>
                  <a:pt x="62" y="151"/>
                </a:moveTo>
                <a:lnTo>
                  <a:pt x="56" y="151"/>
                </a:lnTo>
                <a:lnTo>
                  <a:pt x="56" y="155"/>
                </a:lnTo>
                <a:lnTo>
                  <a:pt x="62" y="155"/>
                </a:lnTo>
                <a:lnTo>
                  <a:pt x="62" y="151"/>
                </a:lnTo>
                <a:moveTo>
                  <a:pt x="62" y="211"/>
                </a:moveTo>
                <a:lnTo>
                  <a:pt x="56" y="211"/>
                </a:lnTo>
                <a:lnTo>
                  <a:pt x="56" y="217"/>
                </a:lnTo>
                <a:lnTo>
                  <a:pt x="62" y="217"/>
                </a:lnTo>
                <a:lnTo>
                  <a:pt x="62" y="211"/>
                </a:lnTo>
                <a:moveTo>
                  <a:pt x="62" y="271"/>
                </a:moveTo>
                <a:lnTo>
                  <a:pt x="56" y="271"/>
                </a:lnTo>
                <a:lnTo>
                  <a:pt x="56" y="277"/>
                </a:lnTo>
                <a:lnTo>
                  <a:pt x="62" y="277"/>
                </a:lnTo>
                <a:lnTo>
                  <a:pt x="62" y="271"/>
                </a:lnTo>
                <a:moveTo>
                  <a:pt x="62" y="332"/>
                </a:moveTo>
                <a:lnTo>
                  <a:pt x="56" y="332"/>
                </a:lnTo>
                <a:lnTo>
                  <a:pt x="56" y="337"/>
                </a:lnTo>
                <a:lnTo>
                  <a:pt x="62" y="337"/>
                </a:lnTo>
                <a:lnTo>
                  <a:pt x="62" y="332"/>
                </a:lnTo>
                <a:moveTo>
                  <a:pt x="62" y="392"/>
                </a:moveTo>
                <a:lnTo>
                  <a:pt x="56" y="392"/>
                </a:lnTo>
                <a:lnTo>
                  <a:pt x="56" y="397"/>
                </a:lnTo>
                <a:lnTo>
                  <a:pt x="62" y="397"/>
                </a:lnTo>
                <a:lnTo>
                  <a:pt x="62" y="392"/>
                </a:lnTo>
                <a:moveTo>
                  <a:pt x="182" y="211"/>
                </a:moveTo>
                <a:lnTo>
                  <a:pt x="177" y="211"/>
                </a:lnTo>
                <a:lnTo>
                  <a:pt x="177" y="217"/>
                </a:lnTo>
                <a:lnTo>
                  <a:pt x="182" y="217"/>
                </a:lnTo>
                <a:lnTo>
                  <a:pt x="182" y="211"/>
                </a:lnTo>
                <a:moveTo>
                  <a:pt x="182" y="273"/>
                </a:moveTo>
                <a:lnTo>
                  <a:pt x="177" y="273"/>
                </a:lnTo>
                <a:lnTo>
                  <a:pt x="177" y="277"/>
                </a:lnTo>
                <a:lnTo>
                  <a:pt x="182" y="277"/>
                </a:lnTo>
                <a:lnTo>
                  <a:pt x="182" y="273"/>
                </a:lnTo>
                <a:moveTo>
                  <a:pt x="243" y="211"/>
                </a:moveTo>
                <a:lnTo>
                  <a:pt x="237" y="211"/>
                </a:lnTo>
                <a:lnTo>
                  <a:pt x="237" y="217"/>
                </a:lnTo>
                <a:lnTo>
                  <a:pt x="243" y="217"/>
                </a:lnTo>
                <a:lnTo>
                  <a:pt x="243" y="211"/>
                </a:lnTo>
                <a:moveTo>
                  <a:pt x="243" y="273"/>
                </a:moveTo>
                <a:lnTo>
                  <a:pt x="237" y="273"/>
                </a:lnTo>
                <a:lnTo>
                  <a:pt x="237" y="277"/>
                </a:lnTo>
                <a:lnTo>
                  <a:pt x="243" y="277"/>
                </a:lnTo>
                <a:lnTo>
                  <a:pt x="243" y="273"/>
                </a:lnTo>
              </a:path>
            </a:pathLst>
          </a:custGeom>
          <a:noFill/>
          <a:ln w="38100" cap="sq">
            <a:solidFill>
              <a:srgbClr val="80BCEB"/>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158084163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General content ligh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165754"/>
            <a:ext cx="3109119" cy="2331508"/>
          </a:xfrm>
          <a:solidFill>
            <a:srgbClr val="0A5BBA"/>
          </a:solidFill>
        </p:spPr>
        <p:txBody>
          <a:bodyPr lIns="182880" tIns="137160" rIns="91440" anchor="t" anchorCtr="0">
            <a:normAutofit/>
          </a:bodyPr>
          <a:lstStyle>
            <a:lvl1pPr>
              <a:defRPr sz="2448" baseline="0">
                <a:solidFill>
                  <a:schemeClr val="bg1"/>
                </a:solidFill>
                <a:latin typeface="Segoe UI" panose="020B0502040204020203" pitchFamily="34" charset="0"/>
                <a:cs typeface="Segoe UI" panose="020B0502040204020203" pitchFamily="34" charset="0"/>
              </a:defRPr>
            </a:lvl1pPr>
          </a:lstStyle>
          <a:p>
            <a:r>
              <a:rPr lang="en-US" dirty="0"/>
              <a:t>Click to edit slide title</a:t>
            </a:r>
          </a:p>
        </p:txBody>
      </p:sp>
      <p:sp>
        <p:nvSpPr>
          <p:cNvPr id="3" name="Date Placeholder 2"/>
          <p:cNvSpPr>
            <a:spLocks noGrp="1"/>
          </p:cNvSpPr>
          <p:nvPr>
            <p:ph type="dt" sz="half" idx="10"/>
          </p:nvPr>
        </p:nvSpPr>
        <p:spPr>
          <a:xfrm>
            <a:off x="0" y="6622137"/>
            <a:ext cx="2901844" cy="372394"/>
          </a:xfrm>
        </p:spPr>
        <p:txBody>
          <a:bodyPr/>
          <a:lstStyle>
            <a:lvl1pPr>
              <a:defRPr>
                <a:solidFill>
                  <a:srgbClr val="3F3F3F"/>
                </a:solidFill>
                <a:latin typeface="+mn-lt"/>
              </a:defRPr>
            </a:lvl1pPr>
          </a:lstStyle>
          <a:p>
            <a:fld id="{59719A99-E623-4601-B985-F26945D273CF}" type="datetime1">
              <a:rPr lang="en-US" smtClean="0"/>
              <a:pPr/>
              <a:t>9/14/2018</a:t>
            </a:fld>
            <a:endParaRPr lang="en-US" dirty="0"/>
          </a:p>
        </p:txBody>
      </p:sp>
      <p:sp>
        <p:nvSpPr>
          <p:cNvPr id="14" name="Content Placeholder 13"/>
          <p:cNvSpPr>
            <a:spLocks noGrp="1"/>
          </p:cNvSpPr>
          <p:nvPr>
            <p:ph sz="quarter" idx="13" hasCustomPrompt="1"/>
          </p:nvPr>
        </p:nvSpPr>
        <p:spPr>
          <a:xfrm>
            <a:off x="4663678" y="1165754"/>
            <a:ext cx="7150973" cy="5051601"/>
          </a:xfrm>
          <a:prstGeom prst="rect">
            <a:avLst/>
          </a:prstGeom>
        </p:spPr>
        <p:txBody>
          <a:bodyPr vert="horz" lIns="91440" tIns="45720">
            <a:normAutofit/>
          </a:bodyPr>
          <a:lstStyle>
            <a:lvl1pPr marL="0" indent="0">
              <a:spcBef>
                <a:spcPts val="306"/>
              </a:spcBef>
              <a:buFontTx/>
              <a:buNone/>
              <a:defRPr sz="1632" baseline="0">
                <a:solidFill>
                  <a:srgbClr val="3F3F3F"/>
                </a:solidFill>
                <a:latin typeface="Segoe UI" panose="020B0502040204020203" pitchFamily="34" charset="0"/>
                <a:cs typeface="Segoe UI" panose="020B0502040204020203" pitchFamily="34" charset="0"/>
              </a:defRPr>
            </a:lvl1pPr>
          </a:lstStyle>
          <a:p>
            <a:pPr lvl="0"/>
            <a:r>
              <a:rPr lang="en-US" dirty="0"/>
              <a:t>Click to edit slide content</a:t>
            </a:r>
          </a:p>
        </p:txBody>
      </p:sp>
      <p:sp>
        <p:nvSpPr>
          <p:cNvPr id="6" name="Slide Number Placeholder 3"/>
          <p:cNvSpPr txBox="1">
            <a:spLocks/>
          </p:cNvSpPr>
          <p:nvPr userDrawn="1"/>
        </p:nvSpPr>
        <p:spPr>
          <a:xfrm>
            <a:off x="4767316" y="6605946"/>
            <a:ext cx="2901844" cy="372394"/>
          </a:xfrm>
          <a:prstGeom prst="rect">
            <a:avLst/>
          </a:prstGeom>
        </p:spPr>
        <p:txBody>
          <a:bodyPr vert="horz" lIns="186521" tIns="46630" rIns="186521" bIns="4663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pPr>
            <a:r>
              <a:rPr lang="en-US" sz="1020" dirty="0">
                <a:latin typeface="Segoe UI" panose="020B0502040204020203" pitchFamily="34" charset="0"/>
                <a:cs typeface="Segoe UI" panose="020B0502040204020203" pitchFamily="34" charset="0"/>
              </a:rPr>
              <a:t>Microsoft Confidential</a:t>
            </a:r>
          </a:p>
        </p:txBody>
      </p:sp>
      <p:sp>
        <p:nvSpPr>
          <p:cNvPr id="7" name="Slide Number Placeholder 4"/>
          <p:cNvSpPr>
            <a:spLocks noGrp="1"/>
          </p:cNvSpPr>
          <p:nvPr>
            <p:ph type="sldNum" sz="quarter" idx="12"/>
          </p:nvPr>
        </p:nvSpPr>
        <p:spPr>
          <a:xfrm>
            <a:off x="9028102" y="6482893"/>
            <a:ext cx="2798207" cy="372394"/>
          </a:xfrm>
        </p:spPr>
        <p:txBody>
          <a:bodyPr/>
          <a:lstStyle/>
          <a:p>
            <a:fld id="{AFFF257A-30C5-4AFB-911B-BE4CEEA1EA82}" type="slidenum">
              <a:rPr lang="en-US" smtClean="0">
                <a:solidFill>
                  <a:prstClr val="black">
                    <a:tint val="75000"/>
                  </a:prstClr>
                </a:solidFill>
              </a:rPr>
              <a:pPr/>
              <a:t>‹N°›</a:t>
            </a:fld>
            <a:endParaRPr lang="en-US">
              <a:solidFill>
                <a:prstClr val="black">
                  <a:tint val="75000"/>
                </a:prstClr>
              </a:solidFill>
            </a:endParaRPr>
          </a:p>
        </p:txBody>
      </p:sp>
    </p:spTree>
    <p:extLst>
      <p:ext uri="{BB962C8B-B14F-4D97-AF65-F5344CB8AC3E}">
        <p14:creationId xmlns:p14="http://schemas.microsoft.com/office/powerpoint/2010/main" val="111563090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les with text">
    <p:bg>
      <p:bgPr>
        <a:solidFill>
          <a:schemeClr val="bg1"/>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0" y="0"/>
            <a:ext cx="12436475" cy="6994525"/>
          </a:xfrm>
        </p:spPr>
        <p:txBody>
          <a:bodyPr/>
          <a:lstStyle>
            <a:lvl1pPr>
              <a:defRPr>
                <a:solidFill>
                  <a:srgbClr val="3F3F3F"/>
                </a:solidFill>
              </a:defRPr>
            </a:lvl1pPr>
          </a:lstStyle>
          <a:p>
            <a:r>
              <a:rPr lang="en-US" dirty="0"/>
              <a:t>Click icon to add picture</a:t>
            </a:r>
          </a:p>
        </p:txBody>
      </p:sp>
      <p:sp>
        <p:nvSpPr>
          <p:cNvPr id="2" name="Title 1"/>
          <p:cNvSpPr>
            <a:spLocks noGrp="1"/>
          </p:cNvSpPr>
          <p:nvPr>
            <p:ph type="title" hasCustomPrompt="1"/>
          </p:nvPr>
        </p:nvSpPr>
        <p:spPr>
          <a:xfrm>
            <a:off x="0" y="1165754"/>
            <a:ext cx="3109119" cy="2331508"/>
          </a:xfrm>
          <a:solidFill>
            <a:srgbClr val="0A5BBA">
              <a:alpha val="90000"/>
            </a:srgbClr>
          </a:solidFill>
        </p:spPr>
        <p:txBody>
          <a:bodyPr lIns="182880" tIns="137160" anchor="t" anchorCtr="0">
            <a:normAutofit/>
          </a:bodyPr>
          <a:lstStyle>
            <a:lvl1pPr>
              <a:defRPr sz="2448">
                <a:solidFill>
                  <a:schemeClr val="bg1"/>
                </a:solidFill>
                <a:latin typeface="Segoe UI" panose="020B0502040204020203" pitchFamily="34" charset="0"/>
                <a:cs typeface="Segoe UI" panose="020B0502040204020203" pitchFamily="34" charset="0"/>
              </a:defRPr>
            </a:lvl1pPr>
          </a:lstStyle>
          <a:p>
            <a:r>
              <a:rPr lang="en-US" dirty="0"/>
              <a:t>Click to edit slide title</a:t>
            </a:r>
          </a:p>
        </p:txBody>
      </p:sp>
      <p:sp>
        <p:nvSpPr>
          <p:cNvPr id="16" name="Text Placeholder 14"/>
          <p:cNvSpPr>
            <a:spLocks noGrp="1"/>
          </p:cNvSpPr>
          <p:nvPr>
            <p:ph type="body" sz="quarter" idx="12"/>
          </p:nvPr>
        </p:nvSpPr>
        <p:spPr>
          <a:xfrm>
            <a:off x="0" y="3497263"/>
            <a:ext cx="3109119" cy="2331508"/>
          </a:xfrm>
          <a:solidFill>
            <a:srgbClr val="002050">
              <a:alpha val="90000"/>
            </a:srgbClr>
          </a:solidFill>
        </p:spPr>
        <p:txBody>
          <a:bodyPr>
            <a:normAutofit/>
          </a:bodyPr>
          <a:lstStyle>
            <a:lvl1pPr>
              <a:lnSpc>
                <a:spcPct val="100000"/>
              </a:lnSpc>
              <a:defRPr sz="1632">
                <a:solidFill>
                  <a:schemeClr val="bg1"/>
                </a:solidFill>
                <a:latin typeface="Segoe UI" panose="020B0502040204020203" pitchFamily="34" charset="0"/>
                <a:cs typeface="Segoe UI" panose="020B0502040204020203" pitchFamily="34" charset="0"/>
              </a:defRPr>
            </a:lvl1pPr>
            <a:lvl2pPr>
              <a:lnSpc>
                <a:spcPct val="100000"/>
              </a:lnSpc>
              <a:defRPr sz="1632">
                <a:solidFill>
                  <a:schemeClr val="bg1"/>
                </a:solidFill>
                <a:latin typeface="Segoe UI" panose="020B0502040204020203" pitchFamily="34" charset="0"/>
                <a:cs typeface="Segoe UI" panose="020B0502040204020203" pitchFamily="34" charset="0"/>
              </a:defRPr>
            </a:lvl2pPr>
            <a:lvl3pPr>
              <a:lnSpc>
                <a:spcPct val="100000"/>
              </a:lnSpc>
              <a:defRPr sz="1632">
                <a:solidFill>
                  <a:schemeClr val="bg1"/>
                </a:solidFill>
                <a:latin typeface="Segoe UI" panose="020B0502040204020203" pitchFamily="34" charset="0"/>
                <a:cs typeface="Segoe UI" panose="020B0502040204020203" pitchFamily="34" charset="0"/>
              </a:defRPr>
            </a:lvl3pPr>
            <a:lvl4pPr>
              <a:lnSpc>
                <a:spcPct val="100000"/>
              </a:lnSpc>
              <a:defRPr sz="1632">
                <a:solidFill>
                  <a:schemeClr val="bg1"/>
                </a:solidFill>
                <a:latin typeface="Segoe UI" panose="020B0502040204020203" pitchFamily="34" charset="0"/>
                <a:cs typeface="Segoe UI" panose="020B0502040204020203" pitchFamily="34" charset="0"/>
              </a:defRPr>
            </a:lvl4pPr>
            <a:lvl5pPr>
              <a:lnSpc>
                <a:spcPct val="100000"/>
              </a:lnSpc>
              <a:defRPr sz="1632">
                <a:solidFill>
                  <a:schemeClr val="bg1"/>
                </a:solidFill>
                <a:latin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 Placeholder 14"/>
          <p:cNvSpPr>
            <a:spLocks noGrp="1"/>
          </p:cNvSpPr>
          <p:nvPr>
            <p:ph type="body" sz="quarter" idx="13"/>
          </p:nvPr>
        </p:nvSpPr>
        <p:spPr>
          <a:xfrm>
            <a:off x="3109119" y="3497263"/>
            <a:ext cx="3109119" cy="2331508"/>
          </a:xfrm>
          <a:solidFill>
            <a:srgbClr val="0E715F">
              <a:alpha val="89804"/>
            </a:srgbClr>
          </a:solidFill>
        </p:spPr>
        <p:txBody>
          <a:bodyPr>
            <a:normAutofit/>
          </a:bodyPr>
          <a:lstStyle>
            <a:lvl1pPr>
              <a:lnSpc>
                <a:spcPct val="100000"/>
              </a:lnSpc>
              <a:defRPr sz="1632">
                <a:solidFill>
                  <a:schemeClr val="bg1"/>
                </a:solidFill>
                <a:latin typeface="Segoe UI" panose="020B0502040204020203" pitchFamily="34" charset="0"/>
                <a:cs typeface="Segoe UI" panose="020B0502040204020203" pitchFamily="34" charset="0"/>
              </a:defRPr>
            </a:lvl1pPr>
            <a:lvl2pPr>
              <a:lnSpc>
                <a:spcPct val="100000"/>
              </a:lnSpc>
              <a:defRPr sz="1632">
                <a:solidFill>
                  <a:schemeClr val="bg1"/>
                </a:solidFill>
                <a:latin typeface="Segoe UI" panose="020B0502040204020203" pitchFamily="34" charset="0"/>
                <a:cs typeface="Segoe UI" panose="020B0502040204020203" pitchFamily="34" charset="0"/>
              </a:defRPr>
            </a:lvl2pPr>
            <a:lvl3pPr>
              <a:lnSpc>
                <a:spcPct val="100000"/>
              </a:lnSpc>
              <a:defRPr sz="1632">
                <a:solidFill>
                  <a:schemeClr val="bg1"/>
                </a:solidFill>
                <a:latin typeface="Segoe UI" panose="020B0502040204020203" pitchFamily="34" charset="0"/>
                <a:cs typeface="Segoe UI" panose="020B0502040204020203" pitchFamily="34" charset="0"/>
              </a:defRPr>
            </a:lvl3pPr>
            <a:lvl4pPr>
              <a:lnSpc>
                <a:spcPct val="100000"/>
              </a:lnSpc>
              <a:defRPr sz="1632">
                <a:solidFill>
                  <a:schemeClr val="bg1"/>
                </a:solidFill>
                <a:latin typeface="Segoe UI" panose="020B0502040204020203" pitchFamily="34" charset="0"/>
                <a:cs typeface="Segoe UI" panose="020B0502040204020203" pitchFamily="34" charset="0"/>
              </a:defRPr>
            </a:lvl4pPr>
            <a:lvl5pPr>
              <a:lnSpc>
                <a:spcPct val="100000"/>
              </a:lnSpc>
              <a:defRPr sz="1632">
                <a:solidFill>
                  <a:schemeClr val="bg1"/>
                </a:solidFill>
                <a:latin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ext Placeholder 14"/>
          <p:cNvSpPr>
            <a:spLocks noGrp="1"/>
          </p:cNvSpPr>
          <p:nvPr>
            <p:ph type="body" sz="quarter" idx="14"/>
          </p:nvPr>
        </p:nvSpPr>
        <p:spPr>
          <a:xfrm>
            <a:off x="6218237" y="3497263"/>
            <a:ext cx="3109119" cy="2331508"/>
          </a:xfrm>
          <a:solidFill>
            <a:srgbClr val="129038">
              <a:alpha val="89804"/>
            </a:srgbClr>
          </a:solidFill>
        </p:spPr>
        <p:txBody>
          <a:bodyPr>
            <a:normAutofit/>
          </a:bodyPr>
          <a:lstStyle>
            <a:lvl1pPr>
              <a:lnSpc>
                <a:spcPct val="100000"/>
              </a:lnSpc>
              <a:defRPr sz="1632">
                <a:solidFill>
                  <a:schemeClr val="tx1"/>
                </a:solidFill>
                <a:latin typeface="Segoe UI" panose="020B0502040204020203" pitchFamily="34" charset="0"/>
                <a:cs typeface="Segoe UI" panose="020B0502040204020203" pitchFamily="34" charset="0"/>
              </a:defRPr>
            </a:lvl1pPr>
            <a:lvl2pPr>
              <a:lnSpc>
                <a:spcPct val="100000"/>
              </a:lnSpc>
              <a:defRPr sz="1632">
                <a:solidFill>
                  <a:schemeClr val="tx1"/>
                </a:solidFill>
                <a:latin typeface="Segoe UI" panose="020B0502040204020203" pitchFamily="34" charset="0"/>
                <a:cs typeface="Segoe UI" panose="020B0502040204020203" pitchFamily="34" charset="0"/>
              </a:defRPr>
            </a:lvl2pPr>
            <a:lvl3pPr>
              <a:lnSpc>
                <a:spcPct val="100000"/>
              </a:lnSpc>
              <a:defRPr sz="1632">
                <a:solidFill>
                  <a:schemeClr val="tx1"/>
                </a:solidFill>
                <a:latin typeface="Segoe UI" panose="020B0502040204020203" pitchFamily="34" charset="0"/>
                <a:cs typeface="Segoe UI" panose="020B0502040204020203" pitchFamily="34" charset="0"/>
              </a:defRPr>
            </a:lvl3pPr>
            <a:lvl4pPr>
              <a:lnSpc>
                <a:spcPct val="100000"/>
              </a:lnSpc>
              <a:defRPr sz="1632">
                <a:solidFill>
                  <a:schemeClr val="tx1"/>
                </a:solidFill>
                <a:latin typeface="Segoe UI" panose="020B0502040204020203" pitchFamily="34" charset="0"/>
                <a:cs typeface="Segoe UI" panose="020B0502040204020203" pitchFamily="34" charset="0"/>
              </a:defRPr>
            </a:lvl4pPr>
            <a:lvl5pPr>
              <a:lnSpc>
                <a:spcPct val="100000"/>
              </a:lnSpc>
              <a:defRPr sz="1632">
                <a:solidFill>
                  <a:schemeClr val="tx1"/>
                </a:solidFill>
                <a:latin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14"/>
          <p:cNvSpPr>
            <a:spLocks noGrp="1"/>
          </p:cNvSpPr>
          <p:nvPr>
            <p:ph type="body" sz="quarter" idx="15"/>
          </p:nvPr>
        </p:nvSpPr>
        <p:spPr>
          <a:xfrm>
            <a:off x="9327356" y="3497263"/>
            <a:ext cx="3109119" cy="2331508"/>
          </a:xfrm>
          <a:solidFill>
            <a:srgbClr val="0C6126">
              <a:alpha val="89804"/>
            </a:srgbClr>
          </a:solidFill>
        </p:spPr>
        <p:txBody>
          <a:bodyPr>
            <a:normAutofit/>
          </a:bodyPr>
          <a:lstStyle>
            <a:lvl1pPr>
              <a:lnSpc>
                <a:spcPct val="100000"/>
              </a:lnSpc>
              <a:defRPr sz="1632">
                <a:solidFill>
                  <a:schemeClr val="bg1"/>
                </a:solidFill>
                <a:latin typeface="Segoe UI" panose="020B0502040204020203" pitchFamily="34" charset="0"/>
                <a:cs typeface="Segoe UI" panose="020B0502040204020203" pitchFamily="34" charset="0"/>
              </a:defRPr>
            </a:lvl1pPr>
            <a:lvl2pPr>
              <a:lnSpc>
                <a:spcPct val="100000"/>
              </a:lnSpc>
              <a:defRPr sz="1632">
                <a:solidFill>
                  <a:schemeClr val="bg1"/>
                </a:solidFill>
                <a:latin typeface="Segoe UI" panose="020B0502040204020203" pitchFamily="34" charset="0"/>
                <a:cs typeface="Segoe UI" panose="020B0502040204020203" pitchFamily="34" charset="0"/>
              </a:defRPr>
            </a:lvl2pPr>
            <a:lvl3pPr>
              <a:lnSpc>
                <a:spcPct val="100000"/>
              </a:lnSpc>
              <a:defRPr sz="1632">
                <a:solidFill>
                  <a:schemeClr val="bg1"/>
                </a:solidFill>
                <a:latin typeface="Segoe UI" panose="020B0502040204020203" pitchFamily="34" charset="0"/>
                <a:cs typeface="Segoe UI" panose="020B0502040204020203" pitchFamily="34" charset="0"/>
              </a:defRPr>
            </a:lvl3pPr>
            <a:lvl4pPr>
              <a:lnSpc>
                <a:spcPct val="100000"/>
              </a:lnSpc>
              <a:defRPr sz="1632">
                <a:solidFill>
                  <a:schemeClr val="bg1"/>
                </a:solidFill>
                <a:latin typeface="Segoe UI" panose="020B0502040204020203" pitchFamily="34" charset="0"/>
                <a:cs typeface="Segoe UI" panose="020B0502040204020203" pitchFamily="34" charset="0"/>
              </a:defRPr>
            </a:lvl4pPr>
            <a:lvl5pPr>
              <a:lnSpc>
                <a:spcPct val="100000"/>
              </a:lnSpc>
              <a:defRPr sz="1632">
                <a:solidFill>
                  <a:schemeClr val="bg1"/>
                </a:solidFill>
                <a:latin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Slide Number Placeholder 3"/>
          <p:cNvSpPr txBox="1">
            <a:spLocks/>
          </p:cNvSpPr>
          <p:nvPr userDrawn="1"/>
        </p:nvSpPr>
        <p:spPr>
          <a:xfrm>
            <a:off x="4767316" y="6605946"/>
            <a:ext cx="2901844" cy="372394"/>
          </a:xfrm>
          <a:prstGeom prst="rect">
            <a:avLst/>
          </a:prstGeom>
        </p:spPr>
        <p:txBody>
          <a:bodyPr vert="horz" lIns="186521" tIns="46630" rIns="186521" bIns="4663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pPr>
            <a:r>
              <a:rPr lang="en-US" sz="1020" dirty="0">
                <a:latin typeface="Segoe UI" panose="020B0502040204020203" pitchFamily="34" charset="0"/>
                <a:cs typeface="Segoe UI" panose="020B0502040204020203" pitchFamily="34" charset="0"/>
              </a:rPr>
              <a:t>Microsoft Confidential</a:t>
            </a:r>
          </a:p>
        </p:txBody>
      </p:sp>
      <p:sp>
        <p:nvSpPr>
          <p:cNvPr id="13" name="Slide Number Placeholder 4"/>
          <p:cNvSpPr>
            <a:spLocks noGrp="1"/>
          </p:cNvSpPr>
          <p:nvPr>
            <p:ph type="sldNum" sz="quarter" idx="17"/>
          </p:nvPr>
        </p:nvSpPr>
        <p:spPr>
          <a:xfrm>
            <a:off x="9028102" y="6482893"/>
            <a:ext cx="2798207" cy="372394"/>
          </a:xfrm>
        </p:spPr>
        <p:txBody>
          <a:bodyPr/>
          <a:lstStyle/>
          <a:p>
            <a:fld id="{AFFF257A-30C5-4AFB-911B-BE4CEEA1EA82}" type="slidenum">
              <a:rPr lang="en-US" smtClean="0">
                <a:solidFill>
                  <a:prstClr val="black">
                    <a:tint val="75000"/>
                  </a:prstClr>
                </a:solidFill>
              </a:rPr>
              <a:pPr/>
              <a:t>‹N°›</a:t>
            </a:fld>
            <a:endParaRPr lang="en-US">
              <a:solidFill>
                <a:prstClr val="black">
                  <a:tint val="75000"/>
                </a:prstClr>
              </a:solidFill>
            </a:endParaRPr>
          </a:p>
        </p:txBody>
      </p:sp>
    </p:spTree>
    <p:extLst>
      <p:ext uri="{BB962C8B-B14F-4D97-AF65-F5344CB8AC3E}">
        <p14:creationId xmlns:p14="http://schemas.microsoft.com/office/powerpoint/2010/main" val="65016268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Tiles with text and background image">
    <p:bg>
      <p:bgPr>
        <a:solidFill>
          <a:schemeClr val="bg1"/>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15"/>
          </p:nvPr>
        </p:nvSpPr>
        <p:spPr>
          <a:xfrm>
            <a:off x="0" y="0"/>
            <a:ext cx="12436475" cy="6994525"/>
          </a:xfrm>
        </p:spPr>
        <p:txBody>
          <a:bodyPr/>
          <a:lstStyle>
            <a:lvl1pPr>
              <a:defRPr>
                <a:solidFill>
                  <a:srgbClr val="3F3F3F"/>
                </a:solidFill>
              </a:defRPr>
            </a:lvl1pPr>
          </a:lstStyle>
          <a:p>
            <a:r>
              <a:rPr lang="en-US" dirty="0"/>
              <a:t>Click icon to add picture</a:t>
            </a:r>
          </a:p>
        </p:txBody>
      </p:sp>
      <p:sp>
        <p:nvSpPr>
          <p:cNvPr id="2" name="Title 1"/>
          <p:cNvSpPr>
            <a:spLocks noGrp="1"/>
          </p:cNvSpPr>
          <p:nvPr>
            <p:ph type="title" hasCustomPrompt="1"/>
          </p:nvPr>
        </p:nvSpPr>
        <p:spPr>
          <a:xfrm>
            <a:off x="0" y="1165754"/>
            <a:ext cx="3109119" cy="2331508"/>
          </a:xfrm>
          <a:solidFill>
            <a:srgbClr val="0A5BBA">
              <a:alpha val="90000"/>
            </a:srgbClr>
          </a:solidFill>
        </p:spPr>
        <p:txBody>
          <a:bodyPr lIns="182880" tIns="137160" anchor="t" anchorCtr="0">
            <a:normAutofit/>
          </a:bodyPr>
          <a:lstStyle>
            <a:lvl1pPr>
              <a:defRPr sz="2448">
                <a:solidFill>
                  <a:schemeClr val="bg1"/>
                </a:solidFill>
                <a:latin typeface="Segoe UI" panose="020B0502040204020203" pitchFamily="34" charset="0"/>
                <a:cs typeface="Segoe UI" panose="020B0502040204020203" pitchFamily="34" charset="0"/>
              </a:defRPr>
            </a:lvl1pPr>
          </a:lstStyle>
          <a:p>
            <a:r>
              <a:rPr lang="en-US" dirty="0"/>
              <a:t>Click to edit slide title</a:t>
            </a:r>
          </a:p>
        </p:txBody>
      </p:sp>
      <p:sp>
        <p:nvSpPr>
          <p:cNvPr id="16" name="Text Placeholder 14"/>
          <p:cNvSpPr>
            <a:spLocks noGrp="1"/>
          </p:cNvSpPr>
          <p:nvPr>
            <p:ph type="body" sz="quarter" idx="12"/>
          </p:nvPr>
        </p:nvSpPr>
        <p:spPr>
          <a:xfrm>
            <a:off x="0" y="3497263"/>
            <a:ext cx="3109119" cy="2331508"/>
          </a:xfrm>
          <a:solidFill>
            <a:srgbClr val="002050">
              <a:alpha val="90000"/>
            </a:srgbClr>
          </a:solidFill>
        </p:spPr>
        <p:txBody>
          <a:bodyPr>
            <a:normAutofit/>
          </a:bodyPr>
          <a:lstStyle>
            <a:lvl1pPr>
              <a:lnSpc>
                <a:spcPct val="100000"/>
              </a:lnSpc>
              <a:defRPr sz="1632">
                <a:solidFill>
                  <a:schemeClr val="bg1"/>
                </a:solidFill>
              </a:defRPr>
            </a:lvl1pPr>
            <a:lvl2pPr>
              <a:lnSpc>
                <a:spcPct val="100000"/>
              </a:lnSpc>
              <a:defRPr sz="1632">
                <a:solidFill>
                  <a:schemeClr val="bg1"/>
                </a:solidFill>
              </a:defRPr>
            </a:lvl2pPr>
            <a:lvl3pPr>
              <a:lnSpc>
                <a:spcPct val="100000"/>
              </a:lnSpc>
              <a:defRPr sz="1632">
                <a:solidFill>
                  <a:schemeClr val="bg1"/>
                </a:solidFill>
              </a:defRPr>
            </a:lvl3pPr>
            <a:lvl4pPr>
              <a:lnSpc>
                <a:spcPct val="100000"/>
              </a:lnSpc>
              <a:defRPr sz="1632">
                <a:solidFill>
                  <a:schemeClr val="bg1"/>
                </a:solidFill>
              </a:defRPr>
            </a:lvl4pPr>
            <a:lvl5pPr>
              <a:lnSpc>
                <a:spcPct val="100000"/>
              </a:lnSpc>
              <a:defRPr sz="1632">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 Placeholder 14"/>
          <p:cNvSpPr>
            <a:spLocks noGrp="1"/>
          </p:cNvSpPr>
          <p:nvPr>
            <p:ph type="body" sz="quarter" idx="13"/>
          </p:nvPr>
        </p:nvSpPr>
        <p:spPr>
          <a:xfrm>
            <a:off x="3109119" y="3497263"/>
            <a:ext cx="3109119" cy="2331508"/>
          </a:xfrm>
          <a:solidFill>
            <a:srgbClr val="15AEEF">
              <a:alpha val="89804"/>
            </a:srgbClr>
          </a:solidFill>
        </p:spPr>
        <p:txBody>
          <a:bodyPr>
            <a:normAutofit/>
          </a:bodyPr>
          <a:lstStyle>
            <a:lvl1pPr>
              <a:lnSpc>
                <a:spcPct val="100000"/>
              </a:lnSpc>
              <a:defRPr sz="1632">
                <a:solidFill>
                  <a:srgbClr val="000000"/>
                </a:solidFill>
              </a:defRPr>
            </a:lvl1pPr>
            <a:lvl2pPr>
              <a:lnSpc>
                <a:spcPct val="100000"/>
              </a:lnSpc>
              <a:defRPr sz="1632">
                <a:solidFill>
                  <a:srgbClr val="000000"/>
                </a:solidFill>
              </a:defRPr>
            </a:lvl2pPr>
            <a:lvl3pPr>
              <a:lnSpc>
                <a:spcPct val="100000"/>
              </a:lnSpc>
              <a:defRPr sz="1632">
                <a:solidFill>
                  <a:srgbClr val="000000"/>
                </a:solidFill>
              </a:defRPr>
            </a:lvl3pPr>
            <a:lvl4pPr>
              <a:lnSpc>
                <a:spcPct val="100000"/>
              </a:lnSpc>
              <a:defRPr sz="1632">
                <a:solidFill>
                  <a:srgbClr val="000000"/>
                </a:solidFill>
              </a:defRPr>
            </a:lvl4pPr>
            <a:lvl5pPr>
              <a:lnSpc>
                <a:spcPct val="100000"/>
              </a:lnSpc>
              <a:defRPr sz="1632">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 Placeholder 14"/>
          <p:cNvSpPr>
            <a:spLocks noGrp="1"/>
          </p:cNvSpPr>
          <p:nvPr>
            <p:ph type="body" sz="quarter" idx="14"/>
          </p:nvPr>
        </p:nvSpPr>
        <p:spPr>
          <a:xfrm>
            <a:off x="6218237" y="3497263"/>
            <a:ext cx="3109119" cy="2331508"/>
          </a:xfrm>
          <a:solidFill>
            <a:srgbClr val="0E715F">
              <a:alpha val="89804"/>
            </a:srgbClr>
          </a:solidFill>
        </p:spPr>
        <p:txBody>
          <a:bodyPr>
            <a:normAutofit/>
          </a:bodyPr>
          <a:lstStyle>
            <a:lvl1pPr>
              <a:lnSpc>
                <a:spcPct val="100000"/>
              </a:lnSpc>
              <a:defRPr sz="1632">
                <a:solidFill>
                  <a:schemeClr val="bg1"/>
                </a:solidFill>
              </a:defRPr>
            </a:lvl1pPr>
            <a:lvl2pPr>
              <a:lnSpc>
                <a:spcPct val="100000"/>
              </a:lnSpc>
              <a:defRPr sz="1632">
                <a:solidFill>
                  <a:schemeClr val="bg1"/>
                </a:solidFill>
              </a:defRPr>
            </a:lvl2pPr>
            <a:lvl3pPr>
              <a:lnSpc>
                <a:spcPct val="100000"/>
              </a:lnSpc>
              <a:defRPr sz="1632">
                <a:solidFill>
                  <a:schemeClr val="bg1"/>
                </a:solidFill>
              </a:defRPr>
            </a:lvl3pPr>
            <a:lvl4pPr>
              <a:lnSpc>
                <a:spcPct val="100000"/>
              </a:lnSpc>
              <a:defRPr sz="1632">
                <a:solidFill>
                  <a:schemeClr val="bg1"/>
                </a:solidFill>
              </a:defRPr>
            </a:lvl4pPr>
            <a:lvl5pPr>
              <a:lnSpc>
                <a:spcPct val="100000"/>
              </a:lnSpc>
              <a:defRPr sz="1632">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Date Placeholder 2"/>
          <p:cNvSpPr>
            <a:spLocks noGrp="1"/>
          </p:cNvSpPr>
          <p:nvPr>
            <p:ph type="dt" sz="half" idx="10"/>
          </p:nvPr>
        </p:nvSpPr>
        <p:spPr>
          <a:xfrm>
            <a:off x="0" y="6622137"/>
            <a:ext cx="2901844" cy="372394"/>
          </a:xfrm>
        </p:spPr>
        <p:txBody>
          <a:bodyPr/>
          <a:lstStyle>
            <a:lvl1pPr>
              <a:defRPr>
                <a:solidFill>
                  <a:srgbClr val="3F3F3F"/>
                </a:solidFill>
                <a:latin typeface="+mn-lt"/>
              </a:defRPr>
            </a:lvl1pPr>
          </a:lstStyle>
          <a:p>
            <a:fld id="{97C2647B-2CB6-4DA8-99F1-BFA229753949}" type="datetime1">
              <a:rPr lang="en-US" smtClean="0"/>
              <a:pPr/>
              <a:t>9/14/2018</a:t>
            </a:fld>
            <a:endParaRPr lang="en-US" dirty="0"/>
          </a:p>
        </p:txBody>
      </p:sp>
      <p:sp>
        <p:nvSpPr>
          <p:cNvPr id="12" name="Slide Number Placeholder 3"/>
          <p:cNvSpPr txBox="1">
            <a:spLocks/>
          </p:cNvSpPr>
          <p:nvPr userDrawn="1"/>
        </p:nvSpPr>
        <p:spPr>
          <a:xfrm>
            <a:off x="4767316" y="6605946"/>
            <a:ext cx="2901844" cy="372394"/>
          </a:xfrm>
          <a:prstGeom prst="rect">
            <a:avLst/>
          </a:prstGeom>
        </p:spPr>
        <p:txBody>
          <a:bodyPr vert="horz" lIns="186521" tIns="46630" rIns="186521" bIns="4663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pPr>
            <a:r>
              <a:rPr lang="en-US" sz="1020" dirty="0">
                <a:latin typeface="Segoe UI Light" panose="020B0502040204020203" pitchFamily="34" charset="0"/>
                <a:cs typeface="Segoe UI Light" panose="020B0502040204020203" pitchFamily="34" charset="0"/>
              </a:rPr>
              <a:t>Microsoft Confidential</a:t>
            </a:r>
          </a:p>
        </p:txBody>
      </p:sp>
      <p:sp>
        <p:nvSpPr>
          <p:cNvPr id="13" name="Slide Number Placeholder 4"/>
          <p:cNvSpPr>
            <a:spLocks noGrp="1"/>
          </p:cNvSpPr>
          <p:nvPr>
            <p:ph type="sldNum" sz="quarter" idx="16"/>
          </p:nvPr>
        </p:nvSpPr>
        <p:spPr>
          <a:xfrm>
            <a:off x="9028102" y="6482893"/>
            <a:ext cx="2798207" cy="372394"/>
          </a:xfrm>
        </p:spPr>
        <p:txBody>
          <a:bodyPr/>
          <a:lstStyle/>
          <a:p>
            <a:fld id="{AFFF257A-30C5-4AFB-911B-BE4CEEA1EA82}" type="slidenum">
              <a:rPr lang="en-US" smtClean="0">
                <a:solidFill>
                  <a:prstClr val="black">
                    <a:tint val="75000"/>
                  </a:prstClr>
                </a:solidFill>
              </a:rPr>
              <a:pPr/>
              <a:t>‹N°›</a:t>
            </a:fld>
            <a:endParaRPr lang="en-US">
              <a:solidFill>
                <a:prstClr val="black">
                  <a:tint val="75000"/>
                </a:prstClr>
              </a:solidFill>
            </a:endParaRPr>
          </a:p>
        </p:txBody>
      </p:sp>
    </p:spTree>
    <p:extLst>
      <p:ext uri="{BB962C8B-B14F-4D97-AF65-F5344CB8AC3E}">
        <p14:creationId xmlns:p14="http://schemas.microsoft.com/office/powerpoint/2010/main" val="216437851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Image and text">
    <p:bg>
      <p:bgPr>
        <a:solidFill>
          <a:schemeClr val="bg1"/>
        </a:solid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a:defRPr>
                <a:solidFill>
                  <a:srgbClr val="3F3F3F"/>
                </a:solidFill>
              </a:defRPr>
            </a:lvl1pPr>
          </a:lstStyle>
          <a:p>
            <a:fld id="{4909424F-52EE-4881-87F3-71BBF1CDFBFA}" type="datetime1">
              <a:rPr lang="en-US" smtClean="0"/>
              <a:pPr/>
              <a:t>9/14/2018</a:t>
            </a:fld>
            <a:endParaRPr lang="en-US"/>
          </a:p>
        </p:txBody>
      </p:sp>
      <p:sp>
        <p:nvSpPr>
          <p:cNvPr id="4" name="Slide Number Placeholder 3"/>
          <p:cNvSpPr>
            <a:spLocks noGrp="1"/>
          </p:cNvSpPr>
          <p:nvPr>
            <p:ph type="sldNum" sz="quarter" idx="11"/>
          </p:nvPr>
        </p:nvSpPr>
        <p:spPr/>
        <p:txBody>
          <a:bodyPr/>
          <a:lstStyle>
            <a:lvl1pPr>
              <a:defRPr>
                <a:solidFill>
                  <a:srgbClr val="3F3F3F"/>
                </a:solidFill>
              </a:defRPr>
            </a:lvl1pPr>
          </a:lstStyle>
          <a:p>
            <a:fld id="{74A398B2-5A34-1A4A-811E-F4027282568C}" type="slidenum">
              <a:rPr lang="en-US" smtClean="0"/>
              <a:pPr/>
              <a:t>‹N°›</a:t>
            </a:fld>
            <a:endParaRPr lang="en-US"/>
          </a:p>
        </p:txBody>
      </p:sp>
      <p:sp>
        <p:nvSpPr>
          <p:cNvPr id="19" name="Content Placeholder 18"/>
          <p:cNvSpPr>
            <a:spLocks noGrp="1"/>
          </p:cNvSpPr>
          <p:nvPr>
            <p:ph sz="quarter" idx="15"/>
          </p:nvPr>
        </p:nvSpPr>
        <p:spPr>
          <a:xfrm>
            <a:off x="3109119" y="1165754"/>
            <a:ext cx="6218238" cy="4663017"/>
          </a:xfrm>
        </p:spPr>
        <p:txBody>
          <a:bodyPr>
            <a:normAutofit/>
          </a:bodyPr>
          <a:lstStyle>
            <a:lvl1pPr>
              <a:defRPr sz="1836">
                <a:solidFill>
                  <a:srgbClr val="3F3F3F"/>
                </a:solidFill>
              </a:defRPr>
            </a:lvl1pPr>
            <a:lvl2pPr>
              <a:defRPr sz="1632">
                <a:solidFill>
                  <a:srgbClr val="3F3F3F"/>
                </a:solidFill>
              </a:defRPr>
            </a:lvl2pPr>
            <a:lvl3pPr>
              <a:defRPr sz="1428">
                <a:solidFill>
                  <a:srgbClr val="3F3F3F"/>
                </a:solidFill>
              </a:defRPr>
            </a:lvl3pPr>
            <a:lvl4pPr>
              <a:defRPr sz="1428">
                <a:solidFill>
                  <a:srgbClr val="3F3F3F"/>
                </a:solidFill>
              </a:defRPr>
            </a:lvl4pPr>
            <a:lvl5pPr>
              <a:defRPr sz="1428">
                <a:solidFill>
                  <a:srgbClr val="3F3F3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p:cNvSpPr>
            <a:spLocks noGrp="1"/>
          </p:cNvSpPr>
          <p:nvPr>
            <p:ph type="title" hasCustomPrompt="1"/>
          </p:nvPr>
        </p:nvSpPr>
        <p:spPr>
          <a:xfrm>
            <a:off x="0" y="1165754"/>
            <a:ext cx="3109119" cy="2331508"/>
          </a:xfrm>
          <a:solidFill>
            <a:srgbClr val="0A5BBA"/>
          </a:solidFill>
        </p:spPr>
        <p:txBody>
          <a:bodyPr lIns="182880" tIns="137160" anchor="t" anchorCtr="0">
            <a:normAutofit/>
          </a:bodyPr>
          <a:lstStyle>
            <a:lvl1pPr>
              <a:defRPr sz="2448">
                <a:solidFill>
                  <a:schemeClr val="bg1"/>
                </a:solidFill>
                <a:latin typeface="Segoe UI" panose="020B0502040204020203" pitchFamily="34" charset="0"/>
                <a:cs typeface="Segoe UI" panose="020B0502040204020203" pitchFamily="34" charset="0"/>
              </a:defRPr>
            </a:lvl1pPr>
          </a:lstStyle>
          <a:p>
            <a:r>
              <a:rPr lang="en-US" dirty="0"/>
              <a:t>Click to edit slide title</a:t>
            </a:r>
          </a:p>
        </p:txBody>
      </p:sp>
      <p:sp>
        <p:nvSpPr>
          <p:cNvPr id="9" name="Text Placeholder 14"/>
          <p:cNvSpPr>
            <a:spLocks noGrp="1"/>
          </p:cNvSpPr>
          <p:nvPr>
            <p:ph type="body" sz="quarter" idx="12"/>
          </p:nvPr>
        </p:nvSpPr>
        <p:spPr>
          <a:xfrm>
            <a:off x="9327356" y="1165754"/>
            <a:ext cx="3109119" cy="2331508"/>
          </a:xfrm>
          <a:solidFill>
            <a:srgbClr val="002050"/>
          </a:solidFill>
        </p:spPr>
        <p:txBody>
          <a:bodyPr>
            <a:normAutofit/>
          </a:bodyPr>
          <a:lstStyle>
            <a:lvl1pPr>
              <a:lnSpc>
                <a:spcPct val="100000"/>
              </a:lnSpc>
              <a:defRPr sz="1632">
                <a:solidFill>
                  <a:schemeClr val="bg1"/>
                </a:solidFill>
                <a:latin typeface="+mn-lt"/>
              </a:defRPr>
            </a:lvl1pPr>
            <a:lvl2pPr>
              <a:lnSpc>
                <a:spcPct val="100000"/>
              </a:lnSpc>
              <a:defRPr sz="1632">
                <a:solidFill>
                  <a:schemeClr val="bg1"/>
                </a:solidFill>
                <a:latin typeface="+mn-lt"/>
              </a:defRPr>
            </a:lvl2pPr>
            <a:lvl3pPr>
              <a:lnSpc>
                <a:spcPct val="100000"/>
              </a:lnSpc>
              <a:defRPr sz="1632">
                <a:solidFill>
                  <a:schemeClr val="bg1"/>
                </a:solidFill>
                <a:latin typeface="+mn-lt"/>
              </a:defRPr>
            </a:lvl3pPr>
            <a:lvl4pPr>
              <a:lnSpc>
                <a:spcPct val="100000"/>
              </a:lnSpc>
              <a:defRPr sz="1632">
                <a:solidFill>
                  <a:schemeClr val="bg1"/>
                </a:solidFill>
                <a:latin typeface="+mn-lt"/>
              </a:defRPr>
            </a:lvl4pPr>
            <a:lvl5pPr>
              <a:lnSpc>
                <a:spcPct val="100000"/>
              </a:lnSpc>
              <a:defRPr sz="1632">
                <a:solidFill>
                  <a:schemeClr val="bg1"/>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14"/>
          <p:cNvSpPr>
            <a:spLocks noGrp="1"/>
          </p:cNvSpPr>
          <p:nvPr>
            <p:ph type="body" sz="quarter" idx="16"/>
          </p:nvPr>
        </p:nvSpPr>
        <p:spPr>
          <a:xfrm>
            <a:off x="9327356" y="3497263"/>
            <a:ext cx="3109119" cy="2331508"/>
          </a:xfrm>
          <a:solidFill>
            <a:srgbClr val="15AEEF"/>
          </a:solidFill>
        </p:spPr>
        <p:txBody>
          <a:bodyPr>
            <a:normAutofit/>
          </a:bodyPr>
          <a:lstStyle>
            <a:lvl1pPr>
              <a:lnSpc>
                <a:spcPct val="100000"/>
              </a:lnSpc>
              <a:defRPr sz="1632">
                <a:solidFill>
                  <a:srgbClr val="000000"/>
                </a:solidFill>
                <a:latin typeface="+mn-lt"/>
              </a:defRPr>
            </a:lvl1pPr>
            <a:lvl2pPr>
              <a:lnSpc>
                <a:spcPct val="100000"/>
              </a:lnSpc>
              <a:defRPr sz="1632">
                <a:solidFill>
                  <a:srgbClr val="000000"/>
                </a:solidFill>
                <a:latin typeface="+mn-lt"/>
              </a:defRPr>
            </a:lvl2pPr>
            <a:lvl3pPr>
              <a:lnSpc>
                <a:spcPct val="100000"/>
              </a:lnSpc>
              <a:defRPr sz="1632">
                <a:solidFill>
                  <a:srgbClr val="000000"/>
                </a:solidFill>
                <a:latin typeface="+mn-lt"/>
              </a:defRPr>
            </a:lvl3pPr>
            <a:lvl4pPr>
              <a:lnSpc>
                <a:spcPct val="100000"/>
              </a:lnSpc>
              <a:defRPr sz="1632">
                <a:solidFill>
                  <a:srgbClr val="000000"/>
                </a:solidFill>
                <a:latin typeface="+mn-lt"/>
              </a:defRPr>
            </a:lvl4pPr>
            <a:lvl5pPr>
              <a:lnSpc>
                <a:spcPct val="100000"/>
              </a:lnSpc>
              <a:defRPr sz="1632">
                <a:solidFill>
                  <a:srgbClr val="000000"/>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2671878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Alternating tiles">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165754"/>
            <a:ext cx="3109119" cy="2331508"/>
          </a:xfrm>
          <a:solidFill>
            <a:srgbClr val="0A5BBA"/>
          </a:solidFill>
        </p:spPr>
        <p:txBody>
          <a:bodyPr lIns="182880" tIns="137160" anchor="t" anchorCtr="0">
            <a:normAutofit/>
          </a:bodyPr>
          <a:lstStyle>
            <a:lvl1pPr>
              <a:defRPr sz="2448">
                <a:solidFill>
                  <a:schemeClr val="bg1"/>
                </a:solidFill>
                <a:latin typeface="Segoe UI" panose="020B0502040204020203" pitchFamily="34" charset="0"/>
                <a:cs typeface="Segoe UI" panose="020B0502040204020203" pitchFamily="34" charset="0"/>
              </a:defRPr>
            </a:lvl1pPr>
          </a:lstStyle>
          <a:p>
            <a:r>
              <a:rPr lang="en-US" dirty="0"/>
              <a:t>Click to edit slide title</a:t>
            </a:r>
          </a:p>
        </p:txBody>
      </p:sp>
      <p:sp>
        <p:nvSpPr>
          <p:cNvPr id="3" name="Date Placeholder 2"/>
          <p:cNvSpPr>
            <a:spLocks noGrp="1"/>
          </p:cNvSpPr>
          <p:nvPr>
            <p:ph type="dt" sz="half" idx="10"/>
          </p:nvPr>
        </p:nvSpPr>
        <p:spPr/>
        <p:txBody>
          <a:bodyPr/>
          <a:lstStyle>
            <a:lvl1pPr>
              <a:defRPr>
                <a:solidFill>
                  <a:srgbClr val="3F3F3F"/>
                </a:solidFill>
              </a:defRPr>
            </a:lvl1pPr>
          </a:lstStyle>
          <a:p>
            <a:fld id="{53E79FF6-4089-4F9B-8E7B-21EA13AC4CB8}" type="datetime1">
              <a:rPr lang="en-US" smtClean="0"/>
              <a:pPr/>
              <a:t>9/14/2018</a:t>
            </a:fld>
            <a:endParaRPr lang="en-US"/>
          </a:p>
        </p:txBody>
      </p:sp>
      <p:sp>
        <p:nvSpPr>
          <p:cNvPr id="4" name="Slide Number Placeholder 3"/>
          <p:cNvSpPr>
            <a:spLocks noGrp="1"/>
          </p:cNvSpPr>
          <p:nvPr>
            <p:ph type="sldNum" sz="quarter" idx="11"/>
          </p:nvPr>
        </p:nvSpPr>
        <p:spPr/>
        <p:txBody>
          <a:bodyPr/>
          <a:lstStyle>
            <a:lvl1pPr>
              <a:defRPr>
                <a:solidFill>
                  <a:srgbClr val="3F3F3F"/>
                </a:solidFill>
              </a:defRPr>
            </a:lvl1pPr>
          </a:lstStyle>
          <a:p>
            <a:fld id="{74A398B2-5A34-1A4A-811E-F4027282568C}" type="slidenum">
              <a:rPr lang="en-US" smtClean="0"/>
              <a:pPr/>
              <a:t>‹N°›</a:t>
            </a:fld>
            <a:endParaRPr lang="en-US"/>
          </a:p>
        </p:txBody>
      </p:sp>
      <p:sp>
        <p:nvSpPr>
          <p:cNvPr id="17" name="Text Placeholder 16"/>
          <p:cNvSpPr>
            <a:spLocks noGrp="1"/>
          </p:cNvSpPr>
          <p:nvPr>
            <p:ph type="body" sz="quarter" idx="12"/>
          </p:nvPr>
        </p:nvSpPr>
        <p:spPr>
          <a:xfrm>
            <a:off x="6218237" y="1165754"/>
            <a:ext cx="3109119" cy="2331508"/>
          </a:xfrm>
          <a:solidFill>
            <a:srgbClr val="15AEEF"/>
          </a:solidFill>
        </p:spPr>
        <p:txBody>
          <a:bodyPr>
            <a:normAutofit/>
          </a:bodyPr>
          <a:lstStyle>
            <a:lvl1pPr>
              <a:lnSpc>
                <a:spcPct val="100000"/>
              </a:lnSpc>
              <a:defRPr sz="1632">
                <a:solidFill>
                  <a:schemeClr val="tx1"/>
                </a:solidFill>
              </a:defRPr>
            </a:lvl1pPr>
            <a:lvl2pPr>
              <a:lnSpc>
                <a:spcPct val="100000"/>
              </a:lnSpc>
              <a:defRPr sz="1632">
                <a:solidFill>
                  <a:schemeClr val="tx1"/>
                </a:solidFill>
              </a:defRPr>
            </a:lvl2pPr>
            <a:lvl3pPr>
              <a:lnSpc>
                <a:spcPct val="100000"/>
              </a:lnSpc>
              <a:defRPr sz="1632">
                <a:solidFill>
                  <a:schemeClr val="tx1"/>
                </a:solidFill>
              </a:defRPr>
            </a:lvl3pPr>
            <a:lvl4pPr>
              <a:lnSpc>
                <a:spcPct val="100000"/>
              </a:lnSpc>
              <a:defRPr sz="1632">
                <a:solidFill>
                  <a:schemeClr val="tx1"/>
                </a:solidFill>
              </a:defRPr>
            </a:lvl4pPr>
            <a:lvl5pPr>
              <a:lnSpc>
                <a:spcPct val="100000"/>
              </a:lnSpc>
              <a:defRPr sz="1632">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Text Placeholder 18"/>
          <p:cNvSpPr>
            <a:spLocks noGrp="1"/>
          </p:cNvSpPr>
          <p:nvPr>
            <p:ph type="body" sz="quarter" idx="13"/>
          </p:nvPr>
        </p:nvSpPr>
        <p:spPr>
          <a:xfrm>
            <a:off x="9327356" y="3497263"/>
            <a:ext cx="3109119" cy="2331508"/>
          </a:xfrm>
          <a:solidFill>
            <a:srgbClr val="0E715F"/>
          </a:solidFill>
        </p:spPr>
        <p:txBody>
          <a:bodyPr>
            <a:normAutofit/>
          </a:bodyPr>
          <a:lstStyle>
            <a:lvl1pPr>
              <a:lnSpc>
                <a:spcPct val="100000"/>
              </a:lnSpc>
              <a:defRPr sz="1632">
                <a:solidFill>
                  <a:schemeClr val="bg1"/>
                </a:solidFill>
              </a:defRPr>
            </a:lvl1pPr>
            <a:lvl2pPr>
              <a:lnSpc>
                <a:spcPct val="100000"/>
              </a:lnSpc>
              <a:defRPr sz="1632">
                <a:solidFill>
                  <a:schemeClr val="bg1"/>
                </a:solidFill>
              </a:defRPr>
            </a:lvl2pPr>
            <a:lvl3pPr>
              <a:lnSpc>
                <a:spcPct val="100000"/>
              </a:lnSpc>
              <a:defRPr sz="1632">
                <a:solidFill>
                  <a:schemeClr val="bg1"/>
                </a:solidFill>
              </a:defRPr>
            </a:lvl3pPr>
            <a:lvl4pPr>
              <a:lnSpc>
                <a:spcPct val="100000"/>
              </a:lnSpc>
              <a:defRPr sz="1632">
                <a:solidFill>
                  <a:schemeClr val="bg1"/>
                </a:solidFill>
              </a:defRPr>
            </a:lvl4pPr>
            <a:lvl5pPr>
              <a:lnSpc>
                <a:spcPct val="100000"/>
              </a:lnSpc>
              <a:defRPr sz="1632">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Text Placeholder 20"/>
          <p:cNvSpPr>
            <a:spLocks noGrp="1"/>
          </p:cNvSpPr>
          <p:nvPr>
            <p:ph type="body" sz="quarter" idx="14"/>
          </p:nvPr>
        </p:nvSpPr>
        <p:spPr>
          <a:xfrm>
            <a:off x="3109119" y="3497263"/>
            <a:ext cx="3109119" cy="2331508"/>
          </a:xfrm>
          <a:solidFill>
            <a:srgbClr val="002050"/>
          </a:solidFill>
        </p:spPr>
        <p:txBody>
          <a:bodyPr>
            <a:normAutofit/>
          </a:bodyPr>
          <a:lstStyle>
            <a:lvl1pPr>
              <a:lnSpc>
                <a:spcPct val="100000"/>
              </a:lnSpc>
              <a:defRPr sz="1632">
                <a:solidFill>
                  <a:schemeClr val="bg1"/>
                </a:solidFill>
              </a:defRPr>
            </a:lvl1pPr>
            <a:lvl2pPr>
              <a:lnSpc>
                <a:spcPct val="100000"/>
              </a:lnSpc>
              <a:defRPr sz="1632">
                <a:solidFill>
                  <a:schemeClr val="bg1"/>
                </a:solidFill>
              </a:defRPr>
            </a:lvl2pPr>
            <a:lvl3pPr>
              <a:lnSpc>
                <a:spcPct val="100000"/>
              </a:lnSpc>
              <a:defRPr sz="1632">
                <a:solidFill>
                  <a:schemeClr val="bg1"/>
                </a:solidFill>
              </a:defRPr>
            </a:lvl3pPr>
            <a:lvl4pPr>
              <a:lnSpc>
                <a:spcPct val="100000"/>
              </a:lnSpc>
              <a:defRPr sz="1632">
                <a:solidFill>
                  <a:schemeClr val="bg1"/>
                </a:solidFill>
              </a:defRPr>
            </a:lvl4pPr>
            <a:lvl5pPr>
              <a:lnSpc>
                <a:spcPct val="100000"/>
              </a:lnSpc>
              <a:defRPr sz="1632">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3" name="Picture Placeholder 22"/>
          <p:cNvSpPr>
            <a:spLocks noGrp="1"/>
          </p:cNvSpPr>
          <p:nvPr>
            <p:ph type="pic" sz="quarter" idx="15"/>
          </p:nvPr>
        </p:nvSpPr>
        <p:spPr>
          <a:xfrm>
            <a:off x="3109119" y="1165754"/>
            <a:ext cx="3109119" cy="2331508"/>
          </a:xfrm>
        </p:spPr>
        <p:txBody>
          <a:bodyPr/>
          <a:lstStyle/>
          <a:p>
            <a:r>
              <a:rPr lang="en-US"/>
              <a:t>Click icon to add picture</a:t>
            </a:r>
          </a:p>
        </p:txBody>
      </p:sp>
      <p:sp>
        <p:nvSpPr>
          <p:cNvPr id="24" name="Picture Placeholder 22"/>
          <p:cNvSpPr>
            <a:spLocks noGrp="1"/>
          </p:cNvSpPr>
          <p:nvPr>
            <p:ph type="pic" sz="quarter" idx="16"/>
          </p:nvPr>
        </p:nvSpPr>
        <p:spPr>
          <a:xfrm>
            <a:off x="9327356" y="1165754"/>
            <a:ext cx="3109119" cy="2331508"/>
          </a:xfrm>
        </p:spPr>
        <p:txBody>
          <a:bodyPr/>
          <a:lstStyle/>
          <a:p>
            <a:r>
              <a:rPr lang="en-US"/>
              <a:t>Click icon to add picture</a:t>
            </a:r>
          </a:p>
        </p:txBody>
      </p:sp>
      <p:sp>
        <p:nvSpPr>
          <p:cNvPr id="25" name="Picture Placeholder 22"/>
          <p:cNvSpPr>
            <a:spLocks noGrp="1"/>
          </p:cNvSpPr>
          <p:nvPr>
            <p:ph type="pic" sz="quarter" idx="17"/>
          </p:nvPr>
        </p:nvSpPr>
        <p:spPr>
          <a:xfrm>
            <a:off x="6218237" y="3497263"/>
            <a:ext cx="3109119" cy="2331508"/>
          </a:xfrm>
        </p:spPr>
        <p:txBody>
          <a:bodyPr/>
          <a:lstStyle/>
          <a:p>
            <a:r>
              <a:rPr lang="en-US"/>
              <a:t>Click icon to add picture</a:t>
            </a:r>
            <a:endParaRPr lang="en-US" dirty="0"/>
          </a:p>
        </p:txBody>
      </p:sp>
    </p:spTree>
    <p:extLst>
      <p:ext uri="{BB962C8B-B14F-4D97-AF65-F5344CB8AC3E}">
        <p14:creationId xmlns:p14="http://schemas.microsoft.com/office/powerpoint/2010/main" val="422195141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flowing text sections">
    <p:bg>
      <p:bgPr>
        <a:solidFill>
          <a:schemeClr val="bg1"/>
        </a:solidFill>
        <a:effectLst/>
      </p:bgPr>
    </p:bg>
    <p:spTree>
      <p:nvGrpSpPr>
        <p:cNvPr id="1" name=""/>
        <p:cNvGrpSpPr/>
        <p:nvPr/>
      </p:nvGrpSpPr>
      <p:grpSpPr>
        <a:xfrm>
          <a:off x="0" y="0"/>
          <a:ext cx="0" cy="0"/>
          <a:chOff x="0" y="0"/>
          <a:chExt cx="0" cy="0"/>
        </a:xfrm>
      </p:grpSpPr>
      <p:sp>
        <p:nvSpPr>
          <p:cNvPr id="12" name="Text Placeholder 11"/>
          <p:cNvSpPr>
            <a:spLocks noGrp="1"/>
          </p:cNvSpPr>
          <p:nvPr>
            <p:ph type="body" sz="quarter" idx="12"/>
          </p:nvPr>
        </p:nvSpPr>
        <p:spPr>
          <a:xfrm>
            <a:off x="3109119" y="1165754"/>
            <a:ext cx="4663678" cy="4663017"/>
          </a:xfrm>
          <a:solidFill>
            <a:srgbClr val="002050"/>
          </a:solidFill>
        </p:spPr>
        <p:txBody>
          <a:bodyPr>
            <a:noAutofit/>
          </a:bodyPr>
          <a:lstStyle>
            <a:lvl1pPr>
              <a:lnSpc>
                <a:spcPct val="100000"/>
              </a:lnSpc>
              <a:defRPr sz="1836">
                <a:solidFill>
                  <a:schemeClr val="bg1"/>
                </a:solidFill>
              </a:defRPr>
            </a:lvl1pPr>
            <a:lvl2pPr>
              <a:lnSpc>
                <a:spcPct val="100000"/>
              </a:lnSpc>
              <a:defRPr sz="2448"/>
            </a:lvl2pPr>
            <a:lvl3pPr>
              <a:lnSpc>
                <a:spcPct val="100000"/>
              </a:lnSpc>
              <a:defRPr sz="2448"/>
            </a:lvl3pPr>
            <a:lvl4pPr>
              <a:lnSpc>
                <a:spcPct val="100000"/>
              </a:lnSpc>
              <a:defRPr sz="2448"/>
            </a:lvl4pPr>
            <a:lvl5pPr>
              <a:lnSpc>
                <a:spcPct val="100000"/>
              </a:lnSpc>
              <a:defRPr sz="2448"/>
            </a:lvl5pPr>
          </a:lstStyle>
          <a:p>
            <a:pPr lvl="0"/>
            <a:r>
              <a:rPr lang="en-US" dirty="0"/>
              <a:t>Click to edit Master text styles</a:t>
            </a:r>
          </a:p>
        </p:txBody>
      </p:sp>
      <p:sp>
        <p:nvSpPr>
          <p:cNvPr id="9" name="Title 1"/>
          <p:cNvSpPr>
            <a:spLocks noGrp="1"/>
          </p:cNvSpPr>
          <p:nvPr>
            <p:ph type="title" hasCustomPrompt="1"/>
          </p:nvPr>
        </p:nvSpPr>
        <p:spPr>
          <a:xfrm>
            <a:off x="0" y="1165754"/>
            <a:ext cx="3109119" cy="2331508"/>
          </a:xfrm>
          <a:solidFill>
            <a:schemeClr val="accent1"/>
          </a:solidFill>
        </p:spPr>
        <p:txBody>
          <a:bodyPr lIns="182880" tIns="137160" anchor="t" anchorCtr="0">
            <a:normAutofit/>
          </a:bodyPr>
          <a:lstStyle>
            <a:lvl1pPr>
              <a:defRPr sz="2448">
                <a:solidFill>
                  <a:schemeClr val="bg1"/>
                </a:solidFill>
                <a:latin typeface="Segoe UI" panose="020B0502040204020203" pitchFamily="34" charset="0"/>
                <a:cs typeface="Segoe UI" panose="020B0502040204020203" pitchFamily="34" charset="0"/>
              </a:defRPr>
            </a:lvl1pPr>
          </a:lstStyle>
          <a:p>
            <a:r>
              <a:rPr lang="en-US" dirty="0"/>
              <a:t>Click to edit slide title</a:t>
            </a:r>
          </a:p>
        </p:txBody>
      </p:sp>
      <p:sp>
        <p:nvSpPr>
          <p:cNvPr id="16" name="Text Placeholder 11"/>
          <p:cNvSpPr>
            <a:spLocks noGrp="1"/>
          </p:cNvSpPr>
          <p:nvPr>
            <p:ph type="body" sz="quarter" idx="14"/>
          </p:nvPr>
        </p:nvSpPr>
        <p:spPr>
          <a:xfrm>
            <a:off x="7772797" y="1165754"/>
            <a:ext cx="4663678" cy="4663017"/>
          </a:xfrm>
          <a:solidFill>
            <a:srgbClr val="0A5BBA"/>
          </a:solidFill>
        </p:spPr>
        <p:txBody>
          <a:bodyPr>
            <a:noAutofit/>
          </a:bodyPr>
          <a:lstStyle>
            <a:lvl1pPr>
              <a:lnSpc>
                <a:spcPct val="100000"/>
              </a:lnSpc>
              <a:defRPr sz="1836">
                <a:solidFill>
                  <a:schemeClr val="bg1"/>
                </a:solidFill>
              </a:defRPr>
            </a:lvl1pPr>
            <a:lvl2pPr>
              <a:lnSpc>
                <a:spcPct val="100000"/>
              </a:lnSpc>
              <a:defRPr sz="2448"/>
            </a:lvl2pPr>
            <a:lvl3pPr>
              <a:lnSpc>
                <a:spcPct val="100000"/>
              </a:lnSpc>
              <a:defRPr sz="2448"/>
            </a:lvl3pPr>
            <a:lvl4pPr>
              <a:lnSpc>
                <a:spcPct val="100000"/>
              </a:lnSpc>
              <a:defRPr sz="2448"/>
            </a:lvl4pPr>
            <a:lvl5pPr>
              <a:lnSpc>
                <a:spcPct val="100000"/>
              </a:lnSpc>
              <a:defRPr sz="2448"/>
            </a:lvl5pPr>
          </a:lstStyle>
          <a:p>
            <a:pPr lvl="0"/>
            <a:r>
              <a:rPr lang="en-US" dirty="0"/>
              <a:t>Click to edit Master text styles</a:t>
            </a:r>
          </a:p>
        </p:txBody>
      </p:sp>
      <p:sp>
        <p:nvSpPr>
          <p:cNvPr id="7" name="Date Placeholder 2"/>
          <p:cNvSpPr>
            <a:spLocks noGrp="1"/>
          </p:cNvSpPr>
          <p:nvPr>
            <p:ph type="dt" sz="half" idx="10"/>
          </p:nvPr>
        </p:nvSpPr>
        <p:spPr>
          <a:xfrm>
            <a:off x="0" y="6622137"/>
            <a:ext cx="2901844" cy="372394"/>
          </a:xfrm>
        </p:spPr>
        <p:txBody>
          <a:bodyPr/>
          <a:lstStyle>
            <a:lvl1pPr>
              <a:defRPr>
                <a:solidFill>
                  <a:srgbClr val="3F3F3F"/>
                </a:solidFill>
                <a:latin typeface="+mn-lt"/>
              </a:defRPr>
            </a:lvl1pPr>
          </a:lstStyle>
          <a:p>
            <a:fld id="{42FC5A46-1B5E-4CD0-B5F3-53F130AAFD15}" type="datetime1">
              <a:rPr lang="en-US" smtClean="0"/>
              <a:pPr/>
              <a:t>9/14/2018</a:t>
            </a:fld>
            <a:endParaRPr lang="en-US" dirty="0"/>
          </a:p>
        </p:txBody>
      </p:sp>
      <p:sp>
        <p:nvSpPr>
          <p:cNvPr id="10" name="Slide Number Placeholder 3"/>
          <p:cNvSpPr txBox="1">
            <a:spLocks/>
          </p:cNvSpPr>
          <p:nvPr userDrawn="1"/>
        </p:nvSpPr>
        <p:spPr>
          <a:xfrm>
            <a:off x="4767316" y="6605946"/>
            <a:ext cx="2901844" cy="372394"/>
          </a:xfrm>
          <a:prstGeom prst="rect">
            <a:avLst/>
          </a:prstGeom>
        </p:spPr>
        <p:txBody>
          <a:bodyPr vert="horz" lIns="186521" tIns="46630" rIns="186521" bIns="4663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pPr>
            <a:r>
              <a:rPr lang="en-US" sz="1020" dirty="0">
                <a:latin typeface="Segoe UI" panose="020B0502040204020203" pitchFamily="34" charset="0"/>
                <a:cs typeface="Segoe UI" panose="020B0502040204020203" pitchFamily="34" charset="0"/>
              </a:rPr>
              <a:t>Microsoft Confidential</a:t>
            </a:r>
          </a:p>
        </p:txBody>
      </p:sp>
      <p:sp>
        <p:nvSpPr>
          <p:cNvPr id="11" name="Slide Number Placeholder 4"/>
          <p:cNvSpPr>
            <a:spLocks noGrp="1"/>
          </p:cNvSpPr>
          <p:nvPr>
            <p:ph type="sldNum" sz="quarter" idx="15"/>
          </p:nvPr>
        </p:nvSpPr>
        <p:spPr>
          <a:xfrm>
            <a:off x="9028102" y="6482893"/>
            <a:ext cx="2798207" cy="372394"/>
          </a:xfrm>
        </p:spPr>
        <p:txBody>
          <a:bodyPr/>
          <a:lstStyle/>
          <a:p>
            <a:fld id="{AFFF257A-30C5-4AFB-911B-BE4CEEA1EA82}" type="slidenum">
              <a:rPr lang="en-US" smtClean="0">
                <a:solidFill>
                  <a:prstClr val="black">
                    <a:tint val="75000"/>
                  </a:prstClr>
                </a:solidFill>
              </a:rPr>
              <a:pPr/>
              <a:t>‹N°›</a:t>
            </a:fld>
            <a:endParaRPr lang="en-US">
              <a:solidFill>
                <a:prstClr val="black">
                  <a:tint val="75000"/>
                </a:prstClr>
              </a:solidFill>
            </a:endParaRPr>
          </a:p>
        </p:txBody>
      </p:sp>
    </p:spTree>
    <p:extLst>
      <p:ext uri="{BB962C8B-B14F-4D97-AF65-F5344CB8AC3E}">
        <p14:creationId xmlns:p14="http://schemas.microsoft.com/office/powerpoint/2010/main" val="246631232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2_Title Slide light right aligned">
    <p:bg>
      <p:bgPr>
        <a:solidFill>
          <a:schemeClr val="bg1"/>
        </a:solidFill>
        <a:effectLst/>
      </p:bgPr>
    </p:bg>
    <p:spTree>
      <p:nvGrpSpPr>
        <p:cNvPr id="1" name=""/>
        <p:cNvGrpSpPr/>
        <p:nvPr/>
      </p:nvGrpSpPr>
      <p:grpSpPr>
        <a:xfrm>
          <a:off x="0" y="0"/>
          <a:ext cx="0" cy="0"/>
          <a:chOff x="0" y="0"/>
          <a:chExt cx="0" cy="0"/>
        </a:xfrm>
      </p:grpSpPr>
      <p:sp>
        <p:nvSpPr>
          <p:cNvPr id="7" name="Picture Placeholder 9"/>
          <p:cNvSpPr>
            <a:spLocks noGrp="1"/>
          </p:cNvSpPr>
          <p:nvPr>
            <p:ph type="pic" sz="quarter" idx="14"/>
          </p:nvPr>
        </p:nvSpPr>
        <p:spPr>
          <a:xfrm>
            <a:off x="0" y="0"/>
            <a:ext cx="12436475" cy="6994525"/>
          </a:xfrm>
          <a:prstGeom prst="rect">
            <a:avLst/>
          </a:prstGeom>
        </p:spPr>
        <p:txBody>
          <a:bodyPr vert="horz"/>
          <a:lstStyle>
            <a:lvl1pPr>
              <a:buFontTx/>
              <a:buNone/>
              <a:defRPr sz="1428">
                <a:solidFill>
                  <a:srgbClr val="000000"/>
                </a:solidFill>
                <a:latin typeface="+mn-lt"/>
              </a:defRPr>
            </a:lvl1pPr>
          </a:lstStyle>
          <a:p>
            <a:r>
              <a:rPr lang="en-US"/>
              <a:t>Click icon to add picture</a:t>
            </a:r>
            <a:endParaRPr lang="en-US" dirty="0"/>
          </a:p>
        </p:txBody>
      </p:sp>
      <p:sp>
        <p:nvSpPr>
          <p:cNvPr id="13" name="TextBox 12"/>
          <p:cNvSpPr txBox="1"/>
          <p:nvPr userDrawn="1"/>
        </p:nvSpPr>
        <p:spPr>
          <a:xfrm>
            <a:off x="0" y="1165754"/>
            <a:ext cx="6218238" cy="359201"/>
          </a:xfrm>
          <a:prstGeom prst="rect">
            <a:avLst/>
          </a:prstGeom>
          <a:noFill/>
        </p:spPr>
        <p:txBody>
          <a:bodyPr wrap="square" rtlCol="0">
            <a:spAutoFit/>
          </a:bodyPr>
          <a:lstStyle/>
          <a:p>
            <a:pPr defTabSz="932573" eaLnBrk="1" fontAlgn="auto" hangingPunct="1">
              <a:spcBef>
                <a:spcPts val="0"/>
              </a:spcBef>
              <a:spcAft>
                <a:spcPts val="0"/>
              </a:spcAft>
            </a:pPr>
            <a:endParaRPr lang="en-US" sz="1734" dirty="0">
              <a:solidFill>
                <a:prstClr val="black"/>
              </a:solidFill>
              <a:latin typeface="Calibri" panose="020F0502020204030204"/>
            </a:endParaRPr>
          </a:p>
        </p:txBody>
      </p:sp>
      <p:sp>
        <p:nvSpPr>
          <p:cNvPr id="16" name="Text Placeholder 9"/>
          <p:cNvSpPr>
            <a:spLocks noGrp="1"/>
          </p:cNvSpPr>
          <p:nvPr>
            <p:ph type="body" sz="quarter" idx="13"/>
          </p:nvPr>
        </p:nvSpPr>
        <p:spPr>
          <a:xfrm>
            <a:off x="0" y="1165754"/>
            <a:ext cx="6218238" cy="2331508"/>
          </a:xfrm>
          <a:solidFill>
            <a:srgbClr val="0A5BBA">
              <a:alpha val="90000"/>
            </a:srgbClr>
          </a:solidFill>
        </p:spPr>
        <p:txBody>
          <a:bodyPr lIns="182880" tIns="137160">
            <a:noAutofit/>
          </a:bodyPr>
          <a:lstStyle>
            <a:lvl1pPr marL="0" indent="0">
              <a:lnSpc>
                <a:spcPct val="100000"/>
              </a:lnSpc>
              <a:buNone/>
              <a:defRPr sz="3264">
                <a:solidFill>
                  <a:schemeClr val="bg1"/>
                </a:solidFill>
                <a:latin typeface="Segoe UI Light" pitchFamily="34" charset="0"/>
              </a:defRPr>
            </a:lvl1pPr>
            <a:lvl2pPr>
              <a:defRPr sz="3060">
                <a:latin typeface="+mn-lt"/>
              </a:defRPr>
            </a:lvl2pPr>
            <a:lvl3pPr>
              <a:defRPr sz="3060">
                <a:latin typeface="+mn-lt"/>
              </a:defRPr>
            </a:lvl3pPr>
            <a:lvl4pPr>
              <a:defRPr sz="3060">
                <a:latin typeface="+mn-lt"/>
              </a:defRPr>
            </a:lvl4pPr>
            <a:lvl5pPr>
              <a:defRPr sz="3060">
                <a:latin typeface="+mn-lt"/>
              </a:defRPr>
            </a:lvl5pPr>
          </a:lstStyle>
          <a:p>
            <a:pPr lvl="0"/>
            <a:r>
              <a:rPr lang="en-US" dirty="0"/>
              <a:t>Click to edit Master text styles</a:t>
            </a:r>
          </a:p>
        </p:txBody>
      </p:sp>
    </p:spTree>
    <p:extLst>
      <p:ext uri="{BB962C8B-B14F-4D97-AF65-F5344CB8AC3E}">
        <p14:creationId xmlns:p14="http://schemas.microsoft.com/office/powerpoint/2010/main" val="92896799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3_Title Slide light right aligned">
    <p:bg>
      <p:bgPr>
        <a:solidFill>
          <a:srgbClr val="002050"/>
        </a:solidFill>
        <a:effectLst/>
      </p:bgPr>
    </p:bg>
    <p:spTree>
      <p:nvGrpSpPr>
        <p:cNvPr id="1" name=""/>
        <p:cNvGrpSpPr/>
        <p:nvPr/>
      </p:nvGrpSpPr>
      <p:grpSpPr>
        <a:xfrm>
          <a:off x="0" y="0"/>
          <a:ext cx="0" cy="0"/>
          <a:chOff x="0" y="0"/>
          <a:chExt cx="0" cy="0"/>
        </a:xfrm>
      </p:grpSpPr>
      <p:sp>
        <p:nvSpPr>
          <p:cNvPr id="13" name="TextBox 12"/>
          <p:cNvSpPr txBox="1"/>
          <p:nvPr userDrawn="1"/>
        </p:nvSpPr>
        <p:spPr>
          <a:xfrm>
            <a:off x="0" y="1165754"/>
            <a:ext cx="6218238" cy="359201"/>
          </a:xfrm>
          <a:prstGeom prst="rect">
            <a:avLst/>
          </a:prstGeom>
          <a:noFill/>
        </p:spPr>
        <p:txBody>
          <a:bodyPr wrap="square" rtlCol="0">
            <a:spAutoFit/>
          </a:bodyPr>
          <a:lstStyle/>
          <a:p>
            <a:pPr defTabSz="932573" eaLnBrk="1" fontAlgn="auto" hangingPunct="1">
              <a:spcBef>
                <a:spcPts val="0"/>
              </a:spcBef>
              <a:spcAft>
                <a:spcPts val="0"/>
              </a:spcAft>
            </a:pPr>
            <a:endParaRPr lang="en-US" sz="1734" dirty="0">
              <a:solidFill>
                <a:prstClr val="black"/>
              </a:solidFill>
              <a:latin typeface="Calibri" panose="020F0502020204030204"/>
            </a:endParaRPr>
          </a:p>
        </p:txBody>
      </p:sp>
      <p:sp>
        <p:nvSpPr>
          <p:cNvPr id="16" name="Text Placeholder 9"/>
          <p:cNvSpPr>
            <a:spLocks noGrp="1"/>
          </p:cNvSpPr>
          <p:nvPr>
            <p:ph type="body" sz="quarter" idx="13"/>
          </p:nvPr>
        </p:nvSpPr>
        <p:spPr>
          <a:xfrm>
            <a:off x="0" y="1165754"/>
            <a:ext cx="6218238" cy="2331508"/>
          </a:xfrm>
          <a:solidFill>
            <a:srgbClr val="0A5BBA"/>
          </a:solidFill>
        </p:spPr>
        <p:txBody>
          <a:bodyPr lIns="182880" tIns="137160">
            <a:noAutofit/>
          </a:bodyPr>
          <a:lstStyle>
            <a:lvl1pPr marL="0" indent="0">
              <a:lnSpc>
                <a:spcPct val="100000"/>
              </a:lnSpc>
              <a:buNone/>
              <a:defRPr sz="3264">
                <a:solidFill>
                  <a:schemeClr val="bg1"/>
                </a:solidFill>
                <a:latin typeface="Segoe UI Light" pitchFamily="34" charset="0"/>
              </a:defRPr>
            </a:lvl1pPr>
            <a:lvl2pPr>
              <a:defRPr sz="3060">
                <a:latin typeface="+mn-lt"/>
              </a:defRPr>
            </a:lvl2pPr>
            <a:lvl3pPr>
              <a:defRPr sz="3060">
                <a:latin typeface="+mn-lt"/>
              </a:defRPr>
            </a:lvl3pPr>
            <a:lvl4pPr>
              <a:defRPr sz="3060">
                <a:latin typeface="+mn-lt"/>
              </a:defRPr>
            </a:lvl4pPr>
            <a:lvl5pPr>
              <a:defRPr sz="3060">
                <a:latin typeface="+mn-lt"/>
              </a:defRPr>
            </a:lvl5pPr>
          </a:lstStyle>
          <a:p>
            <a:pPr lvl="0"/>
            <a:r>
              <a:rPr lang="en-US" dirty="0"/>
              <a:t>Click to edit Master text styles</a:t>
            </a:r>
          </a:p>
        </p:txBody>
      </p:sp>
    </p:spTree>
    <p:extLst>
      <p:ext uri="{BB962C8B-B14F-4D97-AF65-F5344CB8AC3E}">
        <p14:creationId xmlns:p14="http://schemas.microsoft.com/office/powerpoint/2010/main" val="568048656"/>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able of Contents light">
    <p:bg>
      <p:bgPr>
        <a:solidFill>
          <a:schemeClr val="bg1"/>
        </a:solidFill>
        <a:effectLst/>
      </p:bgPr>
    </p:bg>
    <p:spTree>
      <p:nvGrpSpPr>
        <p:cNvPr id="1" name=""/>
        <p:cNvGrpSpPr/>
        <p:nvPr/>
      </p:nvGrpSpPr>
      <p:grpSpPr>
        <a:xfrm>
          <a:off x="0" y="0"/>
          <a:ext cx="0" cy="0"/>
          <a:chOff x="0" y="0"/>
          <a:chExt cx="0" cy="0"/>
        </a:xfrm>
      </p:grpSpPr>
      <p:sp>
        <p:nvSpPr>
          <p:cNvPr id="6" name="Text Placeholder 9"/>
          <p:cNvSpPr>
            <a:spLocks noGrp="1"/>
          </p:cNvSpPr>
          <p:nvPr>
            <p:ph type="body" sz="quarter" idx="13" hasCustomPrompt="1"/>
          </p:nvPr>
        </p:nvSpPr>
        <p:spPr>
          <a:xfrm>
            <a:off x="4663678" y="1165754"/>
            <a:ext cx="7772797" cy="5129318"/>
          </a:xfrm>
          <a:prstGeom prst="rect">
            <a:avLst/>
          </a:prstGeom>
        </p:spPr>
        <p:txBody>
          <a:bodyPr vert="horz" lIns="91440" tIns="45720">
            <a:normAutofit/>
          </a:bodyPr>
          <a:lstStyle>
            <a:lvl1pPr marL="0" indent="0">
              <a:spcBef>
                <a:spcPts val="612"/>
              </a:spcBef>
              <a:buFontTx/>
              <a:buNone/>
              <a:tabLst>
                <a:tab pos="642764" algn="l"/>
              </a:tabLst>
              <a:defRPr sz="2448" baseline="0">
                <a:solidFill>
                  <a:srgbClr val="3F3F3F"/>
                </a:solidFill>
                <a:latin typeface="+mn-lt"/>
                <a:cs typeface="Segoe Pro Light"/>
              </a:defRPr>
            </a:lvl1pPr>
            <a:lvl2pPr marL="0" indent="0">
              <a:spcBef>
                <a:spcPts val="612"/>
              </a:spcBef>
              <a:buFontTx/>
              <a:buNone/>
              <a:defRPr sz="3060">
                <a:latin typeface="Segoe Pro Light"/>
                <a:cs typeface="Segoe Pro Light"/>
              </a:defRPr>
            </a:lvl2pPr>
            <a:lvl3pPr marL="0" indent="0">
              <a:spcBef>
                <a:spcPts val="612"/>
              </a:spcBef>
              <a:buFontTx/>
              <a:buNone/>
              <a:defRPr sz="3060">
                <a:latin typeface="Segoe Pro Light"/>
                <a:cs typeface="Segoe Pro Light"/>
              </a:defRPr>
            </a:lvl3pPr>
            <a:lvl4pPr marL="0" indent="0">
              <a:spcBef>
                <a:spcPts val="612"/>
              </a:spcBef>
              <a:buFontTx/>
              <a:buNone/>
              <a:defRPr sz="3060">
                <a:latin typeface="Segoe Pro Light"/>
                <a:cs typeface="Segoe Pro Light"/>
              </a:defRPr>
            </a:lvl4pPr>
            <a:lvl5pPr marL="0" indent="0">
              <a:spcBef>
                <a:spcPts val="612"/>
              </a:spcBef>
              <a:buFontTx/>
              <a:buNone/>
              <a:defRPr sz="3060">
                <a:latin typeface="Segoe Pro Light"/>
                <a:cs typeface="Segoe Pro Light"/>
              </a:defRPr>
            </a:lvl5pPr>
          </a:lstStyle>
          <a:p>
            <a:pPr lvl="0"/>
            <a:r>
              <a:rPr lang="en-US" dirty="0"/>
              <a:t>4	Section Title</a:t>
            </a:r>
          </a:p>
        </p:txBody>
      </p:sp>
      <p:sp>
        <p:nvSpPr>
          <p:cNvPr id="7" name="Text Placeholder 12"/>
          <p:cNvSpPr>
            <a:spLocks noGrp="1"/>
          </p:cNvSpPr>
          <p:nvPr>
            <p:ph type="body" sz="quarter" idx="14" hasCustomPrompt="1"/>
          </p:nvPr>
        </p:nvSpPr>
        <p:spPr>
          <a:xfrm>
            <a:off x="0" y="1175469"/>
            <a:ext cx="3109119" cy="4321386"/>
          </a:xfrm>
          <a:prstGeom prst="rect">
            <a:avLst/>
          </a:prstGeom>
        </p:spPr>
        <p:txBody>
          <a:bodyPr vert="horz">
            <a:noAutofit/>
          </a:bodyPr>
          <a:lstStyle>
            <a:lvl1pPr marL="0" indent="0">
              <a:spcBef>
                <a:spcPts val="612"/>
              </a:spcBef>
              <a:buFontTx/>
              <a:buNone/>
              <a:defRPr sz="1632" baseline="0">
                <a:solidFill>
                  <a:srgbClr val="3F3F3F"/>
                </a:solidFill>
                <a:latin typeface="+mn-lt"/>
                <a:cs typeface="Segoe Pro Semibold"/>
              </a:defRPr>
            </a:lvl1pPr>
          </a:lstStyle>
          <a:p>
            <a:pPr lvl="0"/>
            <a:r>
              <a:rPr lang="en-US" dirty="0"/>
              <a:t>Enter header here.</a:t>
            </a:r>
          </a:p>
        </p:txBody>
      </p:sp>
      <p:sp>
        <p:nvSpPr>
          <p:cNvPr id="4" name="Date Placeholder 3"/>
          <p:cNvSpPr>
            <a:spLocks noGrp="1"/>
          </p:cNvSpPr>
          <p:nvPr>
            <p:ph type="dt" sz="half" idx="2"/>
          </p:nvPr>
        </p:nvSpPr>
        <p:spPr>
          <a:xfrm>
            <a:off x="0" y="6482894"/>
            <a:ext cx="2901844" cy="372394"/>
          </a:xfrm>
          <a:prstGeom prst="rect">
            <a:avLst/>
          </a:prstGeom>
        </p:spPr>
        <p:txBody>
          <a:bodyPr vert="horz" lIns="182880" tIns="45720" rIns="182880" bIns="45720" rtlCol="0" anchor="ctr"/>
          <a:lstStyle>
            <a:lvl1pPr algn="l">
              <a:defRPr sz="816">
                <a:solidFill>
                  <a:schemeClr val="bg1"/>
                </a:solidFill>
                <a:latin typeface="+mn-lt"/>
                <a:cs typeface="Segoe Pro Light"/>
              </a:defRPr>
            </a:lvl1pPr>
          </a:lstStyle>
          <a:p>
            <a:fld id="{E01060FE-E596-4D38-8C3D-586C38809B29}" type="datetime1">
              <a:rPr lang="en-US" smtClean="0">
                <a:solidFill>
                  <a:prstClr val="white"/>
                </a:solidFill>
              </a:rPr>
              <a:pPr/>
              <a:t>9/14/2018</a:t>
            </a:fld>
            <a:endParaRPr lang="en-US" dirty="0">
              <a:solidFill>
                <a:prstClr val="white"/>
              </a:solidFill>
            </a:endParaRPr>
          </a:p>
        </p:txBody>
      </p:sp>
      <p:sp>
        <p:nvSpPr>
          <p:cNvPr id="8" name="Slide Number Placeholder 4"/>
          <p:cNvSpPr>
            <a:spLocks noGrp="1"/>
          </p:cNvSpPr>
          <p:nvPr>
            <p:ph type="sldNum" sz="quarter" idx="12"/>
          </p:nvPr>
        </p:nvSpPr>
        <p:spPr>
          <a:xfrm>
            <a:off x="9028102" y="6482893"/>
            <a:ext cx="2798207" cy="372394"/>
          </a:xfrm>
        </p:spPr>
        <p:txBody>
          <a:bodyPr/>
          <a:lstStyle/>
          <a:p>
            <a:fld id="{AFFF257A-30C5-4AFB-911B-BE4CEEA1EA82}" type="slidenum">
              <a:rPr lang="en-US" smtClean="0">
                <a:solidFill>
                  <a:prstClr val="black">
                    <a:tint val="75000"/>
                  </a:prstClr>
                </a:solidFill>
              </a:rPr>
              <a:pPr/>
              <a:t>‹N°›</a:t>
            </a:fld>
            <a:endParaRPr lang="en-US">
              <a:solidFill>
                <a:prstClr val="black">
                  <a:tint val="75000"/>
                </a:prstClr>
              </a:solidFill>
            </a:endParaRPr>
          </a:p>
        </p:txBody>
      </p:sp>
    </p:spTree>
    <p:extLst>
      <p:ext uri="{BB962C8B-B14F-4D97-AF65-F5344CB8AC3E}">
        <p14:creationId xmlns:p14="http://schemas.microsoft.com/office/powerpoint/2010/main" val="4173959774"/>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_Table of Contents light">
    <p:bg>
      <p:bgPr>
        <a:solidFill>
          <a:schemeClr val="bg1"/>
        </a:solidFill>
        <a:effectLst/>
      </p:bgPr>
    </p:bg>
    <p:spTree>
      <p:nvGrpSpPr>
        <p:cNvPr id="1" name=""/>
        <p:cNvGrpSpPr/>
        <p:nvPr/>
      </p:nvGrpSpPr>
      <p:grpSpPr>
        <a:xfrm>
          <a:off x="0" y="0"/>
          <a:ext cx="0" cy="0"/>
          <a:chOff x="0" y="0"/>
          <a:chExt cx="0" cy="0"/>
        </a:xfrm>
      </p:grpSpPr>
      <p:sp>
        <p:nvSpPr>
          <p:cNvPr id="10" name="Picture Placeholder 9"/>
          <p:cNvSpPr>
            <a:spLocks noGrp="1"/>
          </p:cNvSpPr>
          <p:nvPr>
            <p:ph type="pic" sz="quarter" idx="16"/>
          </p:nvPr>
        </p:nvSpPr>
        <p:spPr>
          <a:xfrm>
            <a:off x="0" y="0"/>
            <a:ext cx="12436475" cy="6994525"/>
          </a:xfrm>
        </p:spPr>
        <p:txBody>
          <a:bodyPr/>
          <a:lstStyle/>
          <a:p>
            <a:r>
              <a:rPr lang="en-US"/>
              <a:t>Click icon to add picture</a:t>
            </a:r>
          </a:p>
        </p:txBody>
      </p:sp>
      <p:sp>
        <p:nvSpPr>
          <p:cNvPr id="6" name="Text Placeholder 9"/>
          <p:cNvSpPr>
            <a:spLocks noGrp="1"/>
          </p:cNvSpPr>
          <p:nvPr>
            <p:ph type="body" sz="quarter" idx="13" hasCustomPrompt="1"/>
          </p:nvPr>
        </p:nvSpPr>
        <p:spPr>
          <a:xfrm>
            <a:off x="4663678" y="1165754"/>
            <a:ext cx="7772797" cy="5129318"/>
          </a:xfrm>
          <a:prstGeom prst="rect">
            <a:avLst/>
          </a:prstGeom>
        </p:spPr>
        <p:txBody>
          <a:bodyPr vert="horz" lIns="91440" tIns="45720">
            <a:normAutofit/>
          </a:bodyPr>
          <a:lstStyle>
            <a:lvl1pPr marL="0" indent="0">
              <a:spcBef>
                <a:spcPts val="612"/>
              </a:spcBef>
              <a:buFontTx/>
              <a:buNone/>
              <a:tabLst>
                <a:tab pos="642764" algn="l"/>
              </a:tabLst>
              <a:defRPr sz="2448" baseline="0">
                <a:solidFill>
                  <a:srgbClr val="3F3F3F"/>
                </a:solidFill>
                <a:latin typeface="+mn-lt"/>
                <a:cs typeface="Segoe Pro Light"/>
              </a:defRPr>
            </a:lvl1pPr>
            <a:lvl2pPr marL="0" indent="0">
              <a:spcBef>
                <a:spcPts val="612"/>
              </a:spcBef>
              <a:buFontTx/>
              <a:buNone/>
              <a:defRPr sz="3060">
                <a:latin typeface="Segoe Pro Light"/>
                <a:cs typeface="Segoe Pro Light"/>
              </a:defRPr>
            </a:lvl2pPr>
            <a:lvl3pPr marL="0" indent="0">
              <a:spcBef>
                <a:spcPts val="612"/>
              </a:spcBef>
              <a:buFontTx/>
              <a:buNone/>
              <a:defRPr sz="3060">
                <a:latin typeface="Segoe Pro Light"/>
                <a:cs typeface="Segoe Pro Light"/>
              </a:defRPr>
            </a:lvl3pPr>
            <a:lvl4pPr marL="0" indent="0">
              <a:spcBef>
                <a:spcPts val="612"/>
              </a:spcBef>
              <a:buFontTx/>
              <a:buNone/>
              <a:defRPr sz="3060">
                <a:latin typeface="Segoe Pro Light"/>
                <a:cs typeface="Segoe Pro Light"/>
              </a:defRPr>
            </a:lvl4pPr>
            <a:lvl5pPr marL="0" indent="0">
              <a:spcBef>
                <a:spcPts val="612"/>
              </a:spcBef>
              <a:buFontTx/>
              <a:buNone/>
              <a:defRPr sz="3060">
                <a:latin typeface="Segoe Pro Light"/>
                <a:cs typeface="Segoe Pro Light"/>
              </a:defRPr>
            </a:lvl5pPr>
          </a:lstStyle>
          <a:p>
            <a:pPr lvl="0"/>
            <a:r>
              <a:rPr lang="en-US" dirty="0"/>
              <a:t>4	Section Title</a:t>
            </a:r>
          </a:p>
        </p:txBody>
      </p:sp>
      <p:sp>
        <p:nvSpPr>
          <p:cNvPr id="7" name="Text Placeholder 12"/>
          <p:cNvSpPr>
            <a:spLocks noGrp="1"/>
          </p:cNvSpPr>
          <p:nvPr>
            <p:ph type="body" sz="quarter" idx="14" hasCustomPrompt="1"/>
          </p:nvPr>
        </p:nvSpPr>
        <p:spPr>
          <a:xfrm>
            <a:off x="0" y="1175469"/>
            <a:ext cx="3109119" cy="4321386"/>
          </a:xfrm>
          <a:prstGeom prst="rect">
            <a:avLst/>
          </a:prstGeom>
        </p:spPr>
        <p:txBody>
          <a:bodyPr vert="horz">
            <a:noAutofit/>
          </a:bodyPr>
          <a:lstStyle>
            <a:lvl1pPr marL="0" indent="0">
              <a:spcBef>
                <a:spcPts val="612"/>
              </a:spcBef>
              <a:buFontTx/>
              <a:buNone/>
              <a:defRPr sz="1632" baseline="0">
                <a:solidFill>
                  <a:srgbClr val="3F3F3F"/>
                </a:solidFill>
                <a:latin typeface="+mn-lt"/>
                <a:cs typeface="Segoe Pro Semibold"/>
              </a:defRPr>
            </a:lvl1pPr>
          </a:lstStyle>
          <a:p>
            <a:pPr lvl="0"/>
            <a:r>
              <a:rPr lang="en-US" dirty="0"/>
              <a:t>Enter header here.</a:t>
            </a:r>
          </a:p>
        </p:txBody>
      </p:sp>
      <p:sp>
        <p:nvSpPr>
          <p:cNvPr id="5" name="Date Placeholder 3"/>
          <p:cNvSpPr>
            <a:spLocks noGrp="1"/>
          </p:cNvSpPr>
          <p:nvPr>
            <p:ph type="dt" sz="half" idx="2"/>
          </p:nvPr>
        </p:nvSpPr>
        <p:spPr>
          <a:xfrm>
            <a:off x="0" y="6482894"/>
            <a:ext cx="2901844" cy="372394"/>
          </a:xfrm>
          <a:prstGeom prst="rect">
            <a:avLst/>
          </a:prstGeom>
        </p:spPr>
        <p:txBody>
          <a:bodyPr vert="horz" lIns="182880" tIns="45720" rIns="182880" bIns="45720" rtlCol="0" anchor="ctr"/>
          <a:lstStyle>
            <a:lvl1pPr algn="l">
              <a:defRPr sz="816">
                <a:solidFill>
                  <a:schemeClr val="bg1"/>
                </a:solidFill>
                <a:latin typeface="+mn-lt"/>
                <a:cs typeface="Segoe Pro Light"/>
              </a:defRPr>
            </a:lvl1pPr>
          </a:lstStyle>
          <a:p>
            <a:fld id="{2139EBD2-04A7-4D17-9220-0A53AC5266C5}" type="datetime1">
              <a:rPr lang="en-US" smtClean="0">
                <a:solidFill>
                  <a:prstClr val="white"/>
                </a:solidFill>
              </a:rPr>
              <a:pPr/>
              <a:t>9/14/2018</a:t>
            </a:fld>
            <a:endParaRPr lang="en-US" dirty="0">
              <a:solidFill>
                <a:prstClr val="white"/>
              </a:solidFill>
            </a:endParaRPr>
          </a:p>
        </p:txBody>
      </p:sp>
      <p:sp>
        <p:nvSpPr>
          <p:cNvPr id="9" name="Slide Number Placeholder 4"/>
          <p:cNvSpPr>
            <a:spLocks noGrp="1"/>
          </p:cNvSpPr>
          <p:nvPr>
            <p:ph type="sldNum" sz="quarter" idx="12"/>
          </p:nvPr>
        </p:nvSpPr>
        <p:spPr>
          <a:xfrm>
            <a:off x="9028102" y="6482893"/>
            <a:ext cx="2798207" cy="372394"/>
          </a:xfrm>
        </p:spPr>
        <p:txBody>
          <a:bodyPr/>
          <a:lstStyle/>
          <a:p>
            <a:fld id="{AFFF257A-30C5-4AFB-911B-BE4CEEA1EA82}" type="slidenum">
              <a:rPr lang="en-US" smtClean="0">
                <a:solidFill>
                  <a:prstClr val="black">
                    <a:tint val="75000"/>
                  </a:prstClr>
                </a:solidFill>
              </a:rPr>
              <a:pPr/>
              <a:t>‹N°›</a:t>
            </a:fld>
            <a:endParaRPr lang="en-US">
              <a:solidFill>
                <a:prstClr val="black">
                  <a:tint val="75000"/>
                </a:prstClr>
              </a:solidFill>
            </a:endParaRPr>
          </a:p>
        </p:txBody>
      </p:sp>
    </p:spTree>
    <p:extLst>
      <p:ext uri="{BB962C8B-B14F-4D97-AF65-F5344CB8AC3E}">
        <p14:creationId xmlns:p14="http://schemas.microsoft.com/office/powerpoint/2010/main" val="38607573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7_Title Slide">
    <p:bg>
      <p:bgPr>
        <a:solidFill>
          <a:schemeClr val="tx2"/>
        </a:solidFill>
        <a:effectLst/>
      </p:bgPr>
    </p:bg>
    <p:spTree>
      <p:nvGrpSpPr>
        <p:cNvPr id="1" name=""/>
        <p:cNvGrpSpPr/>
        <p:nvPr/>
      </p:nvGrpSpPr>
      <p:grpSpPr>
        <a:xfrm>
          <a:off x="0" y="0"/>
          <a:ext cx="0" cy="0"/>
          <a:chOff x="0" y="0"/>
          <a:chExt cx="0" cy="0"/>
        </a:xfrm>
      </p:grpSpPr>
      <p:grpSp>
        <p:nvGrpSpPr>
          <p:cNvPr id="8" name="Group 7"/>
          <p:cNvGrpSpPr/>
          <p:nvPr userDrawn="1"/>
        </p:nvGrpSpPr>
        <p:grpSpPr>
          <a:xfrm>
            <a:off x="5671831" y="0"/>
            <a:ext cx="6764644" cy="6994525"/>
            <a:chOff x="5669440" y="0"/>
            <a:chExt cx="6764644" cy="6994525"/>
          </a:xfrm>
        </p:grpSpPr>
        <p:cxnSp>
          <p:nvCxnSpPr>
            <p:cNvPr id="12" name="Straight Connector 11"/>
            <p:cNvCxnSpPr/>
            <p:nvPr/>
          </p:nvCxnSpPr>
          <p:spPr>
            <a:xfrm>
              <a:off x="12200827"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11967563"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11501035"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11267771"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11734299"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10801242"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10567978"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11023600" y="101600"/>
              <a:ext cx="10907" cy="68929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10101450"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9868186"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10334714"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8701866"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8468601"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8935130"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9401658"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9168394"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9634922"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8002073"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7768809"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8235337"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7535545"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H="1">
              <a:off x="5669440" y="4665283"/>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flipH="1">
              <a:off x="5669440" y="4432019"/>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flipH="1">
              <a:off x="5669440" y="4898539"/>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H="1">
              <a:off x="5669440" y="3965491"/>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flipH="1">
              <a:off x="5669440" y="3732227"/>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H="1">
              <a:off x="5669440" y="4198755"/>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H="1">
              <a:off x="5669440" y="3265698"/>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flipH="1">
              <a:off x="5669440" y="3032434"/>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flipH="1">
              <a:off x="5669440" y="3498963"/>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flipH="1">
              <a:off x="5669440" y="2565906"/>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flipH="1">
              <a:off x="5669440" y="2332642"/>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flipH="1">
              <a:off x="5669440" y="2799170"/>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flipH="1">
              <a:off x="5669440" y="1166321"/>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flipH="1">
              <a:off x="5669440" y="933057"/>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flipH="1">
              <a:off x="5669440" y="1399586"/>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H="1">
              <a:off x="5669440" y="1866114"/>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flipH="1">
              <a:off x="5669440" y="1632850"/>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H="1">
              <a:off x="5669440" y="2099378"/>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flipH="1">
              <a:off x="5669440" y="466529"/>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flipH="1">
              <a:off x="5669440" y="233265"/>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flipH="1">
              <a:off x="5669440" y="699793"/>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flipH="1">
              <a:off x="5669442" y="6064859"/>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flipH="1">
              <a:off x="5669442" y="5831595"/>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flipH="1">
              <a:off x="5669442" y="6298124"/>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flipH="1">
              <a:off x="5669442" y="6764652"/>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flipH="1">
              <a:off x="5669442" y="6531388"/>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flipH="1">
              <a:off x="5669442" y="5365067"/>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flipH="1">
              <a:off x="5669442" y="5131803"/>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H="1">
              <a:off x="5669442" y="5598331"/>
              <a:ext cx="6764642" cy="0"/>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7302288"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a:off x="7069024"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6602496"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6369232"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6835760"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a:off x="5902703"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a:off x="6135968" y="0"/>
              <a:ext cx="0" cy="6994525"/>
            </a:xfrm>
            <a:prstGeom prst="line">
              <a:avLst/>
            </a:prstGeom>
            <a:ln w="9525">
              <a:solidFill>
                <a:srgbClr val="80BCEB"/>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sp>
        <p:nvSpPr>
          <p:cNvPr id="78" name="Rectangle 77"/>
          <p:cNvSpPr/>
          <p:nvPr userDrawn="1"/>
        </p:nvSpPr>
        <p:spPr bwMode="auto">
          <a:xfrm>
            <a:off x="5669438" y="-1696"/>
            <a:ext cx="6767037" cy="6997916"/>
          </a:xfrm>
          <a:prstGeom prst="rect">
            <a:avLst/>
          </a:prstGeom>
          <a:gradFill>
            <a:gsLst>
              <a:gs pos="84000">
                <a:schemeClr val="tx2">
                  <a:alpha val="0"/>
                </a:schemeClr>
              </a:gs>
              <a:gs pos="14000">
                <a:schemeClr val="tx2"/>
              </a:gs>
            </a:gsLst>
            <a:lin ang="20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6540" y="4930346"/>
            <a:ext cx="6399213" cy="825080"/>
          </a:xfrm>
          <a:noFill/>
        </p:spPr>
        <p:txBody>
          <a:bodyPr lIns="146304" tIns="109728" rIns="146304" bIns="109728">
            <a:noAutofit/>
          </a:bodyPr>
          <a:lstStyle>
            <a:lvl1pPr marL="0" indent="0">
              <a:spcBef>
                <a:spcPts val="0"/>
              </a:spcBef>
              <a:buNone/>
              <a:defRPr sz="2000" spc="0" baseline="0">
                <a:gradFill>
                  <a:gsLst>
                    <a:gs pos="0">
                      <a:schemeClr val="bg1"/>
                    </a:gs>
                    <a:gs pos="100000">
                      <a:schemeClr val="bg1"/>
                    </a:gs>
                  </a:gsLst>
                  <a:lin ang="5400000" scaled="1"/>
                </a:gradFill>
                <a:latin typeface="+mj-lt"/>
              </a:defRPr>
            </a:lvl1pPr>
          </a:lstStyle>
          <a:p>
            <a:pPr lvl="0"/>
            <a:r>
              <a:rPr lang="en-US" dirty="0"/>
              <a:t>Speaker Name</a:t>
            </a:r>
          </a:p>
        </p:txBody>
      </p:sp>
      <p:sp>
        <p:nvSpPr>
          <p:cNvPr id="9" name="Title 1"/>
          <p:cNvSpPr>
            <a:spLocks noGrp="1"/>
          </p:cNvSpPr>
          <p:nvPr>
            <p:ph type="title" hasCustomPrompt="1"/>
          </p:nvPr>
        </p:nvSpPr>
        <p:spPr>
          <a:xfrm>
            <a:off x="274702" y="1934285"/>
            <a:ext cx="8229535" cy="1837298"/>
          </a:xfrm>
          <a:noFill/>
        </p:spPr>
        <p:txBody>
          <a:bodyPr lIns="146304" tIns="91440" rIns="146304" bIns="91440" anchor="t" anchorCtr="0"/>
          <a:lstStyle>
            <a:lvl1pPr>
              <a:defRPr sz="5400" spc="-100" baseline="0">
                <a:gradFill>
                  <a:gsLst>
                    <a:gs pos="0">
                      <a:schemeClr val="bg1"/>
                    </a:gs>
                    <a:gs pos="100000">
                      <a:schemeClr val="bg1"/>
                    </a:gs>
                  </a:gsLst>
                  <a:lin ang="5400000" scaled="1"/>
                </a:gradFill>
              </a:defRPr>
            </a:lvl1pPr>
          </a:lstStyle>
          <a:p>
            <a:r>
              <a:rPr lang="en-US" dirty="0" err="1"/>
              <a:t>Titre</a:t>
            </a:r>
            <a:r>
              <a:rPr lang="en-US" dirty="0"/>
              <a:t> de </a:t>
            </a:r>
            <a:r>
              <a:rPr lang="en-US" dirty="0" err="1"/>
              <a:t>présentation</a:t>
            </a:r>
            <a:endParaRPr lang="en-US" dirty="0"/>
          </a:p>
        </p:txBody>
      </p:sp>
      <p:grpSp>
        <p:nvGrpSpPr>
          <p:cNvPr id="7" name="Group 6"/>
          <p:cNvGrpSpPr>
            <a:grpSpLocks noChangeAspect="1"/>
          </p:cNvGrpSpPr>
          <p:nvPr userDrawn="1"/>
        </p:nvGrpSpPr>
        <p:grpSpPr bwMode="black">
          <a:xfrm>
            <a:off x="458611" y="455244"/>
            <a:ext cx="1472583" cy="316146"/>
            <a:chOff x="457200" y="1643393"/>
            <a:chExt cx="4492753" cy="964540"/>
          </a:xfrm>
        </p:grpSpPr>
        <p:pic>
          <p:nvPicPr>
            <p:cNvPr id="10" name="Picture 9"/>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11"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2" name="Rectangle 1"/>
          <p:cNvSpPr/>
          <p:nvPr userDrawn="1"/>
        </p:nvSpPr>
        <p:spPr bwMode="auto">
          <a:xfrm>
            <a:off x="458611" y="6423310"/>
            <a:ext cx="2561485" cy="17711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7" name="Text Placeholder 4">
            <a:extLst>
              <a:ext uri="{FF2B5EF4-FFF2-40B4-BE49-F238E27FC236}">
                <a16:creationId xmlns:a16="http://schemas.microsoft.com/office/drawing/2014/main" id="{FD8F33F6-A481-4716-9950-BE851BC7CE80}"/>
              </a:ext>
            </a:extLst>
          </p:cNvPr>
          <p:cNvSpPr>
            <a:spLocks noGrp="1"/>
          </p:cNvSpPr>
          <p:nvPr>
            <p:ph type="body" sz="quarter" idx="13" hasCustomPrompt="1"/>
          </p:nvPr>
        </p:nvSpPr>
        <p:spPr>
          <a:xfrm>
            <a:off x="266358" y="3921120"/>
            <a:ext cx="6399213" cy="825080"/>
          </a:xfrm>
          <a:noFill/>
        </p:spPr>
        <p:txBody>
          <a:bodyPr lIns="146304" tIns="109728" rIns="146304" bIns="109728">
            <a:noAutofit/>
          </a:bodyPr>
          <a:lstStyle>
            <a:lvl1pPr marL="0" indent="0">
              <a:spcBef>
                <a:spcPts val="0"/>
              </a:spcBef>
              <a:buNone/>
              <a:defRPr sz="3200" spc="0" baseline="0">
                <a:gradFill>
                  <a:gsLst>
                    <a:gs pos="0">
                      <a:schemeClr val="bg1"/>
                    </a:gs>
                    <a:gs pos="100000">
                      <a:schemeClr val="bg1"/>
                    </a:gs>
                  </a:gsLst>
                  <a:lin ang="5400000" scaled="1"/>
                </a:gradFill>
                <a:latin typeface="+mj-lt"/>
              </a:defRPr>
            </a:lvl1pPr>
          </a:lstStyle>
          <a:p>
            <a:pPr lvl="0"/>
            <a:r>
              <a:rPr lang="en-US" dirty="0"/>
              <a:t>Nom de </a:t>
            </a:r>
            <a:r>
              <a:rPr lang="en-US" dirty="0" err="1"/>
              <a:t>l’école</a:t>
            </a:r>
            <a:endParaRPr lang="en-US" dirty="0"/>
          </a:p>
        </p:txBody>
      </p:sp>
    </p:spTree>
    <p:extLst>
      <p:ext uri="{BB962C8B-B14F-4D97-AF65-F5344CB8AC3E}">
        <p14:creationId xmlns:p14="http://schemas.microsoft.com/office/powerpoint/2010/main" val="369477555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_Contact Page">
    <p:bg>
      <p:bgPr>
        <a:solidFill>
          <a:schemeClr val="bg1"/>
        </a:solidFill>
        <a:effectLst/>
      </p:bgPr>
    </p:bg>
    <p:spTree>
      <p:nvGrpSpPr>
        <p:cNvPr id="1" name=""/>
        <p:cNvGrpSpPr/>
        <p:nvPr/>
      </p:nvGrpSpPr>
      <p:grpSpPr>
        <a:xfrm>
          <a:off x="0" y="0"/>
          <a:ext cx="0" cy="0"/>
          <a:chOff x="0" y="0"/>
          <a:chExt cx="0" cy="0"/>
        </a:xfrm>
      </p:grpSpPr>
      <p:sp>
        <p:nvSpPr>
          <p:cNvPr id="8" name="Picture Placeholder 9"/>
          <p:cNvSpPr>
            <a:spLocks noGrp="1"/>
          </p:cNvSpPr>
          <p:nvPr>
            <p:ph type="pic" sz="quarter" idx="14"/>
          </p:nvPr>
        </p:nvSpPr>
        <p:spPr>
          <a:xfrm>
            <a:off x="0" y="0"/>
            <a:ext cx="12436475" cy="6994525"/>
          </a:xfrm>
          <a:prstGeom prst="rect">
            <a:avLst/>
          </a:prstGeom>
        </p:spPr>
        <p:txBody>
          <a:bodyPr vert="horz"/>
          <a:lstStyle>
            <a:lvl1pPr>
              <a:buFontTx/>
              <a:buNone/>
              <a:defRPr sz="1428">
                <a:solidFill>
                  <a:srgbClr val="000000"/>
                </a:solidFill>
                <a:latin typeface="+mn-lt"/>
              </a:defRPr>
            </a:lvl1pPr>
          </a:lstStyle>
          <a:p>
            <a:r>
              <a:rPr lang="en-US"/>
              <a:t>Click icon to add picture</a:t>
            </a:r>
            <a:endParaRPr lang="en-US" dirty="0"/>
          </a:p>
        </p:txBody>
      </p:sp>
      <p:sp>
        <p:nvSpPr>
          <p:cNvPr id="10" name="Text Placeholder 9"/>
          <p:cNvSpPr>
            <a:spLocks noGrp="1"/>
          </p:cNvSpPr>
          <p:nvPr>
            <p:ph type="body" sz="quarter" idx="12"/>
          </p:nvPr>
        </p:nvSpPr>
        <p:spPr>
          <a:xfrm>
            <a:off x="0" y="1165754"/>
            <a:ext cx="6218238" cy="2331508"/>
          </a:xfrm>
          <a:solidFill>
            <a:srgbClr val="0A5BBA">
              <a:alpha val="90000"/>
            </a:srgbClr>
          </a:solidFill>
        </p:spPr>
        <p:txBody>
          <a:bodyPr>
            <a:noAutofit/>
          </a:bodyPr>
          <a:lstStyle>
            <a:lvl1pPr>
              <a:lnSpc>
                <a:spcPct val="110000"/>
              </a:lnSpc>
              <a:defRPr sz="1632">
                <a:solidFill>
                  <a:srgbClr val="FFFFFF"/>
                </a:solidFill>
                <a:latin typeface="+mn-lt"/>
                <a:cs typeface="Segoe Pro Semibold"/>
              </a:defRPr>
            </a:lvl1pPr>
            <a:lvl2pPr>
              <a:lnSpc>
                <a:spcPct val="110000"/>
              </a:lnSpc>
              <a:defRPr sz="1632">
                <a:solidFill>
                  <a:srgbClr val="FFFFFF"/>
                </a:solidFill>
                <a:latin typeface="+mn-lt"/>
                <a:cs typeface="Segoe Pro Semibold"/>
              </a:defRPr>
            </a:lvl2pPr>
            <a:lvl3pPr>
              <a:lnSpc>
                <a:spcPct val="110000"/>
              </a:lnSpc>
              <a:defRPr sz="1632">
                <a:solidFill>
                  <a:srgbClr val="FFFFFF"/>
                </a:solidFill>
                <a:latin typeface="+mn-lt"/>
                <a:cs typeface="Segoe Pro Semibold"/>
              </a:defRPr>
            </a:lvl3pPr>
            <a:lvl4pPr>
              <a:lnSpc>
                <a:spcPct val="110000"/>
              </a:lnSpc>
              <a:defRPr sz="1632">
                <a:solidFill>
                  <a:srgbClr val="FFFFFF"/>
                </a:solidFill>
                <a:latin typeface="+mn-lt"/>
                <a:cs typeface="Segoe Pro Semibold"/>
              </a:defRPr>
            </a:lvl4pPr>
            <a:lvl5pPr>
              <a:lnSpc>
                <a:spcPct val="110000"/>
              </a:lnSpc>
              <a:defRPr sz="1632">
                <a:solidFill>
                  <a:srgbClr val="FFFFFF"/>
                </a:solidFill>
                <a:latin typeface="+mn-lt"/>
                <a:cs typeface="Segoe Pro Semibol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Box 8"/>
          <p:cNvSpPr txBox="1"/>
          <p:nvPr userDrawn="1"/>
        </p:nvSpPr>
        <p:spPr>
          <a:xfrm>
            <a:off x="103642" y="6139639"/>
            <a:ext cx="11990362" cy="546192"/>
          </a:xfrm>
          <a:prstGeom prst="rect">
            <a:avLst/>
          </a:prstGeom>
          <a:noFill/>
        </p:spPr>
        <p:txBody>
          <a:bodyPr wrap="square" rtlCol="0">
            <a:spAutoFit/>
          </a:bodyPr>
          <a:lstStyle/>
          <a:p>
            <a:pPr defTabSz="932573" eaLnBrk="1" fontAlgn="auto" hangingPunct="1">
              <a:lnSpc>
                <a:spcPct val="120000"/>
              </a:lnSpc>
              <a:spcBef>
                <a:spcPts val="0"/>
              </a:spcBef>
              <a:spcAft>
                <a:spcPts val="0"/>
              </a:spcAft>
            </a:pPr>
            <a:r>
              <a:rPr lang="en-US" sz="816" dirty="0">
                <a:solidFill>
                  <a:prstClr val="black"/>
                </a:solidFill>
                <a:latin typeface="Calibri" panose="020F0502020204030204"/>
              </a:rPr>
              <a:t>© 2013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688304874"/>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3_Contact Page">
    <p:bg>
      <p:bgPr>
        <a:solidFill>
          <a:schemeClr val="bg1"/>
        </a:solidFill>
        <a:effectLst/>
      </p:bgPr>
    </p:bg>
    <p:spTree>
      <p:nvGrpSpPr>
        <p:cNvPr id="1" name=""/>
        <p:cNvGrpSpPr/>
        <p:nvPr/>
      </p:nvGrpSpPr>
      <p:grpSpPr>
        <a:xfrm>
          <a:off x="0" y="0"/>
          <a:ext cx="0" cy="0"/>
          <a:chOff x="0" y="0"/>
          <a:chExt cx="0" cy="0"/>
        </a:xfrm>
      </p:grpSpPr>
      <p:sp>
        <p:nvSpPr>
          <p:cNvPr id="8" name="Picture Placeholder 9"/>
          <p:cNvSpPr>
            <a:spLocks noGrp="1"/>
          </p:cNvSpPr>
          <p:nvPr>
            <p:ph type="pic" sz="quarter" idx="14"/>
          </p:nvPr>
        </p:nvSpPr>
        <p:spPr>
          <a:xfrm>
            <a:off x="0" y="0"/>
            <a:ext cx="12436475" cy="6994525"/>
          </a:xfrm>
          <a:prstGeom prst="rect">
            <a:avLst/>
          </a:prstGeom>
        </p:spPr>
        <p:txBody>
          <a:bodyPr vert="horz"/>
          <a:lstStyle>
            <a:lvl1pPr>
              <a:buFontTx/>
              <a:buNone/>
              <a:defRPr sz="1428">
                <a:solidFill>
                  <a:srgbClr val="000000"/>
                </a:solidFill>
                <a:latin typeface="+mn-lt"/>
              </a:defRPr>
            </a:lvl1pPr>
          </a:lstStyle>
          <a:p>
            <a:r>
              <a:rPr lang="en-US" dirty="0"/>
              <a:t>Click icon to add picture</a:t>
            </a:r>
          </a:p>
        </p:txBody>
      </p:sp>
      <p:sp>
        <p:nvSpPr>
          <p:cNvPr id="7" name="Picture Placeholder 4"/>
          <p:cNvSpPr>
            <a:spLocks noGrp="1"/>
          </p:cNvSpPr>
          <p:nvPr>
            <p:ph type="pic" sz="quarter" idx="17"/>
          </p:nvPr>
        </p:nvSpPr>
        <p:spPr>
          <a:xfrm>
            <a:off x="10571004" y="3282"/>
            <a:ext cx="1865471" cy="514578"/>
          </a:xfrm>
        </p:spPr>
        <p:txBody>
          <a:bodyPr/>
          <a:lstStyle>
            <a:lvl1pPr>
              <a:defRPr>
                <a:solidFill>
                  <a:srgbClr val="000000"/>
                </a:solidFill>
              </a:defRPr>
            </a:lvl1pPr>
          </a:lstStyle>
          <a:p>
            <a:r>
              <a:rPr lang="en-US"/>
              <a:t>Click icon to add picture</a:t>
            </a:r>
            <a:endParaRPr lang="en-US" dirty="0"/>
          </a:p>
        </p:txBody>
      </p:sp>
      <p:sp>
        <p:nvSpPr>
          <p:cNvPr id="9" name="Text Placeholder 9"/>
          <p:cNvSpPr>
            <a:spLocks noGrp="1"/>
          </p:cNvSpPr>
          <p:nvPr>
            <p:ph type="body" sz="quarter" idx="12"/>
          </p:nvPr>
        </p:nvSpPr>
        <p:spPr>
          <a:xfrm>
            <a:off x="6218237" y="1165754"/>
            <a:ext cx="6218238" cy="2331508"/>
          </a:xfrm>
          <a:solidFill>
            <a:srgbClr val="0A5BBA">
              <a:alpha val="90000"/>
            </a:srgbClr>
          </a:solidFill>
        </p:spPr>
        <p:txBody>
          <a:bodyPr>
            <a:noAutofit/>
          </a:bodyPr>
          <a:lstStyle>
            <a:lvl1pPr>
              <a:lnSpc>
                <a:spcPct val="110000"/>
              </a:lnSpc>
              <a:defRPr sz="1632">
                <a:solidFill>
                  <a:srgbClr val="FFFFFF"/>
                </a:solidFill>
                <a:latin typeface="+mn-lt"/>
                <a:cs typeface="Segoe Pro Semibold"/>
              </a:defRPr>
            </a:lvl1pPr>
            <a:lvl2pPr>
              <a:lnSpc>
                <a:spcPct val="110000"/>
              </a:lnSpc>
              <a:defRPr sz="1632">
                <a:solidFill>
                  <a:srgbClr val="FFFFFF"/>
                </a:solidFill>
                <a:latin typeface="+mn-lt"/>
                <a:cs typeface="Segoe Pro Semibold"/>
              </a:defRPr>
            </a:lvl2pPr>
            <a:lvl3pPr>
              <a:lnSpc>
                <a:spcPct val="110000"/>
              </a:lnSpc>
              <a:defRPr sz="1632">
                <a:solidFill>
                  <a:srgbClr val="FFFFFF"/>
                </a:solidFill>
                <a:latin typeface="+mn-lt"/>
                <a:cs typeface="Segoe Pro Semibold"/>
              </a:defRPr>
            </a:lvl3pPr>
            <a:lvl4pPr>
              <a:lnSpc>
                <a:spcPct val="110000"/>
              </a:lnSpc>
              <a:defRPr sz="1632">
                <a:solidFill>
                  <a:srgbClr val="FFFFFF"/>
                </a:solidFill>
                <a:latin typeface="+mn-lt"/>
                <a:cs typeface="Segoe Pro Semibold"/>
              </a:defRPr>
            </a:lvl4pPr>
            <a:lvl5pPr>
              <a:lnSpc>
                <a:spcPct val="110000"/>
              </a:lnSpc>
              <a:defRPr sz="1632">
                <a:solidFill>
                  <a:srgbClr val="FFFFFF"/>
                </a:solidFill>
                <a:latin typeface="+mn-lt"/>
                <a:cs typeface="Segoe Pro Semibold"/>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Box 9"/>
          <p:cNvSpPr txBox="1"/>
          <p:nvPr userDrawn="1"/>
        </p:nvSpPr>
        <p:spPr>
          <a:xfrm>
            <a:off x="103642" y="6139639"/>
            <a:ext cx="11990362" cy="546192"/>
          </a:xfrm>
          <a:prstGeom prst="rect">
            <a:avLst/>
          </a:prstGeom>
          <a:noFill/>
        </p:spPr>
        <p:txBody>
          <a:bodyPr wrap="square" rtlCol="0">
            <a:spAutoFit/>
          </a:bodyPr>
          <a:lstStyle/>
          <a:p>
            <a:pPr defTabSz="932573" eaLnBrk="1" fontAlgn="auto" hangingPunct="1">
              <a:lnSpc>
                <a:spcPct val="120000"/>
              </a:lnSpc>
              <a:spcBef>
                <a:spcPts val="0"/>
              </a:spcBef>
              <a:spcAft>
                <a:spcPts val="0"/>
              </a:spcAft>
            </a:pPr>
            <a:r>
              <a:rPr lang="en-US" sz="816" dirty="0">
                <a:solidFill>
                  <a:prstClr val="black"/>
                </a:solidFill>
                <a:latin typeface="Calibri" panose="020F0502020204030204"/>
              </a:rPr>
              <a:t>© 2013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95198955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5_Contact Page">
    <p:bg>
      <p:bgPr>
        <a:solidFill>
          <a:schemeClr val="bg1"/>
        </a:solidFill>
        <a:effectLst/>
      </p:bgPr>
    </p:bg>
    <p:spTree>
      <p:nvGrpSpPr>
        <p:cNvPr id="1" name=""/>
        <p:cNvGrpSpPr/>
        <p:nvPr/>
      </p:nvGrpSpPr>
      <p:grpSpPr>
        <a:xfrm>
          <a:off x="0" y="0"/>
          <a:ext cx="0" cy="0"/>
          <a:chOff x="0" y="0"/>
          <a:chExt cx="0" cy="0"/>
        </a:xfrm>
      </p:grpSpPr>
      <p:sp>
        <p:nvSpPr>
          <p:cNvPr id="8" name="Picture Placeholder 9"/>
          <p:cNvSpPr>
            <a:spLocks noGrp="1"/>
          </p:cNvSpPr>
          <p:nvPr>
            <p:ph type="pic" sz="quarter" idx="14"/>
          </p:nvPr>
        </p:nvSpPr>
        <p:spPr>
          <a:xfrm>
            <a:off x="0" y="0"/>
            <a:ext cx="12436475" cy="6994525"/>
          </a:xfrm>
          <a:prstGeom prst="rect">
            <a:avLst/>
          </a:prstGeom>
        </p:spPr>
        <p:txBody>
          <a:bodyPr vert="horz"/>
          <a:lstStyle>
            <a:lvl1pPr>
              <a:buFontTx/>
              <a:buNone/>
              <a:defRPr sz="1428">
                <a:solidFill>
                  <a:srgbClr val="000000"/>
                </a:solidFill>
                <a:latin typeface="+mn-lt"/>
              </a:defRPr>
            </a:lvl1pPr>
          </a:lstStyle>
          <a:p>
            <a:r>
              <a:rPr lang="en-US" dirty="0"/>
              <a:t>Click icon to add picture</a:t>
            </a:r>
          </a:p>
        </p:txBody>
      </p:sp>
      <p:sp>
        <p:nvSpPr>
          <p:cNvPr id="10" name="Text Placeholder 9"/>
          <p:cNvSpPr>
            <a:spLocks noGrp="1"/>
          </p:cNvSpPr>
          <p:nvPr>
            <p:ph type="body" sz="quarter" idx="12"/>
          </p:nvPr>
        </p:nvSpPr>
        <p:spPr>
          <a:xfrm>
            <a:off x="0" y="1165754"/>
            <a:ext cx="6218238" cy="2331508"/>
          </a:xfrm>
          <a:solidFill>
            <a:srgbClr val="0A5BBA">
              <a:alpha val="90000"/>
            </a:srgbClr>
          </a:solidFill>
        </p:spPr>
        <p:txBody>
          <a:bodyPr lIns="91440" tIns="91440">
            <a:noAutofit/>
          </a:bodyPr>
          <a:lstStyle>
            <a:lvl1pPr algn="l" eaLnBrk="1" hangingPunct="1">
              <a:lnSpc>
                <a:spcPct val="110000"/>
              </a:lnSpc>
              <a:defRPr lang="en-US" sz="1632" baseline="0" dirty="0" smtClean="0">
                <a:solidFill>
                  <a:srgbClr val="FFFFFF"/>
                </a:solidFill>
                <a:latin typeface="+mn-lt"/>
                <a:cs typeface="Segoe Pro Semibold"/>
              </a:defRPr>
            </a:lvl1pPr>
            <a:lvl2pPr algn="l" eaLnBrk="1" hangingPunct="1">
              <a:lnSpc>
                <a:spcPct val="110000"/>
              </a:lnSpc>
              <a:defRPr lang="en-US" sz="1632" baseline="0" dirty="0" smtClean="0">
                <a:solidFill>
                  <a:srgbClr val="FFFFFF"/>
                </a:solidFill>
                <a:latin typeface="+mn-lt"/>
                <a:cs typeface="Segoe Pro Semibold"/>
              </a:defRPr>
            </a:lvl2pPr>
            <a:lvl3pPr algn="l" eaLnBrk="1" hangingPunct="1">
              <a:lnSpc>
                <a:spcPct val="110000"/>
              </a:lnSpc>
              <a:defRPr lang="en-US" sz="1632" baseline="0" dirty="0" smtClean="0">
                <a:solidFill>
                  <a:srgbClr val="FFFFFF"/>
                </a:solidFill>
                <a:latin typeface="+mn-lt"/>
                <a:cs typeface="Segoe Pro Semibold"/>
              </a:defRPr>
            </a:lvl3pPr>
            <a:lvl4pPr algn="l" eaLnBrk="1" hangingPunct="1">
              <a:lnSpc>
                <a:spcPct val="110000"/>
              </a:lnSpc>
              <a:defRPr lang="en-US" sz="1632" baseline="0" dirty="0" smtClean="0">
                <a:solidFill>
                  <a:srgbClr val="FFFFFF"/>
                </a:solidFill>
                <a:latin typeface="+mn-lt"/>
                <a:cs typeface="Segoe Pro Semibold"/>
              </a:defRPr>
            </a:lvl4pPr>
            <a:lvl5pPr algn="l" eaLnBrk="1" hangingPunct="1">
              <a:lnSpc>
                <a:spcPct val="110000"/>
              </a:lnSpc>
              <a:defRPr lang="en-US" sz="1632" baseline="0" dirty="0">
                <a:solidFill>
                  <a:srgbClr val="FFFFFF"/>
                </a:solidFill>
                <a:latin typeface="+mn-lt"/>
                <a:cs typeface="Segoe Pro Semibol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Box 11"/>
          <p:cNvSpPr txBox="1"/>
          <p:nvPr userDrawn="1"/>
        </p:nvSpPr>
        <p:spPr>
          <a:xfrm>
            <a:off x="103642" y="6139639"/>
            <a:ext cx="11990362" cy="546192"/>
          </a:xfrm>
          <a:prstGeom prst="rect">
            <a:avLst/>
          </a:prstGeom>
          <a:noFill/>
        </p:spPr>
        <p:txBody>
          <a:bodyPr wrap="square" rtlCol="0">
            <a:spAutoFit/>
          </a:bodyPr>
          <a:lstStyle/>
          <a:p>
            <a:pPr defTabSz="932573" eaLnBrk="1" fontAlgn="auto" hangingPunct="1">
              <a:lnSpc>
                <a:spcPct val="120000"/>
              </a:lnSpc>
              <a:spcBef>
                <a:spcPts val="0"/>
              </a:spcBef>
              <a:spcAft>
                <a:spcPts val="0"/>
              </a:spcAft>
            </a:pPr>
            <a:r>
              <a:rPr lang="en-US" sz="816" dirty="0">
                <a:solidFill>
                  <a:prstClr val="black"/>
                </a:solidFill>
                <a:latin typeface="Calibri" panose="020F0502020204030204"/>
              </a:rPr>
              <a:t>© 2013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188556183"/>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_Table of Contents dark or with image">
    <p:bg>
      <p:bgPr>
        <a:solidFill>
          <a:schemeClr val="bg1">
            <a:lumMod val="75000"/>
            <a:lumOff val="25000"/>
          </a:schemeClr>
        </a:solidFill>
        <a:effectLst/>
      </p:bgPr>
    </p:bg>
    <p:spTree>
      <p:nvGrpSpPr>
        <p:cNvPr id="1" name=""/>
        <p:cNvGrpSpPr/>
        <p:nvPr/>
      </p:nvGrpSpPr>
      <p:grpSpPr>
        <a:xfrm>
          <a:off x="0" y="0"/>
          <a:ext cx="0" cy="0"/>
          <a:chOff x="0" y="0"/>
          <a:chExt cx="0" cy="0"/>
        </a:xfrm>
      </p:grpSpPr>
      <p:sp>
        <p:nvSpPr>
          <p:cNvPr id="8" name="Text Placeholder 9"/>
          <p:cNvSpPr>
            <a:spLocks noGrp="1"/>
          </p:cNvSpPr>
          <p:nvPr>
            <p:ph type="body" sz="quarter" idx="13" hasCustomPrompt="1"/>
          </p:nvPr>
        </p:nvSpPr>
        <p:spPr>
          <a:xfrm>
            <a:off x="4663678" y="1165760"/>
            <a:ext cx="7772797" cy="4331101"/>
          </a:xfrm>
          <a:prstGeom prst="rect">
            <a:avLst/>
          </a:prstGeom>
        </p:spPr>
        <p:txBody>
          <a:bodyPr vert="horz" lIns="91440" tIns="45720">
            <a:normAutofit/>
          </a:bodyPr>
          <a:lstStyle>
            <a:lvl1pPr marL="0" indent="0">
              <a:spcBef>
                <a:spcPts val="612"/>
              </a:spcBef>
              <a:buFontTx/>
              <a:buNone/>
              <a:tabLst>
                <a:tab pos="642764" algn="l"/>
              </a:tabLst>
              <a:defRPr sz="1836" baseline="0">
                <a:solidFill>
                  <a:schemeClr val="tx1"/>
                </a:solidFill>
                <a:latin typeface="Segoe UI" panose="020B0502040204020203" pitchFamily="34" charset="0"/>
                <a:cs typeface="Segoe UI" panose="020B0502040204020203" pitchFamily="34" charset="0"/>
              </a:defRPr>
            </a:lvl1pPr>
            <a:lvl2pPr marL="0" indent="0">
              <a:spcBef>
                <a:spcPts val="612"/>
              </a:spcBef>
              <a:buFontTx/>
              <a:buNone/>
              <a:defRPr sz="3060">
                <a:latin typeface="Segoe Pro Light"/>
                <a:cs typeface="Segoe Pro Light"/>
              </a:defRPr>
            </a:lvl2pPr>
            <a:lvl3pPr marL="0" indent="0">
              <a:spcBef>
                <a:spcPts val="612"/>
              </a:spcBef>
              <a:buFontTx/>
              <a:buNone/>
              <a:defRPr sz="3060">
                <a:latin typeface="Segoe Pro Light"/>
                <a:cs typeface="Segoe Pro Light"/>
              </a:defRPr>
            </a:lvl3pPr>
            <a:lvl4pPr marL="0" indent="0">
              <a:spcBef>
                <a:spcPts val="612"/>
              </a:spcBef>
              <a:buFontTx/>
              <a:buNone/>
              <a:defRPr sz="3060">
                <a:latin typeface="Segoe Pro Light"/>
                <a:cs typeface="Segoe Pro Light"/>
              </a:defRPr>
            </a:lvl4pPr>
            <a:lvl5pPr marL="0" indent="0">
              <a:spcBef>
                <a:spcPts val="612"/>
              </a:spcBef>
              <a:buFontTx/>
              <a:buNone/>
              <a:defRPr sz="3060">
                <a:latin typeface="Segoe Pro Light"/>
                <a:cs typeface="Segoe Pro Light"/>
              </a:defRPr>
            </a:lvl5pPr>
          </a:lstStyle>
          <a:p>
            <a:pPr lvl="0"/>
            <a:r>
              <a:rPr lang="en-US" dirty="0"/>
              <a:t>Section Title</a:t>
            </a:r>
          </a:p>
        </p:txBody>
      </p:sp>
      <p:sp>
        <p:nvSpPr>
          <p:cNvPr id="9" name="Text Placeholder 12"/>
          <p:cNvSpPr>
            <a:spLocks noGrp="1"/>
          </p:cNvSpPr>
          <p:nvPr>
            <p:ph type="body" sz="quarter" idx="14" hasCustomPrompt="1"/>
          </p:nvPr>
        </p:nvSpPr>
        <p:spPr>
          <a:xfrm>
            <a:off x="0" y="1175469"/>
            <a:ext cx="3109119" cy="4321386"/>
          </a:xfrm>
          <a:prstGeom prst="rect">
            <a:avLst/>
          </a:prstGeom>
        </p:spPr>
        <p:txBody>
          <a:bodyPr vert="horz">
            <a:noAutofit/>
          </a:bodyPr>
          <a:lstStyle>
            <a:lvl1pPr marL="0" indent="0">
              <a:spcBef>
                <a:spcPts val="612"/>
              </a:spcBef>
              <a:buFontTx/>
              <a:buNone/>
              <a:defRPr sz="1632" baseline="0">
                <a:solidFill>
                  <a:srgbClr val="FFFFFF"/>
                </a:solidFill>
                <a:latin typeface="+mn-lt"/>
                <a:cs typeface="Segoe Pro Semibold"/>
              </a:defRPr>
            </a:lvl1pPr>
          </a:lstStyle>
          <a:p>
            <a:pPr lvl="0"/>
            <a:r>
              <a:rPr lang="en-US" dirty="0"/>
              <a:t>Enter header here.</a:t>
            </a:r>
          </a:p>
        </p:txBody>
      </p:sp>
    </p:spTree>
    <p:extLst>
      <p:ext uri="{BB962C8B-B14F-4D97-AF65-F5344CB8AC3E}">
        <p14:creationId xmlns:p14="http://schemas.microsoft.com/office/powerpoint/2010/main" val="3286999376"/>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EULA">
    <p:bg>
      <p:bgPr>
        <a:solidFill>
          <a:schemeClr val="bg1"/>
        </a:solidFill>
        <a:effectLst/>
      </p:bgPr>
    </p:bg>
    <p:spTree>
      <p:nvGrpSpPr>
        <p:cNvPr id="1" name=""/>
        <p:cNvGrpSpPr/>
        <p:nvPr/>
      </p:nvGrpSpPr>
      <p:grpSpPr>
        <a:xfrm>
          <a:off x="0" y="0"/>
          <a:ext cx="0" cy="0"/>
          <a:chOff x="0" y="0"/>
          <a:chExt cx="0" cy="0"/>
        </a:xfrm>
      </p:grpSpPr>
      <p:sp>
        <p:nvSpPr>
          <p:cNvPr id="12" name="TextBox 11"/>
          <p:cNvSpPr txBox="1"/>
          <p:nvPr userDrawn="1"/>
        </p:nvSpPr>
        <p:spPr>
          <a:xfrm>
            <a:off x="310913" y="3444186"/>
            <a:ext cx="11667832" cy="1529698"/>
          </a:xfrm>
          <a:prstGeom prst="rect">
            <a:avLst/>
          </a:prstGeom>
          <a:noFill/>
          <a:ln>
            <a:noFill/>
          </a:ln>
        </p:spPr>
        <p:txBody>
          <a:bodyPr vert="horz" wrap="square" lIns="248694" tIns="186521" rIns="124347" bIns="62174" rtlCol="0" anchor="t" anchorCtr="0">
            <a:noAutofit/>
          </a:bodyPr>
          <a:lstStyle/>
          <a:p>
            <a:pPr defTabSz="932573" eaLnBrk="1" fontAlgn="auto" hangingPunct="1">
              <a:lnSpc>
                <a:spcPct val="90000"/>
              </a:lnSpc>
              <a:spcBef>
                <a:spcPts val="0"/>
              </a:spcBef>
              <a:spcAft>
                <a:spcPts val="816"/>
              </a:spcAft>
            </a:pPr>
            <a:r>
              <a:rPr lang="en-US" sz="1224" dirty="0">
                <a:solidFill>
                  <a:srgbClr val="3F3F3F">
                    <a:alpha val="87000"/>
                  </a:srgbClr>
                </a:solidFill>
                <a:cs typeface="Segoe UI" panose="020B0502040204020203" pitchFamily="34" charset="0"/>
              </a:rPr>
              <a:t>Microsoft may have patents, patent applications, trademarks, copyrights, or other intellectual property rights covering subject matter in this document. Except as expressly provided in written license agreement from Microsoft, the furnishing of this document does not give you any license to these patents, trademarks, copyrights, or other intellectual property.</a:t>
            </a:r>
          </a:p>
          <a:p>
            <a:pPr defTabSz="932573" eaLnBrk="1" fontAlgn="auto" hangingPunct="1">
              <a:lnSpc>
                <a:spcPct val="90000"/>
              </a:lnSpc>
              <a:spcBef>
                <a:spcPts val="0"/>
              </a:spcBef>
              <a:spcAft>
                <a:spcPts val="816"/>
              </a:spcAft>
            </a:pPr>
            <a:r>
              <a:rPr lang="en-US" sz="1224" dirty="0">
                <a:solidFill>
                  <a:srgbClr val="3F3F3F">
                    <a:alpha val="87000"/>
                  </a:srgbClr>
                </a:solidFill>
                <a:cs typeface="Segoe UI" panose="020B0502040204020203" pitchFamily="34" charset="0"/>
              </a:rPr>
              <a:t>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pPr algn="ctr" defTabSz="932573" eaLnBrk="1" fontAlgn="auto" hangingPunct="1">
              <a:lnSpc>
                <a:spcPct val="90000"/>
              </a:lnSpc>
              <a:spcBef>
                <a:spcPts val="0"/>
              </a:spcBef>
              <a:spcAft>
                <a:spcPts val="816"/>
              </a:spcAft>
            </a:pPr>
            <a:endParaRPr lang="en-US" sz="1122" dirty="0">
              <a:solidFill>
                <a:srgbClr val="3F3F3F">
                  <a:alpha val="87000"/>
                </a:srgbClr>
              </a:solidFill>
              <a:cs typeface="Segoe UI" panose="020B0502040204020203" pitchFamily="34" charset="0"/>
            </a:endParaRPr>
          </a:p>
        </p:txBody>
      </p:sp>
      <p:sp>
        <p:nvSpPr>
          <p:cNvPr id="2" name="TextBox 1"/>
          <p:cNvSpPr txBox="1"/>
          <p:nvPr userDrawn="1"/>
        </p:nvSpPr>
        <p:spPr>
          <a:xfrm>
            <a:off x="317009" y="106055"/>
            <a:ext cx="3212756" cy="414490"/>
          </a:xfrm>
          <a:prstGeom prst="rect">
            <a:avLst/>
          </a:prstGeom>
          <a:noFill/>
          <a:ln>
            <a:noFill/>
          </a:ln>
        </p:spPr>
        <p:txBody>
          <a:bodyPr vert="horz" wrap="none" lIns="248694" tIns="186521" rIns="124347" bIns="62174" rtlCol="0" anchor="ctr" anchorCtr="0">
            <a:noAutofit/>
          </a:bodyPr>
          <a:lstStyle/>
          <a:p>
            <a:pPr defTabSz="932573" eaLnBrk="1" fontAlgn="auto" hangingPunct="1">
              <a:spcBef>
                <a:spcPts val="0"/>
              </a:spcBef>
              <a:spcAft>
                <a:spcPts val="0"/>
              </a:spcAft>
            </a:pPr>
            <a:r>
              <a:rPr lang="en-US" sz="1496" b="1" dirty="0">
                <a:solidFill>
                  <a:prstClr val="black"/>
                </a:solidFill>
                <a:latin typeface="Calibri" panose="020F0502020204030204"/>
              </a:rPr>
              <a:t>Conditions and Terms of Use</a:t>
            </a:r>
            <a:endParaRPr lang="en-US" sz="1496" dirty="0">
              <a:solidFill>
                <a:prstClr val="black"/>
              </a:solidFill>
              <a:latin typeface="Calibri" panose="020F0502020204030204"/>
            </a:endParaRPr>
          </a:p>
        </p:txBody>
      </p:sp>
      <p:sp>
        <p:nvSpPr>
          <p:cNvPr id="6" name="TextBox 5"/>
          <p:cNvSpPr txBox="1"/>
          <p:nvPr userDrawn="1"/>
        </p:nvSpPr>
        <p:spPr>
          <a:xfrm>
            <a:off x="313961" y="2926079"/>
            <a:ext cx="3212756" cy="377922"/>
          </a:xfrm>
          <a:prstGeom prst="rect">
            <a:avLst/>
          </a:prstGeom>
          <a:noFill/>
          <a:ln>
            <a:noFill/>
          </a:ln>
        </p:spPr>
        <p:txBody>
          <a:bodyPr vert="horz" wrap="none" lIns="248694" tIns="186521" rIns="124347" bIns="62174" rtlCol="0" anchor="ctr" anchorCtr="0">
            <a:noAutofit/>
          </a:bodyPr>
          <a:lstStyle/>
          <a:p>
            <a:pPr defTabSz="932573" eaLnBrk="1" fontAlgn="auto" hangingPunct="1">
              <a:spcBef>
                <a:spcPts val="0"/>
              </a:spcBef>
              <a:spcAft>
                <a:spcPts val="0"/>
              </a:spcAft>
            </a:pPr>
            <a:r>
              <a:rPr lang="en-US" sz="1496" b="1" dirty="0">
                <a:solidFill>
                  <a:prstClr val="black"/>
                </a:solidFill>
                <a:latin typeface="Calibri" panose="020F0502020204030204"/>
              </a:rPr>
              <a:t>Copyright and Trademarks</a:t>
            </a:r>
          </a:p>
        </p:txBody>
      </p:sp>
      <p:sp>
        <p:nvSpPr>
          <p:cNvPr id="7" name="TextBox 6"/>
          <p:cNvSpPr txBox="1"/>
          <p:nvPr userDrawn="1"/>
        </p:nvSpPr>
        <p:spPr>
          <a:xfrm>
            <a:off x="310912" y="386063"/>
            <a:ext cx="3212756" cy="414490"/>
          </a:xfrm>
          <a:prstGeom prst="rect">
            <a:avLst/>
          </a:prstGeom>
          <a:noFill/>
          <a:ln>
            <a:noFill/>
          </a:ln>
        </p:spPr>
        <p:txBody>
          <a:bodyPr vert="horz" wrap="none" lIns="248694" tIns="186521" rIns="124347" bIns="62174" rtlCol="0" anchor="ctr" anchorCtr="0">
            <a:noAutofit/>
          </a:bodyPr>
          <a:lstStyle/>
          <a:p>
            <a:pPr defTabSz="932573" eaLnBrk="1" fontAlgn="auto" hangingPunct="1">
              <a:spcBef>
                <a:spcPts val="0"/>
              </a:spcBef>
              <a:spcAft>
                <a:spcPts val="0"/>
              </a:spcAft>
            </a:pPr>
            <a:r>
              <a:rPr lang="en-US" sz="1088" dirty="0">
                <a:solidFill>
                  <a:srgbClr val="277EB5"/>
                </a:solidFill>
                <a:latin typeface="Calibri" panose="020F0502020204030204"/>
              </a:rPr>
              <a:t>Microsoft Confidential</a:t>
            </a:r>
          </a:p>
        </p:txBody>
      </p:sp>
      <p:sp>
        <p:nvSpPr>
          <p:cNvPr id="8" name="TextBox 7"/>
          <p:cNvSpPr txBox="1"/>
          <p:nvPr userDrawn="1"/>
        </p:nvSpPr>
        <p:spPr>
          <a:xfrm>
            <a:off x="310912" y="3176286"/>
            <a:ext cx="3212756" cy="414490"/>
          </a:xfrm>
          <a:prstGeom prst="rect">
            <a:avLst/>
          </a:prstGeom>
          <a:noFill/>
          <a:ln>
            <a:noFill/>
          </a:ln>
        </p:spPr>
        <p:txBody>
          <a:bodyPr vert="horz" wrap="none" lIns="248694" tIns="186521" rIns="124347" bIns="62174" rtlCol="0" anchor="ctr" anchorCtr="0">
            <a:noAutofit/>
          </a:bodyPr>
          <a:lstStyle/>
          <a:p>
            <a:pPr defTabSz="932573" eaLnBrk="1" fontAlgn="auto" hangingPunct="1">
              <a:spcBef>
                <a:spcPts val="0"/>
              </a:spcBef>
              <a:spcAft>
                <a:spcPts val="0"/>
              </a:spcAft>
            </a:pPr>
            <a:r>
              <a:rPr lang="en-US" sz="1088">
                <a:solidFill>
                  <a:srgbClr val="277EB5"/>
                </a:solidFill>
                <a:latin typeface="Calibri" panose="020F0502020204030204"/>
              </a:rPr>
              <a:t>© 2015 </a:t>
            </a:r>
            <a:r>
              <a:rPr lang="en-US" sz="1088" dirty="0">
                <a:solidFill>
                  <a:srgbClr val="277EB5"/>
                </a:solidFill>
                <a:latin typeface="Calibri" panose="020F0502020204030204"/>
              </a:rPr>
              <a:t>Microsoft Corporation. All rights reserved.</a:t>
            </a:r>
          </a:p>
        </p:txBody>
      </p:sp>
      <p:sp>
        <p:nvSpPr>
          <p:cNvPr id="10" name="TextBox 9"/>
          <p:cNvSpPr txBox="1"/>
          <p:nvPr userDrawn="1"/>
        </p:nvSpPr>
        <p:spPr>
          <a:xfrm>
            <a:off x="310913" y="721149"/>
            <a:ext cx="11667832" cy="2486942"/>
          </a:xfrm>
          <a:prstGeom prst="rect">
            <a:avLst/>
          </a:prstGeom>
          <a:noFill/>
          <a:ln>
            <a:noFill/>
          </a:ln>
        </p:spPr>
        <p:txBody>
          <a:bodyPr vert="horz" wrap="square" lIns="248694" tIns="186521" rIns="124347" bIns="62174" rtlCol="0" anchor="t" anchorCtr="0">
            <a:normAutofit/>
          </a:bodyPr>
          <a:lstStyle/>
          <a:p>
            <a:pPr defTabSz="932573" eaLnBrk="1" fontAlgn="auto" hangingPunct="1">
              <a:spcBef>
                <a:spcPts val="0"/>
              </a:spcBef>
              <a:spcAft>
                <a:spcPts val="816"/>
              </a:spcAft>
            </a:pPr>
            <a:r>
              <a:rPr lang="en-US" sz="1224" dirty="0">
                <a:solidFill>
                  <a:srgbClr val="3F3F3F">
                    <a:alpha val="87000"/>
                  </a:srgbClr>
                </a:solidFill>
                <a:cs typeface="Segoe UI" panose="020B0502040204020203" pitchFamily="34" charset="0"/>
              </a:rPr>
              <a:t>This training package is proprietary and confidential, and is intended only for uses described in the training materials. Content and software is provided to you under a Non-Disclosure Agreement and cannot be distributed. Copying or disclosing all or any portion of the content and/or software included in such packages is strictly prohibited.</a:t>
            </a:r>
          </a:p>
          <a:p>
            <a:pPr defTabSz="932573" eaLnBrk="1" fontAlgn="auto" hangingPunct="1">
              <a:spcBef>
                <a:spcPts val="0"/>
              </a:spcBef>
              <a:spcAft>
                <a:spcPts val="816"/>
              </a:spcAft>
            </a:pPr>
            <a:r>
              <a:rPr lang="en-US" sz="1224" dirty="0">
                <a:solidFill>
                  <a:srgbClr val="3F3F3F">
                    <a:alpha val="87000"/>
                  </a:srgbClr>
                </a:solidFill>
                <a:cs typeface="Segoe UI" panose="020B0502040204020203" pitchFamily="34" charset="0"/>
              </a:rPr>
              <a:t>The contents of this package are for informational and training purposes only and are provided "as is" without warranty of any kind, whether express or implied, including but not limited to the implied warranties of merchantability, fitness for a particular purpose, and non-infringement.</a:t>
            </a:r>
          </a:p>
          <a:p>
            <a:pPr defTabSz="932573" eaLnBrk="1" fontAlgn="auto" hangingPunct="1">
              <a:spcBef>
                <a:spcPts val="0"/>
              </a:spcBef>
              <a:spcAft>
                <a:spcPts val="816"/>
              </a:spcAft>
            </a:pPr>
            <a:r>
              <a:rPr lang="en-US" sz="1224" dirty="0">
                <a:solidFill>
                  <a:srgbClr val="3F3F3F">
                    <a:alpha val="87000"/>
                  </a:srgbClr>
                </a:solidFill>
                <a:cs typeface="Segoe UI" panose="020B0502040204020203" pitchFamily="34" charset="0"/>
              </a:rPr>
              <a:t>Training package content, including URLs and other Internet Web site references, is subject to change without notice. Because Microsoft must respond to changing market conditions, the content should not be interpreted to be a commitment on the part of Microsoft, and Microsoft cannot guarantee the accuracy of any information presented after the date of publication. Unless otherwise noted, the companies, organizations, products, domain names, e-mail addresses, logos, people, places, and events depicted herein are fictitious, and no association with any real company, organization, product, domain name, e-mail address, logo, person, place, or event is intended or should be inferred.</a:t>
            </a:r>
          </a:p>
          <a:p>
            <a:pPr defTabSz="932573" eaLnBrk="1" fontAlgn="auto" hangingPunct="1">
              <a:spcBef>
                <a:spcPts val="0"/>
              </a:spcBef>
              <a:spcAft>
                <a:spcPts val="816"/>
              </a:spcAft>
            </a:pPr>
            <a:endParaRPr lang="en-US" sz="1122" dirty="0">
              <a:solidFill>
                <a:srgbClr val="3F3F3F">
                  <a:alpha val="87000"/>
                </a:srgbClr>
              </a:solidFill>
              <a:cs typeface="Segoe UI" panose="020B0502040204020203" pitchFamily="34" charset="0"/>
            </a:endParaRPr>
          </a:p>
        </p:txBody>
      </p:sp>
    </p:spTree>
    <p:extLst>
      <p:ext uri="{BB962C8B-B14F-4D97-AF65-F5344CB8AC3E}">
        <p14:creationId xmlns:p14="http://schemas.microsoft.com/office/powerpoint/2010/main" val="383304969"/>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4445815" y="2953250"/>
            <a:ext cx="3637896" cy="859744"/>
          </a:xfrm>
          <a:prstGeom prst="rect">
            <a:avLst/>
          </a:prstGeom>
        </p:spPr>
      </p:pic>
    </p:spTree>
    <p:extLst>
      <p:ext uri="{BB962C8B-B14F-4D97-AF65-F5344CB8AC3E}">
        <p14:creationId xmlns:p14="http://schemas.microsoft.com/office/powerpoint/2010/main" val="52363780"/>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Walki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71539" y="483677"/>
            <a:ext cx="1811112" cy="387966"/>
          </a:xfrm>
          <a:prstGeom prst="rect">
            <a:avLst/>
          </a:prstGeom>
        </p:spPr>
      </p:pic>
      <p:pic>
        <p:nvPicPr>
          <p:cNvPr id="6" name="TechEd 2014 logo white"/>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9058190" y="448803"/>
            <a:ext cx="2965328" cy="1283012"/>
          </a:xfrm>
          <a:prstGeom prst="rect">
            <a:avLst/>
          </a:prstGeom>
        </p:spPr>
      </p:pic>
    </p:spTree>
    <p:extLst>
      <p:ext uri="{BB962C8B-B14F-4D97-AF65-F5344CB8AC3E}">
        <p14:creationId xmlns:p14="http://schemas.microsoft.com/office/powerpoint/2010/main" val="4169394677"/>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Slide Photo Layout">
    <p:bg bwMode="gray">
      <p:bgPr>
        <a:solidFill>
          <a:srgbClr val="002050"/>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gray">
          <a:xfrm>
            <a:off x="1" y="1028"/>
            <a:ext cx="12436474" cy="6992469"/>
          </a:xfrm>
          <a:prstGeom prst="rect">
            <a:avLst/>
          </a:prstGeom>
        </p:spPr>
      </p:pic>
      <p:sp>
        <p:nvSpPr>
          <p:cNvPr id="14" name="Dark gradation bottom"/>
          <p:cNvSpPr/>
          <p:nvPr userDrawn="1"/>
        </p:nvSpPr>
        <p:spPr bwMode="gray">
          <a:xfrm flipV="1">
            <a:off x="1" y="-3"/>
            <a:ext cx="12446758" cy="6994525"/>
          </a:xfrm>
          <a:prstGeom prst="rect">
            <a:avLst/>
          </a:prstGeom>
          <a:gradFill flip="none" rotWithShape="1">
            <a:gsLst>
              <a:gs pos="0">
                <a:srgbClr val="000000">
                  <a:alpha val="73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Dark gradation top"/>
          <p:cNvSpPr/>
          <p:nvPr userDrawn="1"/>
        </p:nvSpPr>
        <p:spPr bwMode="gray">
          <a:xfrm>
            <a:off x="0" y="-1027"/>
            <a:ext cx="12446757" cy="6994525"/>
          </a:xfrm>
          <a:prstGeom prst="rect">
            <a:avLst/>
          </a:prstGeom>
          <a:gradFill flip="none" rotWithShape="1">
            <a:gsLst>
              <a:gs pos="0">
                <a:srgbClr val="000000">
                  <a:alpha val="5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Rectangle 17"/>
          <p:cNvSpPr/>
          <p:nvPr userDrawn="1"/>
        </p:nvSpPr>
        <p:spPr bwMode="gray">
          <a:xfrm>
            <a:off x="274638" y="2125663"/>
            <a:ext cx="6400800" cy="3657600"/>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3050" y="2125662"/>
            <a:ext cx="6402388" cy="2103119"/>
          </a:xfrm>
          <a:noFill/>
        </p:spPr>
        <p:txBody>
          <a:bodyPr vert="horz" wrap="square" lIns="146304" tIns="91440" rIns="146304" bIns="91440" rtlCol="0" anchor="t" anchorCtr="0">
            <a:noAutofit/>
          </a:bodyPr>
          <a:lstStyle>
            <a:lvl1pPr>
              <a:defRPr lang="en-US" sz="5999" spc="-100" baseline="0" dirty="0">
                <a:gradFill>
                  <a:gsLst>
                    <a:gs pos="5833">
                      <a:srgbClr val="FFFFFF"/>
                    </a:gs>
                    <a:gs pos="18000">
                      <a:srgbClr val="FFFFFF"/>
                    </a:gs>
                  </a:gsLst>
                  <a:lin ang="5400000" scaled="0"/>
                </a:gradFill>
              </a:defRPr>
            </a:lvl1pPr>
          </a:lstStyle>
          <a:p>
            <a:pPr lvl="0"/>
            <a:r>
              <a:rPr lang="en-US" dirty="0"/>
              <a:t>Presentation title</a:t>
            </a:r>
          </a:p>
        </p:txBody>
      </p:sp>
      <p:sp>
        <p:nvSpPr>
          <p:cNvPr id="3" name="Text Placeholder 2"/>
          <p:cNvSpPr>
            <a:spLocks noGrp="1"/>
          </p:cNvSpPr>
          <p:nvPr>
            <p:ph type="body" sz="quarter" idx="14" hasCustomPrompt="1"/>
          </p:nvPr>
        </p:nvSpPr>
        <p:spPr bwMode="ltGray">
          <a:xfrm>
            <a:off x="274638" y="4228783"/>
            <a:ext cx="6400800" cy="1554478"/>
          </a:xfrm>
        </p:spPr>
        <p:txBody>
          <a:bodyPr tIns="109728" bIns="109728">
            <a:noAutofit/>
          </a:bodyPr>
          <a:lstStyle>
            <a:lvl1pPr marL="0" indent="0">
              <a:spcBef>
                <a:spcPts val="0"/>
              </a:spcBef>
              <a:buNone/>
              <a:defRPr sz="3199">
                <a:gradFill>
                  <a:gsLst>
                    <a:gs pos="1250">
                      <a:srgbClr val="FFFFFF"/>
                    </a:gs>
                    <a:gs pos="99000">
                      <a:srgbClr val="FFFFFF"/>
                    </a:gs>
                  </a:gsLst>
                  <a:lin ang="5400000" scaled="0"/>
                </a:gradFill>
              </a:defRPr>
            </a:lvl1pPr>
          </a:lstStyle>
          <a:p>
            <a:pPr lvl="0"/>
            <a:r>
              <a:rPr lang="en-US" dirty="0"/>
              <a:t>Speaker Name</a:t>
            </a:r>
          </a:p>
        </p:txBody>
      </p:sp>
      <p:pic>
        <p:nvPicPr>
          <p:cNvPr id="11"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58332" y="6182441"/>
            <a:ext cx="1552931" cy="332660"/>
          </a:xfrm>
          <a:prstGeom prst="rect">
            <a:avLst/>
          </a:prstGeom>
        </p:spPr>
      </p:pic>
      <p:pic>
        <p:nvPicPr>
          <p:cNvPr id="12" name="TechEd 2014 logo white"/>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74108" y="448803"/>
            <a:ext cx="2965328" cy="1283012"/>
          </a:xfrm>
          <a:prstGeom prst="rect">
            <a:avLst/>
          </a:prstGeom>
        </p:spPr>
      </p:pic>
    </p:spTree>
    <p:extLst>
      <p:ext uri="{BB962C8B-B14F-4D97-AF65-F5344CB8AC3E}">
        <p14:creationId xmlns:p14="http://schemas.microsoft.com/office/powerpoint/2010/main" val="379164784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Slide 1">
    <p:bg bwMode="auto">
      <p:bgPr>
        <a:solidFill>
          <a:srgbClr val="002050"/>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8"/>
            <a:ext cx="6399213" cy="1830388"/>
          </a:xfrm>
          <a:noFill/>
        </p:spPr>
        <p:txBody>
          <a:bodyPr lIns="146304" tIns="109728" rIns="146304" bIns="109728">
            <a:noAutofit/>
          </a:bodyPr>
          <a:lstStyle>
            <a:lvl1pPr marL="0" indent="0">
              <a:spcBef>
                <a:spcPts val="0"/>
              </a:spcBef>
              <a:buNone/>
              <a:defRPr sz="359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17165"/>
            <a:ext cx="8229535" cy="1837298"/>
          </a:xfrm>
          <a:noFill/>
        </p:spPr>
        <p:txBody>
          <a:bodyPr lIns="146304" tIns="91440" rIns="146304" bIns="91440" anchor="t" anchorCtr="0"/>
          <a:lstStyle>
            <a:lvl1pPr>
              <a:defRPr sz="5999" spc="-100" baseline="0">
                <a:gradFill>
                  <a:gsLst>
                    <a:gs pos="3333">
                      <a:schemeClr val="tx1"/>
                    </a:gs>
                    <a:gs pos="39000">
                      <a:schemeClr val="tx1"/>
                    </a:gs>
                  </a:gsLst>
                  <a:lin ang="5400000" scaled="0"/>
                </a:gradFill>
              </a:defRPr>
            </a:lvl1pPr>
          </a:lstStyle>
          <a:p>
            <a:r>
              <a:rPr lang="en-US" dirty="0"/>
              <a:t>Presentation title</a:t>
            </a:r>
          </a:p>
        </p:txBody>
      </p:sp>
      <p:pic>
        <p:nvPicPr>
          <p:cNvPr id="11"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74108" y="448803"/>
            <a:ext cx="2965328" cy="1283012"/>
          </a:xfrm>
          <a:prstGeom prst="rect">
            <a:avLst/>
          </a:prstGeom>
        </p:spPr>
      </p:pic>
      <p:pic>
        <p:nvPicPr>
          <p:cNvPr id="8"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58332" y="6182441"/>
            <a:ext cx="1552931" cy="332660"/>
          </a:xfrm>
          <a:prstGeom prst="rect">
            <a:avLst/>
          </a:prstGeom>
        </p:spPr>
      </p:pic>
    </p:spTree>
    <p:extLst>
      <p:ext uri="{BB962C8B-B14F-4D97-AF65-F5344CB8AC3E}">
        <p14:creationId xmlns:p14="http://schemas.microsoft.com/office/powerpoint/2010/main" val="6012601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auto">
          <a:xfrm>
            <a:off x="274638" y="2125663"/>
            <a:ext cx="8229600" cy="3657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74703" y="2125678"/>
            <a:ext cx="8229536" cy="1828786"/>
          </a:xfrm>
          <a:noFill/>
        </p:spPr>
        <p:txBody>
          <a:bodyPr lIns="146304" tIns="91440" rIns="146304" bIns="91440" anchor="t" anchorCtr="0"/>
          <a:lstStyle>
            <a:lvl1pPr>
              <a:defRPr sz="5999" spc="-100" baseline="0">
                <a:gradFill>
                  <a:gsLst>
                    <a:gs pos="5833">
                      <a:srgbClr val="FFFFFF"/>
                    </a:gs>
                    <a:gs pos="18000">
                      <a:srgbClr val="FFFFFF"/>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8229537" cy="1828007"/>
          </a:xfrm>
          <a:noFill/>
        </p:spPr>
        <p:txBody>
          <a:bodyPr lIns="146304" tIns="109728" rIns="146304" bIns="109728">
            <a:noAutofit/>
          </a:bodyPr>
          <a:lstStyle>
            <a:lvl1pPr marL="0" indent="0">
              <a:spcBef>
                <a:spcPts val="0"/>
              </a:spcBef>
              <a:buNone/>
              <a:defRPr sz="3599" spc="0" baseline="0">
                <a:gradFill>
                  <a:gsLst>
                    <a:gs pos="2917">
                      <a:srgbClr val="FFFFFF"/>
                    </a:gs>
                    <a:gs pos="30000">
                      <a:srgbClr val="FFFFFF"/>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bwMode="invGray">
          <a:xfrm>
            <a:off x="458332" y="6182441"/>
            <a:ext cx="1552931" cy="332660"/>
          </a:xfrm>
          <a:prstGeom prst="rect">
            <a:avLst/>
          </a:prstGeom>
        </p:spPr>
      </p:pic>
      <p:pic>
        <p:nvPicPr>
          <p:cNvPr id="10" name="TechEd 2014 logo white"/>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74108" y="448803"/>
            <a:ext cx="2965328" cy="1283012"/>
          </a:xfrm>
          <a:prstGeom prst="rect">
            <a:avLst/>
          </a:prstGeom>
        </p:spPr>
      </p:pic>
    </p:spTree>
    <p:extLst>
      <p:ext uri="{BB962C8B-B14F-4D97-AF65-F5344CB8AC3E}">
        <p14:creationId xmlns:p14="http://schemas.microsoft.com/office/powerpoint/2010/main" val="33072367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pSp>
        <p:nvGrpSpPr>
          <p:cNvPr id="4" name="Group 3"/>
          <p:cNvGrpSpPr>
            <a:grpSpLocks noChangeAspect="1"/>
          </p:cNvGrpSpPr>
          <p:nvPr userDrawn="1"/>
        </p:nvGrpSpPr>
        <p:grpSpPr>
          <a:xfrm>
            <a:off x="11244204" y="420762"/>
            <a:ext cx="733484" cy="156430"/>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Slide Number Placeholder 2"/>
          <p:cNvSpPr>
            <a:spLocks noGrp="1"/>
          </p:cNvSpPr>
          <p:nvPr userDrawn="1">
            <p:ph type="sldNum" sz="quarter" idx="4"/>
          </p:nvPr>
        </p:nvSpPr>
        <p:spPr>
          <a:xfrm>
            <a:off x="11611866" y="6452475"/>
            <a:ext cx="370584" cy="110800"/>
          </a:xfrm>
          <a:prstGeom prst="rect">
            <a:avLst/>
          </a:prstGeom>
        </p:spPr>
        <p:txBody>
          <a:bodyPr vert="horz" wrap="square" lIns="0" tIns="0" rIns="0" bIns="0" rtlCol="0" anchor="ctr">
            <a:spAutoFit/>
          </a:bodyPr>
          <a:lstStyle>
            <a:lvl1pPr algn="r">
              <a:defRPr lang="en-US" sz="800" b="0" cap="none" spc="0" baseline="0" smtClean="0">
                <a:ln w="3175">
                  <a:noFill/>
                </a:ln>
                <a:gradFill>
                  <a:gsLst>
                    <a:gs pos="0">
                      <a:schemeClr val="tx1">
                        <a:lumMod val="60000"/>
                        <a:lumOff val="40000"/>
                      </a:schemeClr>
                    </a:gs>
                    <a:gs pos="100000">
                      <a:schemeClr val="tx1">
                        <a:lumMod val="60000"/>
                        <a:lumOff val="40000"/>
                      </a:schemeClr>
                    </a:gs>
                  </a:gsLst>
                  <a:lin ang="5400000" scaled="0"/>
                </a:gradFill>
                <a:effectLst/>
                <a:latin typeface="Segoe UI Semibold" panose="020B0702040204020203" pitchFamily="34" charset="0"/>
                <a:cs typeface="Segoe UI Semibold" panose="020B0702040204020203" pitchFamily="34" charset="0"/>
              </a:defRPr>
            </a:lvl1pPr>
          </a:lstStyle>
          <a:p>
            <a:pPr defTabSz="932742">
              <a:lnSpc>
                <a:spcPct val="90000"/>
              </a:lnSpc>
              <a:spcBef>
                <a:spcPct val="0"/>
              </a:spcBef>
            </a:pPr>
            <a:fld id="{ED077441-DF17-4513-BACB-525ED94CFAE4}" type="slidenum">
              <a:rPr lang="en-US" smtClean="0"/>
              <a:pPr defTabSz="932742">
                <a:lnSpc>
                  <a:spcPct val="90000"/>
                </a:lnSpc>
                <a:spcBef>
                  <a:spcPct val="0"/>
                </a:spcBef>
              </a:pPr>
              <a:t>‹N°›</a:t>
            </a:fld>
            <a:endParaRPr lang="en-US" dirty="0"/>
          </a:p>
        </p:txBody>
      </p:sp>
      <p:cxnSp>
        <p:nvCxnSpPr>
          <p:cNvPr id="12" name="Straight Connector 11"/>
          <p:cNvCxnSpPr/>
          <p:nvPr userDrawn="1"/>
        </p:nvCxnSpPr>
        <p:spPr>
          <a:xfrm>
            <a:off x="457200" y="1538943"/>
            <a:ext cx="2743200"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userDrawn="1"/>
        </p:nvCxnSpPr>
        <p:spPr>
          <a:xfrm>
            <a:off x="3336925" y="1538943"/>
            <a:ext cx="8645525" cy="0"/>
          </a:xfrm>
          <a:prstGeom prst="line">
            <a:avLst/>
          </a:prstGeom>
          <a:ln w="12700">
            <a:solidFill>
              <a:schemeClr val="tx1">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5" name="Text Placeholder 4">
            <a:extLst>
              <a:ext uri="{FF2B5EF4-FFF2-40B4-BE49-F238E27FC236}">
                <a16:creationId xmlns:a16="http://schemas.microsoft.com/office/drawing/2014/main" id="{48442BE4-CFAB-4485-9466-19374D12861C}"/>
              </a:ext>
            </a:extLst>
          </p:cNvPr>
          <p:cNvSpPr>
            <a:spLocks noGrp="1"/>
          </p:cNvSpPr>
          <p:nvPr>
            <p:ph type="body" sz="quarter" idx="13" hasCustomPrompt="1"/>
          </p:nvPr>
        </p:nvSpPr>
        <p:spPr>
          <a:xfrm>
            <a:off x="274702" y="736407"/>
            <a:ext cx="11721160" cy="479404"/>
          </a:xfrm>
          <a:noFill/>
        </p:spPr>
        <p:txBody>
          <a:bodyPr lIns="146304" tIns="109728" rIns="146304" bIns="109728">
            <a:noAutofit/>
          </a:bodyPr>
          <a:lstStyle>
            <a:lvl1pPr marL="0" indent="0" algn="l">
              <a:spcBef>
                <a:spcPts val="0"/>
              </a:spcBef>
              <a:buNone/>
              <a:defRPr sz="2800" spc="0" baseline="0">
                <a:solidFill>
                  <a:srgbClr val="0179D7"/>
                </a:solidFill>
                <a:latin typeface="+mj-lt"/>
              </a:defRPr>
            </a:lvl1pPr>
          </a:lstStyle>
          <a:p>
            <a:pPr lvl="0"/>
            <a:r>
              <a:rPr lang="en-US" dirty="0"/>
              <a:t>Slide title</a:t>
            </a:r>
          </a:p>
        </p:txBody>
      </p:sp>
    </p:spTree>
    <p:extLst>
      <p:ext uri="{BB962C8B-B14F-4D97-AF65-F5344CB8AC3E}">
        <p14:creationId xmlns:p14="http://schemas.microsoft.com/office/powerpoint/2010/main" val="2244433356"/>
      </p:ext>
    </p:extLst>
  </p:cSld>
  <p:clrMapOvr>
    <a:masterClrMapping/>
  </p:clrMapOvr>
  <p:transition>
    <p:fade/>
  </p:transition>
  <p:extLst mod="1">
    <p:ext uri="{DCECCB84-F9BA-43D5-87BE-67443E8EF086}">
      <p15:sldGuideLst xmlns:p15="http://schemas.microsoft.com/office/powerpoint/2012/main"/>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Demo slide">
    <p:bg bwMode="auto">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3"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40" y="1209973"/>
            <a:ext cx="8229599" cy="2751698"/>
          </a:xfrm>
          <a:noFill/>
        </p:spPr>
        <p:txBody>
          <a:bodyPr tIns="91440" bIns="91440" anchor="t" anchorCtr="0"/>
          <a:lstStyle>
            <a:lvl1pPr>
              <a:defRPr sz="7198" spc="-100"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3954464"/>
            <a:ext cx="8229589" cy="1829593"/>
          </a:xfrm>
          <a:noFill/>
        </p:spPr>
        <p:txBody>
          <a:bodyPr lIns="182880" tIns="146304" rIns="182880" bIns="146304">
            <a:noAutofit/>
          </a:bodyPr>
          <a:lstStyle>
            <a:lvl1pPr marL="0" indent="0">
              <a:spcBef>
                <a:spcPts val="0"/>
              </a:spcBef>
              <a:buNone/>
              <a:defRPr sz="3599" spc="0" baseline="0">
                <a:gradFill>
                  <a:gsLst>
                    <a:gs pos="0">
                      <a:srgbClr val="FFFFFF"/>
                    </a:gs>
                    <a:gs pos="100000">
                      <a:srgbClr val="FFFFFF"/>
                    </a:gs>
                  </a:gsLst>
                  <a:lin ang="5400000" scaled="0"/>
                </a:gradFill>
                <a:latin typeface="+mj-lt"/>
              </a:defRPr>
            </a:lvl1pPr>
          </a:lstStyle>
          <a:p>
            <a:pPr lvl="0"/>
            <a:r>
              <a:rPr lang="en-US" dirty="0"/>
              <a:t>Speaker Name</a:t>
            </a:r>
          </a:p>
        </p:txBody>
      </p:sp>
      <p:pic>
        <p:nvPicPr>
          <p:cNvPr id="6"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3"/>
            <a:ext cx="2965328" cy="1283012"/>
          </a:xfrm>
          <a:prstGeom prst="rect">
            <a:avLst/>
          </a:prstGeom>
        </p:spPr>
      </p:pic>
    </p:spTree>
    <p:extLst>
      <p:ext uri="{BB962C8B-B14F-4D97-AF65-F5344CB8AC3E}">
        <p14:creationId xmlns:p14="http://schemas.microsoft.com/office/powerpoint/2010/main" val="288542400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3"/>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3"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40" y="1209973"/>
            <a:ext cx="8229599" cy="2751698"/>
          </a:xfrm>
          <a:noFill/>
        </p:spPr>
        <p:txBody>
          <a:bodyPr tIns="91440" bIns="91440" anchor="t" anchorCtr="0"/>
          <a:lstStyle>
            <a:lvl1pPr>
              <a:defRPr sz="7198" spc="-100" baseline="0">
                <a:gradFill>
                  <a:gsLst>
                    <a:gs pos="5833">
                      <a:srgbClr val="FFFFFF"/>
                    </a:gs>
                    <a:gs pos="18000">
                      <a:srgbClr val="FFFFFF"/>
                    </a:gs>
                  </a:gsLst>
                  <a:lin ang="5400000" scaled="0"/>
                </a:gradFill>
              </a:defRPr>
            </a:lvl1pPr>
          </a:lstStyle>
          <a:p>
            <a:r>
              <a:rPr lang="en-US" dirty="0"/>
              <a:t>Video title</a:t>
            </a:r>
          </a:p>
        </p:txBody>
      </p:sp>
      <p:pic>
        <p:nvPicPr>
          <p:cNvPr id="5"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3"/>
            <a:ext cx="2965328" cy="1283012"/>
          </a:xfrm>
          <a:prstGeom prst="rect">
            <a:avLst/>
          </a:prstGeom>
        </p:spPr>
      </p:pic>
    </p:spTree>
    <p:extLst>
      <p:ext uri="{BB962C8B-B14F-4D97-AF65-F5344CB8AC3E}">
        <p14:creationId xmlns:p14="http://schemas.microsoft.com/office/powerpoint/2010/main" val="23964257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831975"/>
          </a:xfrm>
          <a:noFill/>
        </p:spPr>
        <p:txBody>
          <a:bodyPr tIns="91440" bIns="91440" anchor="t" anchorCtr="0"/>
          <a:lstStyle>
            <a:lvl1pPr>
              <a:defRPr sz="8799" spc="-100" baseline="0">
                <a:gradFill>
                  <a:gsLst>
                    <a:gs pos="87586">
                      <a:srgbClr val="FFFFFF"/>
                    </a:gs>
                    <a:gs pos="52000">
                      <a:srgbClr val="FFFFFF"/>
                    </a:gs>
                  </a:gsLst>
                  <a:lin ang="5400000" scaled="0"/>
                </a:gradFill>
              </a:defRPr>
            </a:lvl1pPr>
          </a:lstStyle>
          <a:p>
            <a:r>
              <a:rPr lang="en-US" dirty="0"/>
              <a:t>Section title</a:t>
            </a:r>
          </a:p>
        </p:txBody>
      </p:sp>
      <p:pic>
        <p:nvPicPr>
          <p:cNvPr id="4"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3"/>
            <a:ext cx="2965328" cy="1283012"/>
          </a:xfrm>
          <a:prstGeom prst="rect">
            <a:avLst/>
          </a:prstGeom>
        </p:spPr>
      </p:pic>
    </p:spTree>
    <p:extLst>
      <p:ext uri="{BB962C8B-B14F-4D97-AF65-F5344CB8AC3E}">
        <p14:creationId xmlns:p14="http://schemas.microsoft.com/office/powerpoint/2010/main" val="3635601557"/>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831975"/>
          </a:xfrm>
          <a:noFill/>
        </p:spPr>
        <p:txBody>
          <a:bodyPr tIns="91440" bIns="91440" anchor="t" anchorCtr="0"/>
          <a:lstStyle>
            <a:lvl1pPr>
              <a:defRPr sz="8799" spc="-100" baseline="0">
                <a:gradFill>
                  <a:gsLst>
                    <a:gs pos="87586">
                      <a:srgbClr val="FFFFFF"/>
                    </a:gs>
                    <a:gs pos="52000">
                      <a:srgbClr val="FFFFFF"/>
                    </a:gs>
                  </a:gsLst>
                  <a:lin ang="5400000" scaled="0"/>
                </a:gradFill>
              </a:defRPr>
            </a:lvl1pPr>
          </a:lstStyle>
          <a:p>
            <a:r>
              <a:rPr lang="en-US" dirty="0"/>
              <a:t>Section title</a:t>
            </a:r>
          </a:p>
        </p:txBody>
      </p:sp>
      <p:pic>
        <p:nvPicPr>
          <p:cNvPr id="4"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3"/>
            <a:ext cx="2965328" cy="1283012"/>
          </a:xfrm>
          <a:prstGeom prst="rect">
            <a:avLst/>
          </a:prstGeom>
        </p:spPr>
      </p:pic>
    </p:spTree>
    <p:extLst>
      <p:ext uri="{BB962C8B-B14F-4D97-AF65-F5344CB8AC3E}">
        <p14:creationId xmlns:p14="http://schemas.microsoft.com/office/powerpoint/2010/main" val="2922828003"/>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831975"/>
          </a:xfrm>
          <a:noFill/>
        </p:spPr>
        <p:txBody>
          <a:bodyPr tIns="91440" bIns="91440" anchor="t" anchorCtr="0"/>
          <a:lstStyle>
            <a:lvl1pPr algn="l" defTabSz="932563" rtl="0" eaLnBrk="1" latinLnBrk="0" hangingPunct="1">
              <a:lnSpc>
                <a:spcPct val="90000"/>
              </a:lnSpc>
              <a:spcBef>
                <a:spcPct val="0"/>
              </a:spcBef>
              <a:buNone/>
              <a:defRPr lang="en-US" sz="8799" b="0" kern="1200" cap="none" spc="-100"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a:t>Section title</a:t>
            </a:r>
          </a:p>
        </p:txBody>
      </p:sp>
      <p:pic>
        <p:nvPicPr>
          <p:cNvPr id="4"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3"/>
            <a:ext cx="2965328" cy="1283012"/>
          </a:xfrm>
          <a:prstGeom prst="rect">
            <a:avLst/>
          </a:prstGeom>
        </p:spPr>
      </p:pic>
    </p:spTree>
    <p:extLst>
      <p:ext uri="{BB962C8B-B14F-4D97-AF65-F5344CB8AC3E}">
        <p14:creationId xmlns:p14="http://schemas.microsoft.com/office/powerpoint/2010/main" val="3969176929"/>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831975"/>
          </a:xfrm>
          <a:noFill/>
        </p:spPr>
        <p:txBody>
          <a:bodyPr tIns="91440" bIns="91440" anchor="t" anchorCtr="0"/>
          <a:lstStyle>
            <a:lvl1pPr algn="l" defTabSz="932563" rtl="0" eaLnBrk="1" latinLnBrk="0" hangingPunct="1">
              <a:lnSpc>
                <a:spcPct val="90000"/>
              </a:lnSpc>
              <a:spcBef>
                <a:spcPct val="0"/>
              </a:spcBef>
              <a:buNone/>
              <a:defRPr lang="en-US" sz="8799" b="0" kern="1200" cap="none" spc="-100"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a:t>Section title</a:t>
            </a:r>
          </a:p>
        </p:txBody>
      </p:sp>
      <p:pic>
        <p:nvPicPr>
          <p:cNvPr id="4"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3"/>
            <a:ext cx="2965328" cy="1283012"/>
          </a:xfrm>
          <a:prstGeom prst="rect">
            <a:avLst/>
          </a:prstGeom>
        </p:spPr>
      </p:pic>
    </p:spTree>
    <p:extLst>
      <p:ext uri="{BB962C8B-B14F-4D97-AF65-F5344CB8AC3E}">
        <p14:creationId xmlns:p14="http://schemas.microsoft.com/office/powerpoint/2010/main" val="1390412139"/>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39" y="1212850"/>
            <a:ext cx="11889564" cy="2059025"/>
          </a:xfrm>
        </p:spPr>
        <p:txBody>
          <a:bodyPr/>
          <a:lstStyle>
            <a:lvl1pPr marL="0" indent="0">
              <a:buNone/>
              <a:defRPr/>
            </a:lvl1pPr>
            <a:lvl2pPr marL="28569" indent="0">
              <a:buNone/>
              <a:defRPr sz="2000"/>
            </a:lvl2pPr>
            <a:lvl3pPr marL="223795" indent="0">
              <a:buNone/>
              <a:defRPr sz="2000"/>
            </a:lvl3pPr>
            <a:lvl4pPr marL="476159" indent="0">
              <a:buNone/>
              <a:defRPr sz="1800"/>
            </a:lvl4pPr>
            <a:lvl5pPr marL="739632" indent="0">
              <a:buNone/>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50175713"/>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39" y="1212850"/>
            <a:ext cx="11889564" cy="2059025"/>
          </a:xfrm>
        </p:spPr>
        <p:txBody>
          <a:bodyPr/>
          <a:lstStyle>
            <a:lvl1pPr marL="0" indent="0">
              <a:buNone/>
              <a:defRPr>
                <a:gradFill>
                  <a:gsLst>
                    <a:gs pos="2920">
                      <a:schemeClr val="tx2"/>
                    </a:gs>
                    <a:gs pos="39000">
                      <a:schemeClr val="tx2"/>
                    </a:gs>
                  </a:gsLst>
                  <a:lin ang="5400000" scaled="0"/>
                </a:gradFill>
              </a:defRPr>
            </a:lvl1pPr>
            <a:lvl2pPr marL="28569" indent="0">
              <a:buNone/>
              <a:defRPr sz="2000"/>
            </a:lvl2pPr>
            <a:lvl3pPr marL="223795" indent="0">
              <a:buNone/>
              <a:defRPr sz="2000"/>
            </a:lvl3pPr>
            <a:lvl4pPr marL="476159" indent="0">
              <a:buNone/>
              <a:defRPr sz="1800"/>
            </a:lvl4pPr>
            <a:lvl5pPr marL="739632" indent="0">
              <a:buNone/>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9501534"/>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228302"/>
          </a:xfrm>
        </p:spPr>
        <p:txBody>
          <a:bodyPr>
            <a:spAutoFit/>
          </a:bodyPr>
          <a:lstStyle>
            <a:lvl3pPr>
              <a:defRPr sz="2400"/>
            </a:lvl3pPr>
            <a:lvl4pPr>
              <a:defRPr sz="2000"/>
            </a:lvl4pPr>
            <a:lvl5pPr>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6955496"/>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228302"/>
          </a:xfrm>
        </p:spPr>
        <p:txBody>
          <a:bodyPr>
            <a:spAutoFit/>
          </a:bodyPr>
          <a:lstStyle>
            <a:lvl1pPr>
              <a:buClr>
                <a:schemeClr val="tx2"/>
              </a:buClr>
              <a:defRPr>
                <a:gradFill>
                  <a:gsLst>
                    <a:gs pos="13869">
                      <a:schemeClr val="tx2"/>
                    </a:gs>
                    <a:gs pos="42000">
                      <a:schemeClr val="tx2"/>
                    </a:gs>
                  </a:gsLst>
                  <a:lin ang="5400000" scaled="0"/>
                </a:gradFill>
              </a:defRPr>
            </a:lvl1pPr>
            <a:lvl3pPr>
              <a:defRPr sz="2400"/>
            </a:lvl3pPr>
            <a:lvl4pPr>
              <a:defRPr sz="2000"/>
            </a:lvl4pPr>
            <a:lvl5pPr>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59112921"/>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grpSp>
        <p:nvGrpSpPr>
          <p:cNvPr id="4" name="Group 3"/>
          <p:cNvGrpSpPr>
            <a:grpSpLocks noChangeAspect="1"/>
          </p:cNvGrpSpPr>
          <p:nvPr userDrawn="1"/>
        </p:nvGrpSpPr>
        <p:grpSpPr>
          <a:xfrm>
            <a:off x="11244204" y="6635704"/>
            <a:ext cx="733484" cy="156430"/>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Slide Number Placeholder 2"/>
          <p:cNvSpPr>
            <a:spLocks noGrp="1"/>
          </p:cNvSpPr>
          <p:nvPr userDrawn="1">
            <p:ph type="sldNum" sz="quarter" idx="4"/>
          </p:nvPr>
        </p:nvSpPr>
        <p:spPr>
          <a:xfrm>
            <a:off x="10241553" y="6658519"/>
            <a:ext cx="370584" cy="110800"/>
          </a:xfrm>
          <a:prstGeom prst="rect">
            <a:avLst/>
          </a:prstGeom>
        </p:spPr>
        <p:txBody>
          <a:bodyPr vert="horz" wrap="square" lIns="0" tIns="0" rIns="0" bIns="0" rtlCol="0" anchor="ctr">
            <a:spAutoFit/>
          </a:bodyPr>
          <a:lstStyle>
            <a:lvl1pPr algn="r">
              <a:defRPr lang="en-US" sz="800" b="0" cap="none" spc="0" baseline="0" smtClean="0">
                <a:ln w="3175">
                  <a:noFill/>
                </a:ln>
                <a:gradFill>
                  <a:gsLst>
                    <a:gs pos="0">
                      <a:schemeClr val="tx1">
                        <a:lumMod val="60000"/>
                        <a:lumOff val="40000"/>
                      </a:schemeClr>
                    </a:gs>
                    <a:gs pos="100000">
                      <a:schemeClr val="tx1">
                        <a:lumMod val="60000"/>
                        <a:lumOff val="40000"/>
                      </a:schemeClr>
                    </a:gs>
                  </a:gsLst>
                  <a:lin ang="5400000" scaled="0"/>
                </a:gradFill>
                <a:effectLst/>
                <a:latin typeface="Segoe UI Semibold" panose="020B0702040204020203" pitchFamily="34" charset="0"/>
                <a:cs typeface="Segoe UI Semibold" panose="020B0702040204020203" pitchFamily="34" charset="0"/>
              </a:defRPr>
            </a:lvl1pPr>
          </a:lstStyle>
          <a:p>
            <a:pPr defTabSz="932742">
              <a:lnSpc>
                <a:spcPct val="90000"/>
              </a:lnSpc>
              <a:spcBef>
                <a:spcPct val="0"/>
              </a:spcBef>
            </a:pPr>
            <a:fld id="{ED077441-DF17-4513-BACB-525ED94CFAE4}" type="slidenum">
              <a:rPr lang="en-US" smtClean="0"/>
              <a:pPr defTabSz="932742">
                <a:lnSpc>
                  <a:spcPct val="90000"/>
                </a:lnSpc>
                <a:spcBef>
                  <a:spcPct val="0"/>
                </a:spcBef>
              </a:pPr>
              <a:t>‹N°›</a:t>
            </a:fld>
            <a:endParaRPr lang="en-US" dirty="0"/>
          </a:p>
        </p:txBody>
      </p:sp>
      <p:cxnSp>
        <p:nvCxnSpPr>
          <p:cNvPr id="12" name="Straight Connector 11"/>
          <p:cNvCxnSpPr>
            <a:cxnSpLocks/>
          </p:cNvCxnSpPr>
          <p:nvPr userDrawn="1"/>
        </p:nvCxnSpPr>
        <p:spPr>
          <a:xfrm>
            <a:off x="457200" y="981170"/>
            <a:ext cx="2743200"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userDrawn="1"/>
        </p:nvCxnSpPr>
        <p:spPr>
          <a:xfrm>
            <a:off x="3336925" y="981170"/>
            <a:ext cx="8645525" cy="0"/>
          </a:xfrm>
          <a:prstGeom prst="line">
            <a:avLst/>
          </a:prstGeom>
          <a:ln w="12700">
            <a:solidFill>
              <a:schemeClr val="tx1">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5" name="Text Placeholder 4">
            <a:extLst>
              <a:ext uri="{FF2B5EF4-FFF2-40B4-BE49-F238E27FC236}">
                <a16:creationId xmlns:a16="http://schemas.microsoft.com/office/drawing/2014/main" id="{48442BE4-CFAB-4485-9466-19374D12861C}"/>
              </a:ext>
            </a:extLst>
          </p:cNvPr>
          <p:cNvSpPr>
            <a:spLocks noGrp="1"/>
          </p:cNvSpPr>
          <p:nvPr>
            <p:ph type="body" sz="quarter" idx="13" hasCustomPrompt="1"/>
          </p:nvPr>
        </p:nvSpPr>
        <p:spPr>
          <a:xfrm>
            <a:off x="274702" y="178634"/>
            <a:ext cx="11721160" cy="479404"/>
          </a:xfrm>
          <a:noFill/>
        </p:spPr>
        <p:txBody>
          <a:bodyPr lIns="146304" tIns="109728" rIns="146304" bIns="109728">
            <a:noAutofit/>
          </a:bodyPr>
          <a:lstStyle>
            <a:lvl1pPr marL="0" indent="0" algn="l">
              <a:spcBef>
                <a:spcPts val="0"/>
              </a:spcBef>
              <a:buNone/>
              <a:defRPr sz="2800" spc="0" baseline="0">
                <a:solidFill>
                  <a:srgbClr val="0179D7"/>
                </a:solidFill>
                <a:latin typeface="+mj-lt"/>
              </a:defRPr>
            </a:lvl1pPr>
          </a:lstStyle>
          <a:p>
            <a:pPr lvl="0"/>
            <a:r>
              <a:rPr lang="en-US" dirty="0"/>
              <a:t>Slide title</a:t>
            </a:r>
          </a:p>
        </p:txBody>
      </p:sp>
    </p:spTree>
    <p:extLst>
      <p:ext uri="{BB962C8B-B14F-4D97-AF65-F5344CB8AC3E}">
        <p14:creationId xmlns:p14="http://schemas.microsoft.com/office/powerpoint/2010/main" val="644973354"/>
      </p:ext>
    </p:extLst>
  </p:cSld>
  <p:clrMapOvr>
    <a:masterClrMapping/>
  </p:clrMapOvr>
  <p:transition>
    <p:fade/>
  </p:transition>
  <p:extLst mod="1">
    <p:ext uri="{DCECCB84-F9BA-43D5-87BE-67443E8EF086}">
      <p15:sldGuideLst xmlns:p15="http://schemas.microsoft.com/office/powerpoint/2012/main"/>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2539349"/>
          </a:xfrm>
        </p:spPr>
        <p:txBody>
          <a:bodyPr wrap="square">
            <a:spAutoFit/>
          </a:bodyPr>
          <a:lstStyle>
            <a:lvl1pPr marL="0" indent="0">
              <a:spcBef>
                <a:spcPts val="1224"/>
              </a:spcBef>
              <a:buClr>
                <a:schemeClr val="tx1"/>
              </a:buClr>
              <a:buFont typeface="Wingdings" pitchFamily="2" charset="2"/>
              <a:buNone/>
              <a:defRPr sz="35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539349"/>
          </a:xfrm>
        </p:spPr>
        <p:txBody>
          <a:bodyPr wrap="square">
            <a:spAutoFit/>
          </a:bodyPr>
          <a:lstStyle>
            <a:lvl1pPr marL="0" indent="0">
              <a:spcBef>
                <a:spcPts val="1224"/>
              </a:spcBef>
              <a:buClr>
                <a:schemeClr val="tx1"/>
              </a:buClr>
              <a:buFont typeface="Wingdings" pitchFamily="2" charset="2"/>
              <a:buNone/>
              <a:defRPr sz="35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97562577"/>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0"/>
            <a:ext cx="5486399" cy="2536079"/>
          </a:xfrm>
        </p:spPr>
        <p:txBody>
          <a:bodyPr wrap="square">
            <a:spAutoFit/>
          </a:bodyPr>
          <a:lstStyle>
            <a:lvl1pPr marL="0" indent="0">
              <a:spcBef>
                <a:spcPts val="1224"/>
              </a:spcBef>
              <a:buClr>
                <a:schemeClr val="tx1"/>
              </a:buClr>
              <a:buFont typeface="Wingdings" pitchFamily="2" charset="2"/>
              <a:buNone/>
              <a:defRPr sz="3599">
                <a:gradFill>
                  <a:gsLst>
                    <a:gs pos="5109">
                      <a:schemeClr val="tx2"/>
                    </a:gs>
                    <a:gs pos="25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50"/>
            <a:ext cx="5486399" cy="2536079"/>
          </a:xfrm>
        </p:spPr>
        <p:txBody>
          <a:bodyPr wrap="square">
            <a:spAutoFit/>
          </a:bodyPr>
          <a:lstStyle>
            <a:lvl1pPr marL="0" indent="0">
              <a:spcBef>
                <a:spcPts val="1224"/>
              </a:spcBef>
              <a:buClr>
                <a:schemeClr val="tx1"/>
              </a:buClr>
              <a:buFont typeface="Wingdings" pitchFamily="2" charset="2"/>
              <a:buNone/>
              <a:defRPr sz="3599">
                <a:gradFill>
                  <a:gsLst>
                    <a:gs pos="100000">
                      <a:schemeClr val="tx2"/>
                    </a:gs>
                    <a:gs pos="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14990614"/>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0"/>
            <a:ext cx="5486399" cy="2603790"/>
          </a:xfrm>
        </p:spPr>
        <p:txBody>
          <a:bodyPr wrap="square">
            <a:spAutoFit/>
          </a:bodyPr>
          <a:lstStyle>
            <a:lvl1pPr marL="287282" indent="-287282">
              <a:spcBef>
                <a:spcPts val="1224"/>
              </a:spcBef>
              <a:buClr>
                <a:schemeClr val="tx1"/>
              </a:buClr>
              <a:buFontTx/>
              <a:buBlip>
                <a:blip r:embed="rId2"/>
              </a:buBlip>
              <a:defRPr sz="35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50"/>
            <a:ext cx="5486399" cy="2603790"/>
          </a:xfrm>
        </p:spPr>
        <p:txBody>
          <a:bodyPr wrap="square">
            <a:spAutoFit/>
          </a:bodyPr>
          <a:lstStyle>
            <a:lvl1pPr marL="287282" indent="-287282">
              <a:spcBef>
                <a:spcPts val="1224"/>
              </a:spcBef>
              <a:buClr>
                <a:schemeClr val="tx1"/>
              </a:buClr>
              <a:buFontTx/>
              <a:buBlip>
                <a:blip r:embed="rId2"/>
              </a:buBlip>
              <a:defRPr sz="35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73445219"/>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0"/>
            <a:ext cx="5486399" cy="2603790"/>
          </a:xfrm>
        </p:spPr>
        <p:txBody>
          <a:bodyPr wrap="square">
            <a:spAutoFit/>
          </a:bodyPr>
          <a:lstStyle>
            <a:lvl1pPr marL="287282" indent="-287282">
              <a:spcBef>
                <a:spcPts val="1224"/>
              </a:spcBef>
              <a:buClr>
                <a:schemeClr val="tx2"/>
              </a:buClr>
              <a:buFontTx/>
              <a:buBlip>
                <a:blip r:embed="rId2"/>
              </a:buBlip>
              <a:defRPr sz="3599">
                <a:gradFill>
                  <a:gsLst>
                    <a:gs pos="5109">
                      <a:schemeClr val="tx2"/>
                    </a:gs>
                    <a:gs pos="100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50"/>
            <a:ext cx="5486399" cy="2603790"/>
          </a:xfrm>
        </p:spPr>
        <p:txBody>
          <a:bodyPr wrap="square">
            <a:spAutoFit/>
          </a:bodyPr>
          <a:lstStyle>
            <a:lvl1pPr marL="287282" indent="-287282">
              <a:spcBef>
                <a:spcPts val="1224"/>
              </a:spcBef>
              <a:buClr>
                <a:schemeClr val="tx2"/>
              </a:buClr>
              <a:buFontTx/>
              <a:buBlip>
                <a:blip r:embed="rId2"/>
              </a:buBlip>
              <a:defRPr sz="3599">
                <a:gradFill>
                  <a:gsLst>
                    <a:gs pos="5109">
                      <a:schemeClr val="tx2"/>
                    </a:gs>
                    <a:gs pos="100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64127210"/>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89062574"/>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82576" y="1211264"/>
            <a:ext cx="11889564" cy="917575"/>
          </a:xfrm>
        </p:spPr>
        <p:txBody>
          <a:bodyPr/>
          <a:lstStyle>
            <a:lvl1pPr>
              <a:defRPr sz="7198" baseline="0"/>
            </a:lvl1pPr>
          </a:lstStyle>
          <a:p>
            <a:r>
              <a:rPr lang="en-US" dirty="0"/>
              <a:t>Click to edit Master title style</a:t>
            </a:r>
          </a:p>
        </p:txBody>
      </p:sp>
    </p:spTree>
    <p:extLst>
      <p:ext uri="{BB962C8B-B14F-4D97-AF65-F5344CB8AC3E}">
        <p14:creationId xmlns:p14="http://schemas.microsoft.com/office/powerpoint/2010/main" val="902158562"/>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113226" y="2125664"/>
            <a:ext cx="8219813" cy="1828800"/>
          </a:xfrm>
        </p:spPr>
        <p:txBody>
          <a:bodyPr/>
          <a:lstStyle>
            <a:lvl1pPr>
              <a:defRPr sz="5999" baseline="0"/>
            </a:lvl1pPr>
          </a:lstStyle>
          <a:p>
            <a:r>
              <a:rPr lang="en-US" dirty="0"/>
              <a:t>Click to edit Master title style</a:t>
            </a:r>
          </a:p>
        </p:txBody>
      </p:sp>
    </p:spTree>
    <p:extLst>
      <p:ext uri="{BB962C8B-B14F-4D97-AF65-F5344CB8AC3E}">
        <p14:creationId xmlns:p14="http://schemas.microsoft.com/office/powerpoint/2010/main" val="2592331923"/>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3226" y="2125664"/>
            <a:ext cx="8219813" cy="1828800"/>
          </a:xfrm>
        </p:spPr>
        <p:txBody>
          <a:bodyPr/>
          <a:lstStyle>
            <a:lvl1pPr>
              <a:defRPr sz="5999" baseline="0"/>
            </a:lvl1pPr>
          </a:lstStyle>
          <a:p>
            <a:r>
              <a:rPr lang="en-US" dirty="0"/>
              <a:t>Click to edit Master title style</a:t>
            </a:r>
          </a:p>
        </p:txBody>
      </p:sp>
    </p:spTree>
    <p:extLst>
      <p:ext uri="{BB962C8B-B14F-4D97-AF65-F5344CB8AC3E}">
        <p14:creationId xmlns:p14="http://schemas.microsoft.com/office/powerpoint/2010/main" val="195562544"/>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1201807"/>
            <a:ext cx="10058399" cy="917575"/>
          </a:xfrm>
        </p:spPr>
        <p:txBody>
          <a:bodyPr/>
          <a:lstStyle>
            <a:lvl1pPr marL="233318" indent="-233318">
              <a:defRPr sz="5999"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761038" y="5126038"/>
            <a:ext cx="5486400" cy="1071062"/>
          </a:xfrm>
        </p:spPr>
        <p:txBody>
          <a:bodyPr/>
          <a:lstStyle>
            <a:lvl1pPr marL="0" indent="0">
              <a:spcBef>
                <a:spcPts val="0"/>
              </a:spcBef>
              <a:buNone/>
              <a:defRPr sz="3199" baseline="0">
                <a:latin typeface="+mj-lt"/>
              </a:defRPr>
            </a:lvl1pPr>
          </a:lstStyle>
          <a:p>
            <a:pPr lvl="0"/>
            <a:r>
              <a:rPr lang="en-US" dirty="0"/>
              <a:t>Author Name</a:t>
            </a:r>
          </a:p>
          <a:p>
            <a:pPr lvl="0"/>
            <a:r>
              <a:rPr lang="en-US" dirty="0"/>
              <a:t>Title</a:t>
            </a:r>
          </a:p>
        </p:txBody>
      </p:sp>
    </p:spTree>
    <p:extLst>
      <p:ext uri="{BB962C8B-B14F-4D97-AF65-F5344CB8AC3E}">
        <p14:creationId xmlns:p14="http://schemas.microsoft.com/office/powerpoint/2010/main" val="489545383"/>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4"/>
            <a:ext cx="10058399" cy="917575"/>
          </a:xfrm>
        </p:spPr>
        <p:txBody>
          <a:bodyPr/>
          <a:lstStyle>
            <a:lvl1pPr marL="282520" indent="-282520">
              <a:tabLst>
                <a:tab pos="282520" algn="l"/>
              </a:tabLst>
              <a:defRPr sz="5999"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spcBef>
                <a:spcPts val="0"/>
              </a:spcBef>
              <a:buNone/>
              <a:defRPr sz="3199"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492533466"/>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con library">
    <p:spTree>
      <p:nvGrpSpPr>
        <p:cNvPr id="1" name=""/>
        <p:cNvGrpSpPr/>
        <p:nvPr/>
      </p:nvGrpSpPr>
      <p:grpSpPr>
        <a:xfrm>
          <a:off x="0" y="0"/>
          <a:ext cx="0" cy="0"/>
          <a:chOff x="0" y="0"/>
          <a:chExt cx="0" cy="0"/>
        </a:xfrm>
      </p:grpSpPr>
      <p:grpSp>
        <p:nvGrpSpPr>
          <p:cNvPr id="4" name="Group 3"/>
          <p:cNvGrpSpPr>
            <a:grpSpLocks noChangeAspect="1"/>
          </p:cNvGrpSpPr>
          <p:nvPr userDrawn="1"/>
        </p:nvGrpSpPr>
        <p:grpSpPr>
          <a:xfrm>
            <a:off x="11244204" y="420762"/>
            <a:ext cx="733484" cy="156430"/>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 name="Slide Number Placeholder 2">
            <a:extLst>
              <a:ext uri="{FF2B5EF4-FFF2-40B4-BE49-F238E27FC236}">
                <a16:creationId xmlns:a16="http://schemas.microsoft.com/office/drawing/2014/main" id="{57D64E18-5215-478C-9622-2D24D9EAFF34}"/>
              </a:ext>
            </a:extLst>
          </p:cNvPr>
          <p:cNvSpPr>
            <a:spLocks noGrp="1"/>
          </p:cNvSpPr>
          <p:nvPr>
            <p:ph type="sldNum" sz="quarter" idx="4"/>
          </p:nvPr>
        </p:nvSpPr>
        <p:spPr>
          <a:xfrm>
            <a:off x="11611866" y="6452475"/>
            <a:ext cx="370584" cy="110800"/>
          </a:xfrm>
          <a:prstGeom prst="rect">
            <a:avLst/>
          </a:prstGeom>
        </p:spPr>
        <p:txBody>
          <a:bodyPr vert="horz" wrap="square" lIns="0" tIns="0" rIns="0" bIns="0" rtlCol="0" anchor="ctr">
            <a:spAutoFit/>
          </a:bodyPr>
          <a:lstStyle>
            <a:lvl1pPr algn="r">
              <a:defRPr lang="en-US" sz="800" b="0" cap="none" spc="0" baseline="0" smtClean="0">
                <a:ln w="3175">
                  <a:noFill/>
                </a:ln>
                <a:gradFill>
                  <a:gsLst>
                    <a:gs pos="0">
                      <a:schemeClr val="tx1">
                        <a:lumMod val="60000"/>
                        <a:lumOff val="40000"/>
                      </a:schemeClr>
                    </a:gs>
                    <a:gs pos="100000">
                      <a:schemeClr val="tx1">
                        <a:lumMod val="60000"/>
                        <a:lumOff val="40000"/>
                      </a:schemeClr>
                    </a:gs>
                  </a:gsLst>
                  <a:lin ang="5400000" scaled="0"/>
                </a:gradFill>
                <a:effectLst/>
                <a:latin typeface="Segoe UI Semibold" panose="020B0702040204020203" pitchFamily="34" charset="0"/>
                <a:cs typeface="Segoe UI Semibold" panose="020B0702040204020203" pitchFamily="34" charset="0"/>
              </a:defRPr>
            </a:lvl1pPr>
          </a:lstStyle>
          <a:p>
            <a:pPr defTabSz="932742">
              <a:lnSpc>
                <a:spcPct val="90000"/>
              </a:lnSpc>
              <a:spcBef>
                <a:spcPct val="0"/>
              </a:spcBef>
            </a:pPr>
            <a:fld id="{ED077441-DF17-4513-BACB-525ED94CFAE4}" type="slidenum">
              <a:rPr lang="en-US" smtClean="0"/>
              <a:pPr defTabSz="932742">
                <a:lnSpc>
                  <a:spcPct val="90000"/>
                </a:lnSpc>
                <a:spcBef>
                  <a:spcPct val="0"/>
                </a:spcBef>
              </a:pPr>
              <a:t>‹N°›</a:t>
            </a:fld>
            <a:endParaRPr lang="en-US" dirty="0"/>
          </a:p>
        </p:txBody>
      </p:sp>
      <p:sp>
        <p:nvSpPr>
          <p:cNvPr id="13" name="Text Placeholder 4">
            <a:extLst>
              <a:ext uri="{FF2B5EF4-FFF2-40B4-BE49-F238E27FC236}">
                <a16:creationId xmlns:a16="http://schemas.microsoft.com/office/drawing/2014/main" id="{189F16C3-50AD-4199-A732-8C7863CA4DBC}"/>
              </a:ext>
            </a:extLst>
          </p:cNvPr>
          <p:cNvSpPr>
            <a:spLocks noGrp="1"/>
          </p:cNvSpPr>
          <p:nvPr>
            <p:ph type="body" sz="quarter" idx="13" hasCustomPrompt="1"/>
          </p:nvPr>
        </p:nvSpPr>
        <p:spPr>
          <a:xfrm>
            <a:off x="274702" y="736407"/>
            <a:ext cx="11721160" cy="479404"/>
          </a:xfrm>
          <a:noFill/>
        </p:spPr>
        <p:txBody>
          <a:bodyPr lIns="146304" tIns="109728" rIns="146304" bIns="109728">
            <a:noAutofit/>
          </a:bodyPr>
          <a:lstStyle>
            <a:lvl1pPr marL="0" indent="0" algn="l">
              <a:spcBef>
                <a:spcPts val="0"/>
              </a:spcBef>
              <a:buNone/>
              <a:defRPr sz="2800" spc="0" baseline="0">
                <a:solidFill>
                  <a:srgbClr val="0179D7"/>
                </a:solidFill>
                <a:latin typeface="+mj-lt"/>
              </a:defRPr>
            </a:lvl1pPr>
          </a:lstStyle>
          <a:p>
            <a:pPr lvl="0"/>
            <a:r>
              <a:rPr lang="en-US" noProof="0" dirty="0"/>
              <a:t>Slide title</a:t>
            </a:r>
          </a:p>
        </p:txBody>
      </p:sp>
    </p:spTree>
    <p:extLst>
      <p:ext uri="{BB962C8B-B14F-4D97-AF65-F5344CB8AC3E}">
        <p14:creationId xmlns:p14="http://schemas.microsoft.com/office/powerpoint/2010/main" val="2522471913"/>
      </p:ext>
    </p:extLst>
  </p:cSld>
  <p:clrMapOvr>
    <a:masterClrMapping/>
  </p:clrMapOvr>
  <p:transition>
    <p:fade/>
  </p:transition>
  <p:extLst mod="1">
    <p:ext uri="{DCECCB84-F9BA-43D5-87BE-67443E8EF086}">
      <p15:sldGuideLst xmlns:p15="http://schemas.microsoft.com/office/powerpoint/2012/main"/>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82577" y="2430463"/>
            <a:ext cx="11887200" cy="932563"/>
          </a:xfrm>
        </p:spPr>
        <p:txBody>
          <a:bodyPr/>
          <a:lstStyle>
            <a:lvl1pPr marL="0" indent="0">
              <a:buNone/>
              <a:defRPr sz="5399">
                <a:gradFill>
                  <a:gsLst>
                    <a:gs pos="3333">
                      <a:schemeClr val="tx1"/>
                    </a:gs>
                    <a:gs pos="3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dirty="0"/>
              <a:t>Click to edit Master text styles</a:t>
            </a:r>
          </a:p>
        </p:txBody>
      </p:sp>
      <p:sp>
        <p:nvSpPr>
          <p:cNvPr id="4" name="Title 1"/>
          <p:cNvSpPr>
            <a:spLocks noGrp="1"/>
          </p:cNvSpPr>
          <p:nvPr>
            <p:ph type="title"/>
          </p:nvPr>
        </p:nvSpPr>
        <p:spPr>
          <a:xfrm>
            <a:off x="282576" y="1211264"/>
            <a:ext cx="11889564" cy="917575"/>
          </a:xfrm>
        </p:spPr>
        <p:txBody>
          <a:bodyPr/>
          <a:lstStyle>
            <a:lvl1pPr>
              <a:defRPr sz="7198" baseline="0">
                <a:gradFill>
                  <a:gsLst>
                    <a:gs pos="1250">
                      <a:schemeClr val="tx1"/>
                    </a:gs>
                    <a:gs pos="100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2603548505"/>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Blank">
    <p:bg>
      <p:bgPr>
        <a:solidFill>
          <a:srgbClr val="00205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94538987"/>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71028756"/>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8286986"/>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16689444"/>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Wingdings" panose="05000000000000000000" pitchFamily="2" charset="2"/>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Wingdings" panose="05000000000000000000" pitchFamily="2" charset="2"/>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77058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lack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Wingdings" panose="05000000000000000000" pitchFamily="2" charset="2"/>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Wingdings" panose="05000000000000000000" pitchFamily="2" charset="2"/>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40415027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Content Placeholder 2"/>
          <p:cNvSpPr>
            <a:spLocks noGrp="1"/>
          </p:cNvSpPr>
          <p:nvPr>
            <p:ph sz="half" idx="1"/>
          </p:nvPr>
        </p:nvSpPr>
        <p:spPr>
          <a:xfrm>
            <a:off x="529660" y="1476623"/>
            <a:ext cx="5597872" cy="1961371"/>
          </a:xfrm>
        </p:spPr>
        <p:txBody>
          <a:bodyPr/>
          <a:lstStyle>
            <a:lvl1pPr marL="346675" indent="-346675">
              <a:lnSpc>
                <a:spcPct val="90000"/>
              </a:lnSpc>
              <a:defRPr sz="2856"/>
            </a:lvl1pPr>
            <a:lvl2pPr marL="686605" indent="-331837">
              <a:lnSpc>
                <a:spcPct val="90000"/>
              </a:lnSpc>
              <a:defRPr sz="2448"/>
            </a:lvl2pPr>
            <a:lvl3pPr marL="972579" indent="-294067">
              <a:lnSpc>
                <a:spcPct val="90000"/>
              </a:lnSpc>
              <a:defRPr sz="2040"/>
            </a:lvl3pPr>
            <a:lvl4pPr marL="1251808" indent="-279228">
              <a:lnSpc>
                <a:spcPct val="90000"/>
              </a:lnSpc>
              <a:defRPr sz="1836"/>
            </a:lvl4pPr>
            <a:lvl5pPr marL="1545873" indent="-285973">
              <a:lnSpc>
                <a:spcPct val="90000"/>
              </a:lnSpc>
              <a:defRPr sz="1836"/>
            </a:lvl5pPr>
            <a:lvl6pPr>
              <a:defRPr sz="1836"/>
            </a:lvl6pPr>
            <a:lvl7pPr>
              <a:defRPr sz="1836"/>
            </a:lvl7pPr>
            <a:lvl8pPr>
              <a:defRPr sz="1836"/>
            </a:lvl8pPr>
            <a:lvl9pPr>
              <a:defRPr sz="1836"/>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07324" y="1476623"/>
            <a:ext cx="5597872" cy="1961371"/>
          </a:xfrm>
        </p:spPr>
        <p:txBody>
          <a:bodyPr/>
          <a:lstStyle>
            <a:lvl1pPr marL="354769" indent="-354769">
              <a:lnSpc>
                <a:spcPct val="90000"/>
              </a:lnSpc>
              <a:defRPr sz="2856"/>
            </a:lvl1pPr>
            <a:lvl2pPr marL="686605" indent="-346675">
              <a:lnSpc>
                <a:spcPct val="90000"/>
              </a:lnSpc>
              <a:defRPr sz="2448"/>
            </a:lvl2pPr>
            <a:lvl3pPr marL="980672" indent="-308904">
              <a:lnSpc>
                <a:spcPct val="90000"/>
              </a:lnSpc>
              <a:defRPr sz="2040"/>
            </a:lvl3pPr>
            <a:lvl4pPr marL="1251808" indent="-271135">
              <a:lnSpc>
                <a:spcPct val="90000"/>
              </a:lnSpc>
              <a:defRPr sz="1836"/>
            </a:lvl4pPr>
            <a:lvl5pPr marL="1545873" indent="-279228">
              <a:lnSpc>
                <a:spcPct val="90000"/>
              </a:lnSpc>
              <a:defRPr sz="1836"/>
            </a:lvl5pPr>
            <a:lvl6pPr>
              <a:defRPr sz="1836"/>
            </a:lvl6pPr>
            <a:lvl7pPr>
              <a:defRPr sz="1836"/>
            </a:lvl7pPr>
            <a:lvl8pPr>
              <a:defRPr sz="1836"/>
            </a:lvl8pPr>
            <a:lvl9pPr>
              <a:defRPr sz="1836"/>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1606406"/>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9661" y="410796"/>
            <a:ext cx="11375536" cy="762786"/>
          </a:xfrm>
        </p:spPr>
        <p:txBody>
          <a:bodyPr/>
          <a:lstStyle>
            <a:lvl1pPr>
              <a:defRPr sz="5506">
                <a:solidFill>
                  <a:schemeClr val="bg1"/>
                </a:solidFill>
              </a:defRPr>
            </a:lvl1pPr>
          </a:lstStyle>
          <a:p>
            <a:r>
              <a:rPr lang="en-US" dirty="0"/>
              <a:t>click to edit master title style</a:t>
            </a:r>
          </a:p>
        </p:txBody>
      </p:sp>
      <p:sp>
        <p:nvSpPr>
          <p:cNvPr id="5" name="Text Placeholder 4"/>
          <p:cNvSpPr>
            <a:spLocks noGrp="1"/>
          </p:cNvSpPr>
          <p:nvPr>
            <p:ph type="body" sz="quarter" idx="10"/>
          </p:nvPr>
        </p:nvSpPr>
        <p:spPr>
          <a:xfrm>
            <a:off x="529661" y="1397810"/>
            <a:ext cx="11375536" cy="4995053"/>
          </a:xfrm>
        </p:spPr>
        <p:txBody>
          <a:bodyPr>
            <a:normAutofit/>
          </a:bodyPr>
          <a:lstStyle>
            <a:lvl1pPr marL="574628" indent="-571390">
              <a:lnSpc>
                <a:spcPct val="110000"/>
              </a:lnSpc>
              <a:spcBef>
                <a:spcPts val="0"/>
              </a:spcBef>
              <a:spcAft>
                <a:spcPts val="918"/>
              </a:spcAft>
              <a:buSzPct val="80000"/>
              <a:buFont typeface="Arial" pitchFamily="34" charset="0"/>
              <a:buChar char="•"/>
              <a:defRPr sz="4080" spc="-102" baseline="0">
                <a:solidFill>
                  <a:schemeClr val="bg1"/>
                </a:solidFill>
                <a:latin typeface="Segoe UI Light" pitchFamily="34" charset="0"/>
              </a:defRPr>
            </a:lvl1pPr>
            <a:lvl2pPr marL="972951" indent="-342834">
              <a:lnSpc>
                <a:spcPct val="120000"/>
              </a:lnSpc>
              <a:spcBef>
                <a:spcPts val="0"/>
              </a:spcBef>
              <a:spcAft>
                <a:spcPts val="300"/>
              </a:spcAft>
              <a:buSzPct val="80000"/>
              <a:buFont typeface="Arial" pitchFamily="34" charset="0"/>
              <a:buChar char="•"/>
              <a:defRPr sz="2400" spc="-51" baseline="0">
                <a:solidFill>
                  <a:schemeClr val="bg1"/>
                </a:solidFill>
              </a:defRPr>
            </a:lvl2pPr>
            <a:lvl3pPr marL="1283693" indent="-41117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36588" indent="-35289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79769" indent="-34318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dirty="0"/>
              <a:t>Click to edit Master text styles</a:t>
            </a:r>
          </a:p>
          <a:p>
            <a:pPr lvl="1"/>
            <a:r>
              <a:rPr lang="en-US" dirty="0"/>
              <a:t>Second level</a:t>
            </a: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689156" y="6561934"/>
            <a:ext cx="1220681" cy="140861"/>
          </a:xfrm>
          <a:prstGeom prst="rect">
            <a:avLst/>
          </a:prstGeom>
        </p:spPr>
      </p:pic>
      <p:sp>
        <p:nvSpPr>
          <p:cNvPr id="8" name="Rectangle 7"/>
          <p:cNvSpPr/>
          <p:nvPr userDrawn="1"/>
        </p:nvSpPr>
        <p:spPr bwMode="auto">
          <a:xfrm>
            <a:off x="1" y="2"/>
            <a:ext cx="12436475" cy="4662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43" tIns="46621" rIns="93243" bIns="46621" numCol="1" rtlCol="0" anchor="ctr" anchorCtr="0" compatLnSpc="1">
            <a:prstTxWarp prst="textNoShape">
              <a:avLst/>
            </a:prstTxWarp>
          </a:bodyPr>
          <a:lstStyle/>
          <a:p>
            <a:pPr algn="ctr" defTabSz="932111" fontAlgn="base">
              <a:spcBef>
                <a:spcPct val="0"/>
              </a:spcBef>
              <a:spcAft>
                <a:spcPct val="0"/>
              </a:spcAft>
            </a:pPr>
            <a:endParaRPr lang="en-US" sz="2244" dirty="0">
              <a:gradFill>
                <a:gsLst>
                  <a:gs pos="0">
                    <a:srgbClr val="FFFFFF"/>
                  </a:gs>
                  <a:gs pos="100000">
                    <a:srgbClr val="FFFFFF"/>
                  </a:gs>
                </a:gsLst>
                <a:lin ang="5400000" scaled="0"/>
              </a:gradFill>
            </a:endParaRPr>
          </a:p>
        </p:txBody>
      </p:sp>
      <p:pic>
        <p:nvPicPr>
          <p:cNvPr id="10" name="Picture 9"/>
          <p:cNvPicPr>
            <a:picLocks noChangeAspect="1"/>
          </p:cNvPicPr>
          <p:nvPr userDrawn="1"/>
        </p:nvPicPr>
        <p:blipFill rotWithShape="1">
          <a:blip r:embed="rId4" cstate="print">
            <a:extLst>
              <a:ext uri="{28A0092B-C50C-407E-A947-70E740481C1C}">
                <a14:useLocalDpi xmlns:a14="http://schemas.microsoft.com/office/drawing/2010/main" val="0"/>
              </a:ext>
            </a:extLst>
          </a:blip>
          <a:srcRect l="49222"/>
          <a:stretch/>
        </p:blipFill>
        <p:spPr>
          <a:xfrm rot="10800000">
            <a:off x="11586512" y="-8441"/>
            <a:ext cx="863189" cy="851316"/>
          </a:xfrm>
          <a:prstGeom prst="rect">
            <a:avLst/>
          </a:prstGeom>
        </p:spPr>
      </p:pic>
      <p:pic>
        <p:nvPicPr>
          <p:cNvPr id="12" name="Picture 1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rot="10800000">
            <a:off x="10338893" y="-8440"/>
            <a:ext cx="1699926" cy="851316"/>
          </a:xfrm>
          <a:prstGeom prst="rect">
            <a:avLst/>
          </a:prstGeom>
        </p:spPr>
      </p:pic>
      <p:pic>
        <p:nvPicPr>
          <p:cNvPr id="13" name="Picture 12"/>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rot="10800000">
            <a:off x="9091275" y="-8440"/>
            <a:ext cx="1699926" cy="851316"/>
          </a:xfrm>
          <a:prstGeom prst="rect">
            <a:avLst/>
          </a:prstGeom>
        </p:spPr>
      </p:pic>
    </p:spTree>
    <p:extLst>
      <p:ext uri="{BB962C8B-B14F-4D97-AF65-F5344CB8AC3E}">
        <p14:creationId xmlns:p14="http://schemas.microsoft.com/office/powerpoint/2010/main" val="2051584971"/>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userDrawn="1">
  <p:cSld name="1_Title Slide Photo Layout">
    <p:bg bwMode="gray">
      <p:bgPr>
        <a:solidFill>
          <a:srgbClr val="002050"/>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gray">
          <a:xfrm>
            <a:off x="1" y="1028"/>
            <a:ext cx="12436474" cy="6992469"/>
          </a:xfrm>
          <a:prstGeom prst="rect">
            <a:avLst/>
          </a:prstGeom>
        </p:spPr>
      </p:pic>
      <p:sp>
        <p:nvSpPr>
          <p:cNvPr id="14" name="Dark gradation bottom"/>
          <p:cNvSpPr/>
          <p:nvPr userDrawn="1"/>
        </p:nvSpPr>
        <p:spPr bwMode="gray">
          <a:xfrm flipV="1">
            <a:off x="1" y="-3"/>
            <a:ext cx="12446758" cy="6994525"/>
          </a:xfrm>
          <a:prstGeom prst="rect">
            <a:avLst/>
          </a:prstGeom>
          <a:gradFill flip="none" rotWithShape="1">
            <a:gsLst>
              <a:gs pos="0">
                <a:srgbClr val="000000">
                  <a:alpha val="73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Dark gradation top"/>
          <p:cNvSpPr/>
          <p:nvPr userDrawn="1"/>
        </p:nvSpPr>
        <p:spPr bwMode="gray">
          <a:xfrm>
            <a:off x="0" y="-1027"/>
            <a:ext cx="12446757" cy="6994525"/>
          </a:xfrm>
          <a:prstGeom prst="rect">
            <a:avLst/>
          </a:prstGeom>
          <a:gradFill flip="none" rotWithShape="1">
            <a:gsLst>
              <a:gs pos="0">
                <a:srgbClr val="000000">
                  <a:alpha val="5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Rectangle 17"/>
          <p:cNvSpPr/>
          <p:nvPr userDrawn="1"/>
        </p:nvSpPr>
        <p:spPr bwMode="gray">
          <a:xfrm>
            <a:off x="274638" y="2125663"/>
            <a:ext cx="6400800" cy="3657600"/>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3050" y="2125662"/>
            <a:ext cx="6402388" cy="2103119"/>
          </a:xfrm>
          <a:noFill/>
        </p:spPr>
        <p:txBody>
          <a:bodyPr vert="horz" wrap="square" lIns="146304" tIns="91440" rIns="146304" bIns="91440" rtlCol="0" anchor="t" anchorCtr="0">
            <a:noAutofit/>
          </a:bodyPr>
          <a:lstStyle>
            <a:lvl1pPr>
              <a:defRPr lang="en-US" sz="5999" spc="-100" baseline="0" dirty="0">
                <a:gradFill>
                  <a:gsLst>
                    <a:gs pos="5833">
                      <a:srgbClr val="FFFFFF"/>
                    </a:gs>
                    <a:gs pos="18000">
                      <a:srgbClr val="FFFFFF"/>
                    </a:gs>
                  </a:gsLst>
                  <a:lin ang="5400000" scaled="0"/>
                </a:gradFill>
              </a:defRPr>
            </a:lvl1pPr>
          </a:lstStyle>
          <a:p>
            <a:pPr lvl="0"/>
            <a:r>
              <a:rPr lang="en-US" dirty="0"/>
              <a:t>Presentation title</a:t>
            </a:r>
          </a:p>
        </p:txBody>
      </p:sp>
      <p:sp>
        <p:nvSpPr>
          <p:cNvPr id="3" name="Text Placeholder 2"/>
          <p:cNvSpPr>
            <a:spLocks noGrp="1"/>
          </p:cNvSpPr>
          <p:nvPr>
            <p:ph type="body" sz="quarter" idx="14" hasCustomPrompt="1"/>
          </p:nvPr>
        </p:nvSpPr>
        <p:spPr bwMode="ltGray">
          <a:xfrm>
            <a:off x="274638" y="4228783"/>
            <a:ext cx="6400800" cy="1554478"/>
          </a:xfrm>
        </p:spPr>
        <p:txBody>
          <a:bodyPr tIns="109728" bIns="109728">
            <a:noAutofit/>
          </a:bodyPr>
          <a:lstStyle>
            <a:lvl1pPr marL="0" indent="0">
              <a:spcBef>
                <a:spcPts val="0"/>
              </a:spcBef>
              <a:buNone/>
              <a:defRPr sz="3199">
                <a:gradFill>
                  <a:gsLst>
                    <a:gs pos="1250">
                      <a:srgbClr val="FFFFFF"/>
                    </a:gs>
                    <a:gs pos="99000">
                      <a:srgbClr val="FFFFFF"/>
                    </a:gs>
                  </a:gsLst>
                  <a:lin ang="5400000" scaled="0"/>
                </a:gradFill>
              </a:defRPr>
            </a:lvl1pPr>
          </a:lstStyle>
          <a:p>
            <a:pPr lvl="0"/>
            <a:r>
              <a:rPr lang="en-US" dirty="0"/>
              <a:t>Speaker Name</a:t>
            </a:r>
          </a:p>
        </p:txBody>
      </p:sp>
      <p:pic>
        <p:nvPicPr>
          <p:cNvPr id="11"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58332" y="6182441"/>
            <a:ext cx="1552931" cy="332660"/>
          </a:xfrm>
          <a:prstGeom prst="rect">
            <a:avLst/>
          </a:prstGeom>
        </p:spPr>
      </p:pic>
      <p:pic>
        <p:nvPicPr>
          <p:cNvPr id="12" name="TechEd 2014 logo white"/>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74108" y="448803"/>
            <a:ext cx="2965328" cy="1283012"/>
          </a:xfrm>
          <a:prstGeom prst="rect">
            <a:avLst/>
          </a:prstGeom>
        </p:spPr>
      </p:pic>
      <p:sp>
        <p:nvSpPr>
          <p:cNvPr id="6" name="Text Placeholder 5"/>
          <p:cNvSpPr>
            <a:spLocks noGrp="1"/>
          </p:cNvSpPr>
          <p:nvPr>
            <p:ph type="body" sz="quarter" idx="15" hasCustomPrompt="1"/>
          </p:nvPr>
        </p:nvSpPr>
        <p:spPr>
          <a:xfrm>
            <a:off x="10333038" y="296864"/>
            <a:ext cx="1828800" cy="378565"/>
          </a:xfrm>
        </p:spPr>
        <p:txBody>
          <a:bodyPr/>
          <a:lstStyle>
            <a:lvl1pPr marL="0" indent="0" algn="r">
              <a:buNone/>
              <a:defRPr sz="1399" baseline="0"/>
            </a:lvl1pPr>
          </a:lstStyle>
          <a:p>
            <a:pPr lvl="0"/>
            <a:r>
              <a:rPr lang="en-US" dirty="0"/>
              <a:t>Session Code</a:t>
            </a:r>
          </a:p>
        </p:txBody>
      </p:sp>
    </p:spTree>
    <p:extLst>
      <p:ext uri="{BB962C8B-B14F-4D97-AF65-F5344CB8AC3E}">
        <p14:creationId xmlns:p14="http://schemas.microsoft.com/office/powerpoint/2010/main" val="300536100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emf"/><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chart" Target="../charts/chart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18" Type="http://schemas.openxmlformats.org/officeDocument/2006/relationships/slideLayout" Target="../slideLayouts/slideLayout31.xml"/><Relationship Id="rId26" Type="http://schemas.openxmlformats.org/officeDocument/2006/relationships/image" Target="../media/image1.png"/><Relationship Id="rId3" Type="http://schemas.openxmlformats.org/officeDocument/2006/relationships/slideLayout" Target="../slideLayouts/slideLayout16.xml"/><Relationship Id="rId21" Type="http://schemas.openxmlformats.org/officeDocument/2006/relationships/slideLayout" Target="../slideLayouts/slideLayout34.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slideLayout" Target="../slideLayouts/slideLayout30.xml"/><Relationship Id="rId25" Type="http://schemas.openxmlformats.org/officeDocument/2006/relationships/chart" Target="../charts/chart2.xml"/><Relationship Id="rId2" Type="http://schemas.openxmlformats.org/officeDocument/2006/relationships/slideLayout" Target="../slideLayouts/slideLayout15.xml"/><Relationship Id="rId16" Type="http://schemas.openxmlformats.org/officeDocument/2006/relationships/slideLayout" Target="../slideLayouts/slideLayout29.xml"/><Relationship Id="rId20" Type="http://schemas.openxmlformats.org/officeDocument/2006/relationships/slideLayout" Target="../slideLayouts/slideLayout33.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24" Type="http://schemas.openxmlformats.org/officeDocument/2006/relationships/theme" Target="../theme/theme2.xml"/><Relationship Id="rId5" Type="http://schemas.openxmlformats.org/officeDocument/2006/relationships/slideLayout" Target="../slideLayouts/slideLayout18.xml"/><Relationship Id="rId15" Type="http://schemas.openxmlformats.org/officeDocument/2006/relationships/slideLayout" Target="../slideLayouts/slideLayout28.xml"/><Relationship Id="rId23" Type="http://schemas.openxmlformats.org/officeDocument/2006/relationships/slideLayout" Target="../slideLayouts/slideLayout36.xml"/><Relationship Id="rId10" Type="http://schemas.openxmlformats.org/officeDocument/2006/relationships/slideLayout" Target="../slideLayouts/slideLayout23.xml"/><Relationship Id="rId19" Type="http://schemas.openxmlformats.org/officeDocument/2006/relationships/slideLayout" Target="../slideLayouts/slideLayout32.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 Id="rId22" Type="http://schemas.openxmlformats.org/officeDocument/2006/relationships/slideLayout" Target="../slideLayouts/slideLayout35.xml"/><Relationship Id="rId27" Type="http://schemas.openxmlformats.org/officeDocument/2006/relationships/image" Target="../media/image2.emf"/></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slideLayout" Target="../slideLayouts/slideLayout49.xml"/><Relationship Id="rId18" Type="http://schemas.openxmlformats.org/officeDocument/2006/relationships/slideLayout" Target="../slideLayouts/slideLayout54.xml"/><Relationship Id="rId26" Type="http://schemas.openxmlformats.org/officeDocument/2006/relationships/slideLayout" Target="../slideLayouts/slideLayout62.xml"/><Relationship Id="rId3" Type="http://schemas.openxmlformats.org/officeDocument/2006/relationships/slideLayout" Target="../slideLayouts/slideLayout39.xml"/><Relationship Id="rId21" Type="http://schemas.openxmlformats.org/officeDocument/2006/relationships/slideLayout" Target="../slideLayouts/slideLayout57.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17" Type="http://schemas.openxmlformats.org/officeDocument/2006/relationships/slideLayout" Target="../slideLayouts/slideLayout53.xml"/><Relationship Id="rId25" Type="http://schemas.openxmlformats.org/officeDocument/2006/relationships/slideLayout" Target="../slideLayouts/slideLayout61.xml"/><Relationship Id="rId2" Type="http://schemas.openxmlformats.org/officeDocument/2006/relationships/slideLayout" Target="../slideLayouts/slideLayout38.xml"/><Relationship Id="rId16" Type="http://schemas.openxmlformats.org/officeDocument/2006/relationships/slideLayout" Target="../slideLayouts/slideLayout52.xml"/><Relationship Id="rId20" Type="http://schemas.openxmlformats.org/officeDocument/2006/relationships/slideLayout" Target="../slideLayouts/slideLayout56.xml"/><Relationship Id="rId29" Type="http://schemas.openxmlformats.org/officeDocument/2006/relationships/slideLayout" Target="../slideLayouts/slideLayout65.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24" Type="http://schemas.openxmlformats.org/officeDocument/2006/relationships/slideLayout" Target="../slideLayouts/slideLayout60.xml"/><Relationship Id="rId5" Type="http://schemas.openxmlformats.org/officeDocument/2006/relationships/slideLayout" Target="../slideLayouts/slideLayout41.xml"/><Relationship Id="rId15" Type="http://schemas.openxmlformats.org/officeDocument/2006/relationships/slideLayout" Target="../slideLayouts/slideLayout51.xml"/><Relationship Id="rId23" Type="http://schemas.openxmlformats.org/officeDocument/2006/relationships/slideLayout" Target="../slideLayouts/slideLayout59.xml"/><Relationship Id="rId28" Type="http://schemas.openxmlformats.org/officeDocument/2006/relationships/slideLayout" Target="../slideLayouts/slideLayout64.xml"/><Relationship Id="rId10" Type="http://schemas.openxmlformats.org/officeDocument/2006/relationships/slideLayout" Target="../slideLayouts/slideLayout46.xml"/><Relationship Id="rId19" Type="http://schemas.openxmlformats.org/officeDocument/2006/relationships/slideLayout" Target="../slideLayouts/slideLayout55.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slideLayout" Target="../slideLayouts/slideLayout50.xml"/><Relationship Id="rId22" Type="http://schemas.openxmlformats.org/officeDocument/2006/relationships/slideLayout" Target="../slideLayouts/slideLayout58.xml"/><Relationship Id="rId27" Type="http://schemas.openxmlformats.org/officeDocument/2006/relationships/slideLayout" Target="../slideLayouts/slideLayout63.xml"/><Relationship Id="rId30"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3.xml"/><Relationship Id="rId13" Type="http://schemas.openxmlformats.org/officeDocument/2006/relationships/slideLayout" Target="../slideLayouts/slideLayout78.xml"/><Relationship Id="rId18" Type="http://schemas.openxmlformats.org/officeDocument/2006/relationships/slideLayout" Target="../slideLayouts/slideLayout83.xml"/><Relationship Id="rId26" Type="http://schemas.openxmlformats.org/officeDocument/2006/relationships/slideLayout" Target="../slideLayouts/slideLayout91.xml"/><Relationship Id="rId3" Type="http://schemas.openxmlformats.org/officeDocument/2006/relationships/slideLayout" Target="../slideLayouts/slideLayout68.xml"/><Relationship Id="rId21" Type="http://schemas.openxmlformats.org/officeDocument/2006/relationships/slideLayout" Target="../slideLayouts/slideLayout86.xml"/><Relationship Id="rId34" Type="http://schemas.openxmlformats.org/officeDocument/2006/relationships/slideLayout" Target="../slideLayouts/slideLayout99.xml"/><Relationship Id="rId7" Type="http://schemas.openxmlformats.org/officeDocument/2006/relationships/slideLayout" Target="../slideLayouts/slideLayout72.xml"/><Relationship Id="rId12" Type="http://schemas.openxmlformats.org/officeDocument/2006/relationships/slideLayout" Target="../slideLayouts/slideLayout77.xml"/><Relationship Id="rId17" Type="http://schemas.openxmlformats.org/officeDocument/2006/relationships/slideLayout" Target="../slideLayouts/slideLayout82.xml"/><Relationship Id="rId25" Type="http://schemas.openxmlformats.org/officeDocument/2006/relationships/slideLayout" Target="../slideLayouts/slideLayout90.xml"/><Relationship Id="rId33" Type="http://schemas.openxmlformats.org/officeDocument/2006/relationships/slideLayout" Target="../slideLayouts/slideLayout98.xml"/><Relationship Id="rId2" Type="http://schemas.openxmlformats.org/officeDocument/2006/relationships/slideLayout" Target="../slideLayouts/slideLayout67.xml"/><Relationship Id="rId16" Type="http://schemas.openxmlformats.org/officeDocument/2006/relationships/slideLayout" Target="../slideLayouts/slideLayout81.xml"/><Relationship Id="rId20" Type="http://schemas.openxmlformats.org/officeDocument/2006/relationships/slideLayout" Target="../slideLayouts/slideLayout85.xml"/><Relationship Id="rId29" Type="http://schemas.openxmlformats.org/officeDocument/2006/relationships/slideLayout" Target="../slideLayouts/slideLayout94.xml"/><Relationship Id="rId1" Type="http://schemas.openxmlformats.org/officeDocument/2006/relationships/slideLayout" Target="../slideLayouts/slideLayout66.xml"/><Relationship Id="rId6" Type="http://schemas.openxmlformats.org/officeDocument/2006/relationships/slideLayout" Target="../slideLayouts/slideLayout71.xml"/><Relationship Id="rId11" Type="http://schemas.openxmlformats.org/officeDocument/2006/relationships/slideLayout" Target="../slideLayouts/slideLayout76.xml"/><Relationship Id="rId24" Type="http://schemas.openxmlformats.org/officeDocument/2006/relationships/slideLayout" Target="../slideLayouts/slideLayout89.xml"/><Relationship Id="rId32" Type="http://schemas.openxmlformats.org/officeDocument/2006/relationships/slideLayout" Target="../slideLayouts/slideLayout97.xml"/><Relationship Id="rId37" Type="http://schemas.openxmlformats.org/officeDocument/2006/relationships/image" Target="../media/image7.png"/><Relationship Id="rId5" Type="http://schemas.openxmlformats.org/officeDocument/2006/relationships/slideLayout" Target="../slideLayouts/slideLayout70.xml"/><Relationship Id="rId15" Type="http://schemas.openxmlformats.org/officeDocument/2006/relationships/slideLayout" Target="../slideLayouts/slideLayout80.xml"/><Relationship Id="rId23" Type="http://schemas.openxmlformats.org/officeDocument/2006/relationships/slideLayout" Target="../slideLayouts/slideLayout88.xml"/><Relationship Id="rId28" Type="http://schemas.openxmlformats.org/officeDocument/2006/relationships/slideLayout" Target="../slideLayouts/slideLayout93.xml"/><Relationship Id="rId36" Type="http://schemas.openxmlformats.org/officeDocument/2006/relationships/image" Target="../media/image6.png"/><Relationship Id="rId10" Type="http://schemas.openxmlformats.org/officeDocument/2006/relationships/slideLayout" Target="../slideLayouts/slideLayout75.xml"/><Relationship Id="rId19" Type="http://schemas.openxmlformats.org/officeDocument/2006/relationships/slideLayout" Target="../slideLayouts/slideLayout84.xml"/><Relationship Id="rId31" Type="http://schemas.openxmlformats.org/officeDocument/2006/relationships/slideLayout" Target="../slideLayouts/slideLayout96.xml"/><Relationship Id="rId4" Type="http://schemas.openxmlformats.org/officeDocument/2006/relationships/slideLayout" Target="../slideLayouts/slideLayout69.xml"/><Relationship Id="rId9" Type="http://schemas.openxmlformats.org/officeDocument/2006/relationships/slideLayout" Target="../slideLayouts/slideLayout74.xml"/><Relationship Id="rId14" Type="http://schemas.openxmlformats.org/officeDocument/2006/relationships/slideLayout" Target="../slideLayouts/slideLayout79.xml"/><Relationship Id="rId22" Type="http://schemas.openxmlformats.org/officeDocument/2006/relationships/slideLayout" Target="../slideLayouts/slideLayout87.xml"/><Relationship Id="rId27" Type="http://schemas.openxmlformats.org/officeDocument/2006/relationships/slideLayout" Target="../slideLayouts/slideLayout92.xml"/><Relationship Id="rId30" Type="http://schemas.openxmlformats.org/officeDocument/2006/relationships/slideLayout" Target="../slideLayouts/slideLayout95.xml"/><Relationship Id="rId35"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07.xml"/><Relationship Id="rId13" Type="http://schemas.openxmlformats.org/officeDocument/2006/relationships/slideLayout" Target="../slideLayouts/slideLayout112.xml"/><Relationship Id="rId18" Type="http://schemas.openxmlformats.org/officeDocument/2006/relationships/slideLayout" Target="../slideLayouts/slideLayout117.xml"/><Relationship Id="rId26" Type="http://schemas.openxmlformats.org/officeDocument/2006/relationships/slideLayout" Target="../slideLayouts/slideLayout125.xml"/><Relationship Id="rId3" Type="http://schemas.openxmlformats.org/officeDocument/2006/relationships/slideLayout" Target="../slideLayouts/slideLayout102.xml"/><Relationship Id="rId21" Type="http://schemas.openxmlformats.org/officeDocument/2006/relationships/slideLayout" Target="../slideLayouts/slideLayout120.xml"/><Relationship Id="rId7" Type="http://schemas.openxmlformats.org/officeDocument/2006/relationships/slideLayout" Target="../slideLayouts/slideLayout106.xml"/><Relationship Id="rId12" Type="http://schemas.openxmlformats.org/officeDocument/2006/relationships/slideLayout" Target="../slideLayouts/slideLayout111.xml"/><Relationship Id="rId17" Type="http://schemas.openxmlformats.org/officeDocument/2006/relationships/slideLayout" Target="../slideLayouts/slideLayout116.xml"/><Relationship Id="rId25" Type="http://schemas.openxmlformats.org/officeDocument/2006/relationships/slideLayout" Target="../slideLayouts/slideLayout124.xml"/><Relationship Id="rId2" Type="http://schemas.openxmlformats.org/officeDocument/2006/relationships/slideLayout" Target="../slideLayouts/slideLayout101.xml"/><Relationship Id="rId16" Type="http://schemas.openxmlformats.org/officeDocument/2006/relationships/slideLayout" Target="../slideLayouts/slideLayout115.xml"/><Relationship Id="rId20" Type="http://schemas.openxmlformats.org/officeDocument/2006/relationships/slideLayout" Target="../slideLayouts/slideLayout119.xml"/><Relationship Id="rId29" Type="http://schemas.openxmlformats.org/officeDocument/2006/relationships/slideLayout" Target="../slideLayouts/slideLayout128.xml"/><Relationship Id="rId1" Type="http://schemas.openxmlformats.org/officeDocument/2006/relationships/slideLayout" Target="../slideLayouts/slideLayout100.xml"/><Relationship Id="rId6" Type="http://schemas.openxmlformats.org/officeDocument/2006/relationships/slideLayout" Target="../slideLayouts/slideLayout105.xml"/><Relationship Id="rId11" Type="http://schemas.openxmlformats.org/officeDocument/2006/relationships/slideLayout" Target="../slideLayouts/slideLayout110.xml"/><Relationship Id="rId24" Type="http://schemas.openxmlformats.org/officeDocument/2006/relationships/slideLayout" Target="../slideLayouts/slideLayout123.xml"/><Relationship Id="rId32" Type="http://schemas.openxmlformats.org/officeDocument/2006/relationships/image" Target="../media/image16.png"/><Relationship Id="rId5" Type="http://schemas.openxmlformats.org/officeDocument/2006/relationships/slideLayout" Target="../slideLayouts/slideLayout104.xml"/><Relationship Id="rId15" Type="http://schemas.openxmlformats.org/officeDocument/2006/relationships/slideLayout" Target="../slideLayouts/slideLayout114.xml"/><Relationship Id="rId23" Type="http://schemas.openxmlformats.org/officeDocument/2006/relationships/slideLayout" Target="../slideLayouts/slideLayout122.xml"/><Relationship Id="rId28" Type="http://schemas.openxmlformats.org/officeDocument/2006/relationships/slideLayout" Target="../slideLayouts/slideLayout127.xml"/><Relationship Id="rId10" Type="http://schemas.openxmlformats.org/officeDocument/2006/relationships/slideLayout" Target="../slideLayouts/slideLayout109.xml"/><Relationship Id="rId19" Type="http://schemas.openxmlformats.org/officeDocument/2006/relationships/slideLayout" Target="../slideLayouts/slideLayout118.xml"/><Relationship Id="rId31" Type="http://schemas.openxmlformats.org/officeDocument/2006/relationships/theme" Target="../theme/theme5.xml"/><Relationship Id="rId4" Type="http://schemas.openxmlformats.org/officeDocument/2006/relationships/slideLayout" Target="../slideLayouts/slideLayout103.xml"/><Relationship Id="rId9" Type="http://schemas.openxmlformats.org/officeDocument/2006/relationships/slideLayout" Target="../slideLayouts/slideLayout108.xml"/><Relationship Id="rId14" Type="http://schemas.openxmlformats.org/officeDocument/2006/relationships/slideLayout" Target="../slideLayouts/slideLayout113.xml"/><Relationship Id="rId22" Type="http://schemas.openxmlformats.org/officeDocument/2006/relationships/slideLayout" Target="../slideLayouts/slideLayout121.xml"/><Relationship Id="rId27" Type="http://schemas.openxmlformats.org/officeDocument/2006/relationships/slideLayout" Target="../slideLayouts/slideLayout126.xml"/><Relationship Id="rId30" Type="http://schemas.openxmlformats.org/officeDocument/2006/relationships/slideLayout" Target="../slideLayouts/slideLayout129.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37.xml"/><Relationship Id="rId13" Type="http://schemas.openxmlformats.org/officeDocument/2006/relationships/slideLayout" Target="../slideLayouts/slideLayout142.xml"/><Relationship Id="rId18" Type="http://schemas.openxmlformats.org/officeDocument/2006/relationships/slideLayout" Target="../slideLayouts/slideLayout147.xml"/><Relationship Id="rId26" Type="http://schemas.openxmlformats.org/officeDocument/2006/relationships/slideLayout" Target="../slideLayouts/slideLayout155.xml"/><Relationship Id="rId3" Type="http://schemas.openxmlformats.org/officeDocument/2006/relationships/slideLayout" Target="../slideLayouts/slideLayout132.xml"/><Relationship Id="rId21" Type="http://schemas.openxmlformats.org/officeDocument/2006/relationships/slideLayout" Target="../slideLayouts/slideLayout150.xml"/><Relationship Id="rId7" Type="http://schemas.openxmlformats.org/officeDocument/2006/relationships/slideLayout" Target="../slideLayouts/slideLayout136.xml"/><Relationship Id="rId12" Type="http://schemas.openxmlformats.org/officeDocument/2006/relationships/slideLayout" Target="../slideLayouts/slideLayout141.xml"/><Relationship Id="rId17" Type="http://schemas.openxmlformats.org/officeDocument/2006/relationships/slideLayout" Target="../slideLayouts/slideLayout146.xml"/><Relationship Id="rId25" Type="http://schemas.openxmlformats.org/officeDocument/2006/relationships/slideLayout" Target="../slideLayouts/slideLayout154.xml"/><Relationship Id="rId2" Type="http://schemas.openxmlformats.org/officeDocument/2006/relationships/slideLayout" Target="../slideLayouts/slideLayout131.xml"/><Relationship Id="rId16" Type="http://schemas.openxmlformats.org/officeDocument/2006/relationships/slideLayout" Target="../slideLayouts/slideLayout145.xml"/><Relationship Id="rId20" Type="http://schemas.openxmlformats.org/officeDocument/2006/relationships/slideLayout" Target="../slideLayouts/slideLayout149.xml"/><Relationship Id="rId1" Type="http://schemas.openxmlformats.org/officeDocument/2006/relationships/slideLayout" Target="../slideLayouts/slideLayout130.xml"/><Relationship Id="rId6" Type="http://schemas.openxmlformats.org/officeDocument/2006/relationships/slideLayout" Target="../slideLayouts/slideLayout135.xml"/><Relationship Id="rId11" Type="http://schemas.openxmlformats.org/officeDocument/2006/relationships/slideLayout" Target="../slideLayouts/slideLayout140.xml"/><Relationship Id="rId24" Type="http://schemas.openxmlformats.org/officeDocument/2006/relationships/slideLayout" Target="../slideLayouts/slideLayout153.xml"/><Relationship Id="rId5" Type="http://schemas.openxmlformats.org/officeDocument/2006/relationships/slideLayout" Target="../slideLayouts/slideLayout134.xml"/><Relationship Id="rId15" Type="http://schemas.openxmlformats.org/officeDocument/2006/relationships/slideLayout" Target="../slideLayouts/slideLayout144.xml"/><Relationship Id="rId23" Type="http://schemas.openxmlformats.org/officeDocument/2006/relationships/slideLayout" Target="../slideLayouts/slideLayout152.xml"/><Relationship Id="rId10" Type="http://schemas.openxmlformats.org/officeDocument/2006/relationships/slideLayout" Target="../slideLayouts/slideLayout139.xml"/><Relationship Id="rId19" Type="http://schemas.openxmlformats.org/officeDocument/2006/relationships/slideLayout" Target="../slideLayouts/slideLayout148.xml"/><Relationship Id="rId4" Type="http://schemas.openxmlformats.org/officeDocument/2006/relationships/slideLayout" Target="../slideLayouts/slideLayout133.xml"/><Relationship Id="rId9" Type="http://schemas.openxmlformats.org/officeDocument/2006/relationships/slideLayout" Target="../slideLayouts/slideLayout138.xml"/><Relationship Id="rId14" Type="http://schemas.openxmlformats.org/officeDocument/2006/relationships/slideLayout" Target="../slideLayouts/slideLayout143.xml"/><Relationship Id="rId22" Type="http://schemas.openxmlformats.org/officeDocument/2006/relationships/slideLayout" Target="../slideLayouts/slideLayout151.xml"/><Relationship Id="rId27" Type="http://schemas.openxmlformats.org/officeDocument/2006/relationships/theme" Target="../theme/theme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Slide Number Placeholder 2"/>
          <p:cNvSpPr>
            <a:spLocks noGrp="1"/>
          </p:cNvSpPr>
          <p:nvPr>
            <p:ph type="sldNum" sz="quarter" idx="4"/>
          </p:nvPr>
        </p:nvSpPr>
        <p:spPr>
          <a:xfrm>
            <a:off x="11524080" y="6523261"/>
            <a:ext cx="463234" cy="110800"/>
          </a:xfrm>
          <a:prstGeom prst="rect">
            <a:avLst/>
          </a:prstGeom>
        </p:spPr>
        <p:txBody>
          <a:bodyPr vert="horz" wrap="square" lIns="0" tIns="0" rIns="0" bIns="0" rtlCol="0" anchor="ctr">
            <a:spAutoFit/>
          </a:bodyPr>
          <a:lstStyle>
            <a:lvl1pPr>
              <a:defRPr lang="en-US" sz="800" b="0" cap="none" spc="0" baseline="0" smtClean="0">
                <a:ln w="3175">
                  <a:noFill/>
                </a:ln>
                <a:gradFill>
                  <a:gsLst>
                    <a:gs pos="0">
                      <a:schemeClr val="tx1">
                        <a:lumMod val="60000"/>
                        <a:lumOff val="40000"/>
                      </a:schemeClr>
                    </a:gs>
                    <a:gs pos="100000">
                      <a:schemeClr val="tx1">
                        <a:lumMod val="60000"/>
                        <a:lumOff val="40000"/>
                      </a:schemeClr>
                    </a:gs>
                  </a:gsLst>
                  <a:lin ang="5400000" scaled="0"/>
                </a:gradFill>
                <a:effectLst/>
                <a:latin typeface="Segoe UI Semibold" panose="020B0702040204020203" pitchFamily="34" charset="0"/>
                <a:cs typeface="Segoe UI Semibold" panose="020B0702040204020203" pitchFamily="34" charset="0"/>
              </a:defRPr>
            </a:lvl1pPr>
          </a:lstStyle>
          <a:p>
            <a:pPr algn="r" defTabSz="932742">
              <a:lnSpc>
                <a:spcPct val="90000"/>
              </a:lnSpc>
              <a:spcBef>
                <a:spcPct val="0"/>
              </a:spcBef>
            </a:pPr>
            <a:fld id="{ED077441-DF17-4513-BACB-525ED94CFAE4}" type="slidenum">
              <a:rPr lang="en-US" smtClean="0"/>
              <a:pPr algn="r" defTabSz="932742">
                <a:lnSpc>
                  <a:spcPct val="90000"/>
                </a:lnSpc>
                <a:spcBef>
                  <a:spcPct val="0"/>
                </a:spcBef>
              </a:pPr>
              <a:t>‹N°›</a:t>
            </a:fld>
            <a:endParaRPr lang="en-US" dirty="0"/>
          </a:p>
        </p:txBody>
      </p:sp>
      <p:graphicFrame>
        <p:nvGraphicFramePr>
          <p:cNvPr id="7" name="Chart 6">
            <a:extLst>
              <a:ext uri="{FF2B5EF4-FFF2-40B4-BE49-F238E27FC236}">
                <a16:creationId xmlns:a16="http://schemas.microsoft.com/office/drawing/2014/main" id="{A45F33A4-28FE-4DCB-AF31-746E068D1C8A}"/>
              </a:ext>
            </a:extLst>
          </p:cNvPr>
          <p:cNvGraphicFramePr/>
          <p:nvPr userDrawn="1">
            <p:extLst>
              <p:ext uri="{D42A27DB-BD31-4B8C-83A1-F6EECF244321}">
                <p14:modId xmlns:p14="http://schemas.microsoft.com/office/powerpoint/2010/main" val="2874684192"/>
              </p:ext>
            </p:extLst>
          </p:nvPr>
        </p:nvGraphicFramePr>
        <p:xfrm>
          <a:off x="-292276" y="-1419470"/>
          <a:ext cx="6492554" cy="1097269"/>
        </p:xfrm>
        <a:graphic>
          <a:graphicData uri="http://schemas.openxmlformats.org/drawingml/2006/chart">
            <c:chart xmlns:c="http://schemas.openxmlformats.org/drawingml/2006/chart" xmlns:r="http://schemas.openxmlformats.org/officeDocument/2006/relationships" r:id="rId15"/>
          </a:graphicData>
        </a:graphic>
      </p:graphicFrame>
      <p:pic>
        <p:nvPicPr>
          <p:cNvPr id="8" name="Picture 2">
            <a:extLst>
              <a:ext uri="{FF2B5EF4-FFF2-40B4-BE49-F238E27FC236}">
                <a16:creationId xmlns:a16="http://schemas.microsoft.com/office/drawing/2014/main" id="{05FB4EE8-22BA-4319-B9BA-3C4386B3299F}"/>
              </a:ext>
            </a:extLst>
          </p:cNvPr>
          <p:cNvPicPr>
            <a:picLocks noChangeAspect="1"/>
          </p:cNvPicPr>
          <p:nvPr userDrawn="1"/>
        </p:nvPicPr>
        <p:blipFill>
          <a:blip r:embed="rId16"/>
          <a:stretch>
            <a:fillRect/>
          </a:stretch>
        </p:blipFill>
        <p:spPr>
          <a:xfrm rot="5400000">
            <a:off x="9226488" y="3280851"/>
            <a:ext cx="6994525" cy="432822"/>
          </a:xfrm>
          <a:prstGeom prst="rect">
            <a:avLst/>
          </a:prstGeom>
        </p:spPr>
      </p:pic>
      <p:pic>
        <p:nvPicPr>
          <p:cNvPr id="9" name="Picture 4">
            <a:extLst>
              <a:ext uri="{FF2B5EF4-FFF2-40B4-BE49-F238E27FC236}">
                <a16:creationId xmlns:a16="http://schemas.microsoft.com/office/drawing/2014/main" id="{F5DE2223-5E65-4470-AD45-6AC92CF76112}"/>
              </a:ext>
            </a:extLst>
          </p:cNvPr>
          <p:cNvPicPr>
            <a:picLocks noChangeAspect="1"/>
          </p:cNvPicPr>
          <p:nvPr userDrawn="1"/>
        </p:nvPicPr>
        <p:blipFill>
          <a:blip r:embed="rId17" cstate="screen">
            <a:extLst>
              <a:ext uri="{28A0092B-C50C-407E-A947-70E740481C1C}">
                <a14:useLocalDpi xmlns:a14="http://schemas.microsoft.com/office/drawing/2010/main"/>
              </a:ext>
            </a:extLst>
          </a:blip>
          <a:stretch>
            <a:fillRect/>
          </a:stretch>
        </p:blipFill>
        <p:spPr>
          <a:xfrm rot="5400000">
            <a:off x="9951596" y="3071982"/>
            <a:ext cx="6995160" cy="849926"/>
          </a:xfrm>
          <a:prstGeom prst="rect">
            <a:avLst/>
          </a:prstGeom>
        </p:spPr>
      </p:pic>
    </p:spTree>
    <p:extLst>
      <p:ext uri="{BB962C8B-B14F-4D97-AF65-F5344CB8AC3E}">
        <p14:creationId xmlns:p14="http://schemas.microsoft.com/office/powerpoint/2010/main" val="3148027151"/>
      </p:ext>
    </p:extLst>
  </p:cSld>
  <p:clrMap bg1="lt1" tx1="dk1" bg2="lt2" tx2="dk2" accent1="accent1" accent2="accent2" accent3="accent3" accent4="accent4" accent5="accent5" accent6="accent6" hlink="hlink" folHlink="folHlink"/>
  <p:sldLayoutIdLst>
    <p:sldLayoutId id="2147484540" r:id="rId1"/>
    <p:sldLayoutId id="2147484565" r:id="rId2"/>
    <p:sldLayoutId id="2147484568" r:id="rId3"/>
    <p:sldLayoutId id="2147484569" r:id="rId4"/>
    <p:sldLayoutId id="2147484570" r:id="rId5"/>
    <p:sldLayoutId id="2147484571" r:id="rId6"/>
    <p:sldLayoutId id="2147484563" r:id="rId7"/>
    <p:sldLayoutId id="2147484575" r:id="rId8"/>
    <p:sldLayoutId id="2147484564" r:id="rId9"/>
    <p:sldLayoutId id="2147484576" r:id="rId10"/>
    <p:sldLayoutId id="2147484555" r:id="rId11"/>
    <p:sldLayoutId id="2147484560" r:id="rId12"/>
    <p:sldLayoutId id="2147484582" r:id="rId13"/>
  </p:sldLayoutIdLst>
  <p:transition>
    <p:fade/>
  </p:transition>
  <p:hf hdr="0" ftr="0" dt="0"/>
  <p:txStyles>
    <p:title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5" pos="2102" userDrawn="1">
          <p15:clr>
            <a:srgbClr val="A4A3A4"/>
          </p15:clr>
        </p15:guide>
        <p15:guide id="8" pos="3918" userDrawn="1">
          <p15:clr>
            <a:srgbClr val="A4A3A4"/>
          </p15:clr>
        </p15:guide>
        <p15:guide id="12" pos="5731" userDrawn="1">
          <p15:clr>
            <a:srgbClr val="A4A3A4"/>
          </p15:clr>
        </p15:guide>
        <p15:guide id="16" pos="288" userDrawn="1">
          <p15:clr>
            <a:srgbClr val="A4A3A4"/>
          </p15:clr>
        </p15:guide>
        <p15:guide id="17" pos="7546" userDrawn="1">
          <p15:clr>
            <a:srgbClr val="A4A3A4"/>
          </p15:clr>
        </p15:guide>
        <p15:guide id="25" orient="horz" pos="287" userDrawn="1">
          <p15:clr>
            <a:srgbClr val="A4A3A4"/>
          </p15:clr>
        </p15:guide>
        <p15:guide id="26" orient="horz" pos="4118" userDrawn="1">
          <p15:clr>
            <a:srgbClr val="A4A3A4"/>
          </p15:clr>
        </p15:guide>
        <p15:guide id="27" orient="horz" pos="387" userDrawn="1">
          <p15:clr>
            <a:srgbClr val="A4A3A4"/>
          </p15:clr>
        </p15:guide>
        <p15:guide id="32" orient="horz" pos="675" userDrawn="1">
          <p15:clr>
            <a:srgbClr val="A4A3A4"/>
          </p15:clr>
        </p15:guide>
        <p15:guide id="33" orient="horz" pos="965" userDrawn="1">
          <p15:clr>
            <a:srgbClr val="A4A3A4"/>
          </p15:clr>
        </p15:guide>
        <p15:guide id="34" orient="horz" pos="1253" userDrawn="1">
          <p15:clr>
            <a:srgbClr val="A4A3A4"/>
          </p15:clr>
        </p15:guide>
        <p15:guide id="35" orient="horz" pos="1538" userDrawn="1">
          <p15:clr>
            <a:srgbClr val="A4A3A4"/>
          </p15:clr>
        </p15:guide>
        <p15:guide id="36" orient="horz" pos="1826" userDrawn="1">
          <p15:clr>
            <a:srgbClr val="A4A3A4"/>
          </p15:clr>
        </p15:guide>
        <p15:guide id="37" orient="horz" pos="2115" userDrawn="1">
          <p15:clr>
            <a:srgbClr val="A4A3A4"/>
          </p15:clr>
        </p15:guide>
        <p15:guide id="38" orient="horz" pos="2406" userDrawn="1">
          <p15:clr>
            <a:srgbClr val="A4A3A4"/>
          </p15:clr>
        </p15:guide>
        <p15:guide id="39" orient="horz" pos="2694" userDrawn="1">
          <p15:clr>
            <a:srgbClr val="A4A3A4"/>
          </p15:clr>
        </p15:guide>
        <p15:guide id="40" orient="horz" pos="2981" userDrawn="1">
          <p15:clr>
            <a:srgbClr val="A4A3A4"/>
          </p15:clr>
        </p15:guide>
        <p15:guide id="41" orient="horz" pos="3267" userDrawn="1">
          <p15:clr>
            <a:srgbClr val="A4A3A4"/>
          </p15:clr>
        </p15:guide>
        <p15:guide id="42" orient="horz" pos="3557" userDrawn="1">
          <p15:clr>
            <a:srgbClr val="A4A3A4"/>
          </p15:clr>
        </p15:guide>
        <p15:guide id="43" orient="horz" pos="3842" userDrawn="1">
          <p15:clr>
            <a:srgbClr val="A4A3A4"/>
          </p15:clr>
        </p15:guide>
        <p15:guide id="44" pos="4824" userDrawn="1">
          <p15:clr>
            <a:srgbClr val="FBAE4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Slide Number Placeholder 2"/>
          <p:cNvSpPr>
            <a:spLocks noGrp="1"/>
          </p:cNvSpPr>
          <p:nvPr>
            <p:ph type="sldNum" sz="quarter" idx="4"/>
          </p:nvPr>
        </p:nvSpPr>
        <p:spPr>
          <a:xfrm>
            <a:off x="11524080" y="6523261"/>
            <a:ext cx="463234" cy="110800"/>
          </a:xfrm>
          <a:prstGeom prst="rect">
            <a:avLst/>
          </a:prstGeom>
        </p:spPr>
        <p:txBody>
          <a:bodyPr vert="horz" wrap="square" lIns="0" tIns="0" rIns="0" bIns="0" rtlCol="0" anchor="ctr">
            <a:spAutoFit/>
          </a:bodyPr>
          <a:lstStyle>
            <a:lvl1pPr>
              <a:defRPr lang="en-US" sz="800" b="0" cap="none" spc="0" baseline="0" smtClean="0">
                <a:ln w="3175">
                  <a:noFill/>
                </a:ln>
                <a:gradFill>
                  <a:gsLst>
                    <a:gs pos="0">
                      <a:schemeClr val="tx1">
                        <a:lumMod val="60000"/>
                        <a:lumOff val="40000"/>
                      </a:schemeClr>
                    </a:gs>
                    <a:gs pos="100000">
                      <a:schemeClr val="tx1">
                        <a:lumMod val="60000"/>
                        <a:lumOff val="40000"/>
                      </a:schemeClr>
                    </a:gs>
                  </a:gsLst>
                  <a:lin ang="5400000" scaled="0"/>
                </a:gradFill>
                <a:effectLst/>
                <a:latin typeface="Segoe UI Semibold" panose="020B0702040204020203" pitchFamily="34" charset="0"/>
                <a:cs typeface="Segoe UI Semibold" panose="020B0702040204020203" pitchFamily="34" charset="0"/>
              </a:defRPr>
            </a:lvl1pPr>
          </a:lstStyle>
          <a:p>
            <a:pPr algn="r" defTabSz="932742">
              <a:lnSpc>
                <a:spcPct val="90000"/>
              </a:lnSpc>
              <a:spcBef>
                <a:spcPct val="0"/>
              </a:spcBef>
            </a:pPr>
            <a:fld id="{ED077441-DF17-4513-BACB-525ED94CFAE4}" type="slidenum">
              <a:rPr lang="en-US" smtClean="0"/>
              <a:pPr algn="r" defTabSz="932742">
                <a:lnSpc>
                  <a:spcPct val="90000"/>
                </a:lnSpc>
                <a:spcBef>
                  <a:spcPct val="0"/>
                </a:spcBef>
              </a:pPr>
              <a:t>‹N°›</a:t>
            </a:fld>
            <a:endParaRPr lang="en-US" dirty="0"/>
          </a:p>
        </p:txBody>
      </p:sp>
      <p:graphicFrame>
        <p:nvGraphicFramePr>
          <p:cNvPr id="7" name="Chart 6">
            <a:extLst>
              <a:ext uri="{FF2B5EF4-FFF2-40B4-BE49-F238E27FC236}">
                <a16:creationId xmlns:a16="http://schemas.microsoft.com/office/drawing/2014/main" id="{A45F33A4-28FE-4DCB-AF31-746E068D1C8A}"/>
              </a:ext>
            </a:extLst>
          </p:cNvPr>
          <p:cNvGraphicFramePr/>
          <p:nvPr userDrawn="1">
            <p:extLst/>
          </p:nvPr>
        </p:nvGraphicFramePr>
        <p:xfrm>
          <a:off x="-292276" y="-1419470"/>
          <a:ext cx="6492554" cy="1097269"/>
        </p:xfrm>
        <a:graphic>
          <a:graphicData uri="http://schemas.openxmlformats.org/drawingml/2006/chart">
            <c:chart xmlns:c="http://schemas.openxmlformats.org/drawingml/2006/chart" xmlns:r="http://schemas.openxmlformats.org/officeDocument/2006/relationships" r:id="rId25"/>
          </a:graphicData>
        </a:graphic>
      </p:graphicFrame>
      <p:pic>
        <p:nvPicPr>
          <p:cNvPr id="8" name="Picture 2">
            <a:extLst>
              <a:ext uri="{FF2B5EF4-FFF2-40B4-BE49-F238E27FC236}">
                <a16:creationId xmlns:a16="http://schemas.microsoft.com/office/drawing/2014/main" id="{05FB4EE8-22BA-4319-B9BA-3C4386B3299F}"/>
              </a:ext>
            </a:extLst>
          </p:cNvPr>
          <p:cNvPicPr>
            <a:picLocks noChangeAspect="1"/>
          </p:cNvPicPr>
          <p:nvPr userDrawn="1"/>
        </p:nvPicPr>
        <p:blipFill>
          <a:blip r:embed="rId26"/>
          <a:stretch>
            <a:fillRect/>
          </a:stretch>
        </p:blipFill>
        <p:spPr>
          <a:xfrm rot="5400000">
            <a:off x="9226488" y="3280851"/>
            <a:ext cx="6994525" cy="432822"/>
          </a:xfrm>
          <a:prstGeom prst="rect">
            <a:avLst/>
          </a:prstGeom>
        </p:spPr>
      </p:pic>
      <p:pic>
        <p:nvPicPr>
          <p:cNvPr id="9" name="Picture 4">
            <a:extLst>
              <a:ext uri="{FF2B5EF4-FFF2-40B4-BE49-F238E27FC236}">
                <a16:creationId xmlns:a16="http://schemas.microsoft.com/office/drawing/2014/main" id="{F5DE2223-5E65-4470-AD45-6AC92CF76112}"/>
              </a:ext>
            </a:extLst>
          </p:cNvPr>
          <p:cNvPicPr>
            <a:picLocks noChangeAspect="1"/>
          </p:cNvPicPr>
          <p:nvPr userDrawn="1"/>
        </p:nvPicPr>
        <p:blipFill>
          <a:blip r:embed="rId27" cstate="screen">
            <a:extLst>
              <a:ext uri="{28A0092B-C50C-407E-A947-70E740481C1C}">
                <a14:useLocalDpi xmlns:a14="http://schemas.microsoft.com/office/drawing/2010/main"/>
              </a:ext>
            </a:extLst>
          </a:blip>
          <a:stretch>
            <a:fillRect/>
          </a:stretch>
        </p:blipFill>
        <p:spPr>
          <a:xfrm rot="5400000">
            <a:off x="9951596" y="3071982"/>
            <a:ext cx="6995160" cy="849926"/>
          </a:xfrm>
          <a:prstGeom prst="rect">
            <a:avLst/>
          </a:prstGeom>
        </p:spPr>
      </p:pic>
    </p:spTree>
    <p:extLst>
      <p:ext uri="{BB962C8B-B14F-4D97-AF65-F5344CB8AC3E}">
        <p14:creationId xmlns:p14="http://schemas.microsoft.com/office/powerpoint/2010/main" val="306916897"/>
      </p:ext>
    </p:extLst>
  </p:cSld>
  <p:clrMap bg1="lt1" tx1="dk1" bg2="lt2" tx2="dk2" accent1="accent1" accent2="accent2" accent3="accent3" accent4="accent4" accent5="accent5" accent6="accent6" hlink="hlink" folHlink="folHlink"/>
  <p:sldLayoutIdLst>
    <p:sldLayoutId id="2147484621" r:id="rId1"/>
    <p:sldLayoutId id="2147484622" r:id="rId2"/>
    <p:sldLayoutId id="2147484623" r:id="rId3"/>
    <p:sldLayoutId id="2147484624" r:id="rId4"/>
    <p:sldLayoutId id="2147484625" r:id="rId5"/>
    <p:sldLayoutId id="2147484626" r:id="rId6"/>
    <p:sldLayoutId id="2147484627" r:id="rId7"/>
    <p:sldLayoutId id="2147484628" r:id="rId8"/>
    <p:sldLayoutId id="2147484629" r:id="rId9"/>
    <p:sldLayoutId id="2147484630" r:id="rId10"/>
    <p:sldLayoutId id="2147484631" r:id="rId11"/>
    <p:sldLayoutId id="2147484632" r:id="rId12"/>
    <p:sldLayoutId id="2147484633" r:id="rId13"/>
    <p:sldLayoutId id="2147484634" r:id="rId14"/>
    <p:sldLayoutId id="2147484636" r:id="rId15"/>
    <p:sldLayoutId id="2147484637" r:id="rId16"/>
    <p:sldLayoutId id="2147484638" r:id="rId17"/>
    <p:sldLayoutId id="2147484639" r:id="rId18"/>
    <p:sldLayoutId id="2147484640" r:id="rId19"/>
    <p:sldLayoutId id="2147484641" r:id="rId20"/>
    <p:sldLayoutId id="2147484642" r:id="rId21"/>
    <p:sldLayoutId id="2147484643" r:id="rId22"/>
    <p:sldLayoutId id="2147484645" r:id="rId23"/>
  </p:sldLayoutIdLst>
  <p:transition>
    <p:fade/>
  </p:transition>
  <p:hf hdr="0" ftr="0" dt="0"/>
  <p:txStyles>
    <p:title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5" pos="2102">
          <p15:clr>
            <a:srgbClr val="A4A3A4"/>
          </p15:clr>
        </p15:guide>
        <p15:guide id="8" pos="3918">
          <p15:clr>
            <a:srgbClr val="A4A3A4"/>
          </p15:clr>
        </p15:guide>
        <p15:guide id="12" pos="5731">
          <p15:clr>
            <a:srgbClr val="A4A3A4"/>
          </p15:clr>
        </p15:guide>
        <p15:guide id="16" pos="288">
          <p15:clr>
            <a:srgbClr val="A4A3A4"/>
          </p15:clr>
        </p15:guide>
        <p15:guide id="17" pos="7546">
          <p15:clr>
            <a:srgbClr val="A4A3A4"/>
          </p15:clr>
        </p15:guide>
        <p15:guide id="25" orient="horz" pos="287">
          <p15:clr>
            <a:srgbClr val="A4A3A4"/>
          </p15:clr>
        </p15:guide>
        <p15:guide id="26" orient="horz" pos="4118">
          <p15:clr>
            <a:srgbClr val="A4A3A4"/>
          </p15:clr>
        </p15:guide>
        <p15:guide id="27" orient="horz" pos="387">
          <p15:clr>
            <a:srgbClr val="A4A3A4"/>
          </p15:clr>
        </p15:guide>
        <p15:guide id="32" orient="horz" pos="675">
          <p15:clr>
            <a:srgbClr val="A4A3A4"/>
          </p15:clr>
        </p15:guide>
        <p15:guide id="33" orient="horz" pos="965">
          <p15:clr>
            <a:srgbClr val="A4A3A4"/>
          </p15:clr>
        </p15:guide>
        <p15:guide id="34" orient="horz" pos="1253">
          <p15:clr>
            <a:srgbClr val="A4A3A4"/>
          </p15:clr>
        </p15:guide>
        <p15:guide id="35" orient="horz" pos="1538">
          <p15:clr>
            <a:srgbClr val="A4A3A4"/>
          </p15:clr>
        </p15:guide>
        <p15:guide id="36" orient="horz" pos="1826">
          <p15:clr>
            <a:srgbClr val="A4A3A4"/>
          </p15:clr>
        </p15:guide>
        <p15:guide id="37" orient="horz" pos="2115">
          <p15:clr>
            <a:srgbClr val="A4A3A4"/>
          </p15:clr>
        </p15:guide>
        <p15:guide id="38" orient="horz" pos="2406">
          <p15:clr>
            <a:srgbClr val="A4A3A4"/>
          </p15:clr>
        </p15:guide>
        <p15:guide id="39" orient="horz" pos="2694">
          <p15:clr>
            <a:srgbClr val="A4A3A4"/>
          </p15:clr>
        </p15:guide>
        <p15:guide id="40" orient="horz" pos="2981">
          <p15:clr>
            <a:srgbClr val="A4A3A4"/>
          </p15:clr>
        </p15:guide>
        <p15:guide id="41" orient="horz" pos="3267">
          <p15:clr>
            <a:srgbClr val="A4A3A4"/>
          </p15:clr>
        </p15:guide>
        <p15:guide id="42" orient="horz" pos="3557">
          <p15:clr>
            <a:srgbClr val="A4A3A4"/>
          </p15:clr>
        </p15:guide>
        <p15:guide id="43" orient="horz" pos="3842">
          <p15:clr>
            <a:srgbClr val="A4A3A4"/>
          </p15:clr>
        </p15:guide>
        <p15:guide id="44" pos="4824">
          <p15:clr>
            <a:srgbClr val="FBAE4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55008" y="372398"/>
            <a:ext cx="10726460" cy="1351952"/>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55008" y="1861968"/>
            <a:ext cx="10726460" cy="443796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55008" y="6482893"/>
            <a:ext cx="2798207" cy="372394"/>
          </a:xfrm>
          <a:prstGeom prst="rect">
            <a:avLst/>
          </a:prstGeom>
        </p:spPr>
        <p:txBody>
          <a:bodyPr vert="horz" lIns="91440" tIns="45720" rIns="91440" bIns="45720" rtlCol="0" anchor="ctr"/>
          <a:lstStyle>
            <a:lvl1pPr algn="l">
              <a:defRPr sz="1224">
                <a:solidFill>
                  <a:schemeClr val="tx1">
                    <a:tint val="75000"/>
                  </a:schemeClr>
                </a:solidFill>
              </a:defRPr>
            </a:lvl1pPr>
          </a:lstStyle>
          <a:p>
            <a:pPr defTabSz="932573" fontAlgn="auto"/>
            <a:fld id="{C38662A8-215F-48B6-BCB2-3B7A098251B5}" type="datetime1">
              <a:rPr lang="en-US" smtClean="0">
                <a:solidFill>
                  <a:prstClr val="black">
                    <a:tint val="75000"/>
                  </a:prstClr>
                </a:solidFill>
              </a:rPr>
              <a:pPr defTabSz="932573" fontAlgn="auto"/>
              <a:t>9/14/2018</a:t>
            </a:fld>
            <a:endParaRPr lang="en-US">
              <a:solidFill>
                <a:prstClr val="black">
                  <a:tint val="75000"/>
                </a:prstClr>
              </a:solidFill>
            </a:endParaRPr>
          </a:p>
        </p:txBody>
      </p:sp>
      <p:sp>
        <p:nvSpPr>
          <p:cNvPr id="5" name="Footer Placeholder 4"/>
          <p:cNvSpPr>
            <a:spLocks noGrp="1"/>
          </p:cNvSpPr>
          <p:nvPr>
            <p:ph type="ftr" sz="quarter" idx="3"/>
          </p:nvPr>
        </p:nvSpPr>
        <p:spPr>
          <a:xfrm>
            <a:off x="4119583" y="6482893"/>
            <a:ext cx="4197310" cy="372394"/>
          </a:xfrm>
          <a:prstGeom prst="rect">
            <a:avLst/>
          </a:prstGeom>
        </p:spPr>
        <p:txBody>
          <a:bodyPr vert="horz" lIns="91440" tIns="45720" rIns="91440" bIns="45720" rtlCol="0" anchor="ctr"/>
          <a:lstStyle>
            <a:lvl1pPr algn="ctr">
              <a:defRPr sz="1224">
                <a:solidFill>
                  <a:schemeClr val="tx1">
                    <a:tint val="75000"/>
                  </a:schemeClr>
                </a:solidFill>
              </a:defRPr>
            </a:lvl1pPr>
          </a:lstStyle>
          <a:p>
            <a:pPr defTabSz="932573" fontAlgn="auto"/>
            <a:r>
              <a:rPr lang="en-US">
                <a:solidFill>
                  <a:prstClr val="black">
                    <a:tint val="75000"/>
                  </a:prstClr>
                </a:solidFill>
              </a:rPr>
              <a:t>Microsoft Confidential</a:t>
            </a:r>
          </a:p>
        </p:txBody>
      </p:sp>
      <p:sp>
        <p:nvSpPr>
          <p:cNvPr id="6" name="Slide Number Placeholder 5"/>
          <p:cNvSpPr>
            <a:spLocks noGrp="1"/>
          </p:cNvSpPr>
          <p:nvPr>
            <p:ph type="sldNum" sz="quarter" idx="4"/>
          </p:nvPr>
        </p:nvSpPr>
        <p:spPr>
          <a:xfrm>
            <a:off x="8783260" y="6482893"/>
            <a:ext cx="2798207" cy="372394"/>
          </a:xfrm>
          <a:prstGeom prst="rect">
            <a:avLst/>
          </a:prstGeom>
        </p:spPr>
        <p:txBody>
          <a:bodyPr vert="horz" lIns="91440" tIns="45720" rIns="91440" bIns="45720" rtlCol="0" anchor="ctr"/>
          <a:lstStyle>
            <a:lvl1pPr algn="r">
              <a:defRPr sz="1224">
                <a:solidFill>
                  <a:schemeClr val="tx1">
                    <a:tint val="75000"/>
                  </a:schemeClr>
                </a:solidFill>
              </a:defRPr>
            </a:lvl1pPr>
          </a:lstStyle>
          <a:p>
            <a:pPr defTabSz="932573" fontAlgn="auto"/>
            <a:fld id="{AFFF257A-30C5-4AFB-911B-BE4CEEA1EA82}" type="slidenum">
              <a:rPr lang="en-US" smtClean="0">
                <a:solidFill>
                  <a:prstClr val="black">
                    <a:tint val="75000"/>
                  </a:prstClr>
                </a:solidFill>
              </a:rPr>
              <a:pPr defTabSz="932573" fontAlgn="auto"/>
              <a:t>‹N°›</a:t>
            </a:fld>
            <a:endParaRPr lang="en-US">
              <a:solidFill>
                <a:prstClr val="black">
                  <a:tint val="75000"/>
                </a:prstClr>
              </a:solidFill>
            </a:endParaRPr>
          </a:p>
        </p:txBody>
      </p:sp>
    </p:spTree>
    <p:extLst>
      <p:ext uri="{BB962C8B-B14F-4D97-AF65-F5344CB8AC3E}">
        <p14:creationId xmlns:p14="http://schemas.microsoft.com/office/powerpoint/2010/main" val="1948807564"/>
      </p:ext>
    </p:extLst>
  </p:cSld>
  <p:clrMap bg1="lt1" tx1="dk1" bg2="lt2" tx2="dk2" accent1="accent1" accent2="accent2" accent3="accent3" accent4="accent4" accent5="accent5" accent6="accent6" hlink="hlink" folHlink="folHlink"/>
  <p:sldLayoutIdLst>
    <p:sldLayoutId id="2147484647" r:id="rId1"/>
    <p:sldLayoutId id="2147484648" r:id="rId2"/>
    <p:sldLayoutId id="2147484649" r:id="rId3"/>
    <p:sldLayoutId id="2147484650" r:id="rId4"/>
    <p:sldLayoutId id="2147484651" r:id="rId5"/>
    <p:sldLayoutId id="2147484652" r:id="rId6"/>
    <p:sldLayoutId id="2147484653" r:id="rId7"/>
    <p:sldLayoutId id="2147484654" r:id="rId8"/>
    <p:sldLayoutId id="2147484655" r:id="rId9"/>
    <p:sldLayoutId id="2147484656" r:id="rId10"/>
    <p:sldLayoutId id="2147484657" r:id="rId11"/>
    <p:sldLayoutId id="2147484658" r:id="rId12"/>
    <p:sldLayoutId id="2147484659" r:id="rId13"/>
    <p:sldLayoutId id="2147484660" r:id="rId14"/>
    <p:sldLayoutId id="2147484661" r:id="rId15"/>
    <p:sldLayoutId id="2147484662" r:id="rId16"/>
    <p:sldLayoutId id="2147484663" r:id="rId17"/>
    <p:sldLayoutId id="2147484664" r:id="rId18"/>
    <p:sldLayoutId id="2147484665" r:id="rId19"/>
    <p:sldLayoutId id="2147484666" r:id="rId20"/>
    <p:sldLayoutId id="2147484667" r:id="rId21"/>
    <p:sldLayoutId id="2147484668" r:id="rId22"/>
    <p:sldLayoutId id="2147484669" r:id="rId23"/>
    <p:sldLayoutId id="2147484670" r:id="rId24"/>
    <p:sldLayoutId id="2147484671" r:id="rId25"/>
    <p:sldLayoutId id="2147484672" r:id="rId26"/>
    <p:sldLayoutId id="2147484673" r:id="rId27"/>
    <p:sldLayoutId id="2147484674" r:id="rId28"/>
    <p:sldLayoutId id="2147484675" r:id="rId29"/>
  </p:sldLayoutIdLst>
  <p:hf hdr="0" ftr="0" dt="0"/>
  <p:txStyles>
    <p:titleStyle>
      <a:lvl1pPr algn="l" defTabSz="932573" rtl="0" eaLnBrk="1" latinLnBrk="0" hangingPunct="1">
        <a:lnSpc>
          <a:spcPct val="90000"/>
        </a:lnSpc>
        <a:spcBef>
          <a:spcPct val="0"/>
        </a:spcBef>
        <a:buNone/>
        <a:defRPr sz="3672" kern="1200">
          <a:solidFill>
            <a:srgbClr val="0A5BBA"/>
          </a:solidFill>
          <a:latin typeface="Segoe UI Light" panose="020B0502040204020203" pitchFamily="34" charset="0"/>
          <a:ea typeface="+mj-ea"/>
          <a:cs typeface="Segoe UI Light" panose="020B0502040204020203" pitchFamily="34" charset="0"/>
        </a:defRPr>
      </a:lvl1pPr>
    </p:titleStyle>
    <p:bodyStyle>
      <a:lvl1pPr marL="233143" indent="-233143" algn="l" defTabSz="932573" rtl="0" eaLnBrk="1" latinLnBrk="0" hangingPunct="1">
        <a:lnSpc>
          <a:spcPct val="90000"/>
        </a:lnSpc>
        <a:spcBef>
          <a:spcPts val="1020"/>
        </a:spcBef>
        <a:spcAft>
          <a:spcPts val="306"/>
        </a:spcAft>
        <a:buFont typeface="Arial" panose="020B0604020202020204" pitchFamily="34" charset="0"/>
        <a:buChar char="•"/>
        <a:defRPr sz="1836" kern="1200">
          <a:solidFill>
            <a:srgbClr val="3F3F3F"/>
          </a:solidFill>
          <a:latin typeface="Segoe UI" panose="020B0502040204020203" pitchFamily="34" charset="0"/>
          <a:ea typeface="+mn-ea"/>
          <a:cs typeface="Segoe UI" panose="020B0502040204020203" pitchFamily="34" charset="0"/>
        </a:defRPr>
      </a:lvl1pPr>
      <a:lvl2pPr marL="699430" indent="-233143" algn="l" defTabSz="932573" rtl="0" eaLnBrk="1" latinLnBrk="0" hangingPunct="1">
        <a:lnSpc>
          <a:spcPct val="90000"/>
        </a:lnSpc>
        <a:spcBef>
          <a:spcPts val="510"/>
        </a:spcBef>
        <a:spcAft>
          <a:spcPts val="306"/>
        </a:spcAft>
        <a:buFont typeface="Courier New" panose="02070309020205020404" pitchFamily="49" charset="0"/>
        <a:buChar char="o"/>
        <a:defRPr sz="1632" kern="1200">
          <a:solidFill>
            <a:srgbClr val="3F3F3F"/>
          </a:solidFill>
          <a:latin typeface="Segoe UI" panose="020B0502040204020203" pitchFamily="34" charset="0"/>
          <a:ea typeface="+mn-ea"/>
          <a:cs typeface="Segoe UI" panose="020B0502040204020203" pitchFamily="34" charset="0"/>
        </a:defRPr>
      </a:lvl2pPr>
      <a:lvl3pPr marL="1165716" indent="-233143" algn="l" defTabSz="932573" rtl="0" eaLnBrk="1" latinLnBrk="0" hangingPunct="1">
        <a:lnSpc>
          <a:spcPct val="90000"/>
        </a:lnSpc>
        <a:spcBef>
          <a:spcPts val="510"/>
        </a:spcBef>
        <a:spcAft>
          <a:spcPts val="306"/>
        </a:spcAft>
        <a:buFont typeface="Wingdings" panose="05000000000000000000" pitchFamily="2" charset="2"/>
        <a:buChar char="§"/>
        <a:defRPr sz="1428" kern="1200">
          <a:solidFill>
            <a:srgbClr val="3F3F3F"/>
          </a:solidFill>
          <a:latin typeface="Segoe UI" panose="020B0502040204020203" pitchFamily="34" charset="0"/>
          <a:ea typeface="+mn-ea"/>
          <a:cs typeface="Segoe UI" panose="020B0502040204020203" pitchFamily="34" charset="0"/>
        </a:defRPr>
      </a:lvl3pPr>
      <a:lvl4pPr marL="1632003" indent="-233143" algn="l" defTabSz="932573" rtl="0" eaLnBrk="1" latinLnBrk="0" hangingPunct="1">
        <a:lnSpc>
          <a:spcPct val="90000"/>
        </a:lnSpc>
        <a:spcBef>
          <a:spcPts val="510"/>
        </a:spcBef>
        <a:spcAft>
          <a:spcPts val="306"/>
        </a:spcAft>
        <a:buFont typeface="Arial" panose="020B0604020202020204" pitchFamily="34" charset="0"/>
        <a:buChar char="•"/>
        <a:defRPr sz="1428" kern="1200">
          <a:solidFill>
            <a:srgbClr val="3F3F3F"/>
          </a:solidFill>
          <a:latin typeface="Segoe UI" panose="020B0502040204020203" pitchFamily="34" charset="0"/>
          <a:ea typeface="+mn-ea"/>
          <a:cs typeface="Segoe UI" panose="020B0502040204020203" pitchFamily="34" charset="0"/>
        </a:defRPr>
      </a:lvl4pPr>
      <a:lvl5pPr marL="2098290" indent="-233143" algn="l" defTabSz="932573" rtl="0" eaLnBrk="1" latinLnBrk="0" hangingPunct="1">
        <a:lnSpc>
          <a:spcPct val="90000"/>
        </a:lnSpc>
        <a:spcBef>
          <a:spcPts val="510"/>
        </a:spcBef>
        <a:spcAft>
          <a:spcPts val="306"/>
        </a:spcAft>
        <a:buFont typeface="Courier New" panose="02070309020205020404" pitchFamily="49" charset="0"/>
        <a:buChar char="o"/>
        <a:defRPr sz="1428" kern="1200">
          <a:solidFill>
            <a:srgbClr val="3F3F3F"/>
          </a:solidFill>
          <a:latin typeface="Segoe UI" panose="020B0502040204020203" pitchFamily="34" charset="0"/>
          <a:ea typeface="+mn-ea"/>
          <a:cs typeface="Segoe UI" panose="020B0502040204020203" pitchFamily="34" charset="0"/>
        </a:defRPr>
      </a:lvl5pPr>
      <a:lvl6pPr marL="2564576" indent="-233143" algn="l" defTabSz="932573"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863" indent="-233143" algn="l" defTabSz="932573"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149" indent="-233143" algn="l" defTabSz="932573"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436" indent="-233143" algn="l" defTabSz="932573"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573" rtl="0" eaLnBrk="1" latinLnBrk="0" hangingPunct="1">
        <a:defRPr sz="1836" kern="1200">
          <a:solidFill>
            <a:schemeClr val="tx1"/>
          </a:solidFill>
          <a:latin typeface="+mn-lt"/>
          <a:ea typeface="+mn-ea"/>
          <a:cs typeface="+mn-cs"/>
        </a:defRPr>
      </a:lvl1pPr>
      <a:lvl2pPr marL="466287" algn="l" defTabSz="932573" rtl="0" eaLnBrk="1" latinLnBrk="0" hangingPunct="1">
        <a:defRPr sz="1836" kern="1200">
          <a:solidFill>
            <a:schemeClr val="tx1"/>
          </a:solidFill>
          <a:latin typeface="+mn-lt"/>
          <a:ea typeface="+mn-ea"/>
          <a:cs typeface="+mn-cs"/>
        </a:defRPr>
      </a:lvl2pPr>
      <a:lvl3pPr marL="932573" algn="l" defTabSz="932573" rtl="0" eaLnBrk="1" latinLnBrk="0" hangingPunct="1">
        <a:defRPr sz="1836" kern="1200">
          <a:solidFill>
            <a:schemeClr val="tx1"/>
          </a:solidFill>
          <a:latin typeface="+mn-lt"/>
          <a:ea typeface="+mn-ea"/>
          <a:cs typeface="+mn-cs"/>
        </a:defRPr>
      </a:lvl3pPr>
      <a:lvl4pPr marL="1398860" algn="l" defTabSz="932573" rtl="0" eaLnBrk="1" latinLnBrk="0" hangingPunct="1">
        <a:defRPr sz="1836" kern="1200">
          <a:solidFill>
            <a:schemeClr val="tx1"/>
          </a:solidFill>
          <a:latin typeface="+mn-lt"/>
          <a:ea typeface="+mn-ea"/>
          <a:cs typeface="+mn-cs"/>
        </a:defRPr>
      </a:lvl4pPr>
      <a:lvl5pPr marL="1865146" algn="l" defTabSz="932573" rtl="0" eaLnBrk="1" latinLnBrk="0" hangingPunct="1">
        <a:defRPr sz="1836" kern="1200">
          <a:solidFill>
            <a:schemeClr val="tx1"/>
          </a:solidFill>
          <a:latin typeface="+mn-lt"/>
          <a:ea typeface="+mn-ea"/>
          <a:cs typeface="+mn-cs"/>
        </a:defRPr>
      </a:lvl5pPr>
      <a:lvl6pPr marL="2331433" algn="l" defTabSz="932573" rtl="0" eaLnBrk="1" latinLnBrk="0" hangingPunct="1">
        <a:defRPr sz="1836" kern="1200">
          <a:solidFill>
            <a:schemeClr val="tx1"/>
          </a:solidFill>
          <a:latin typeface="+mn-lt"/>
          <a:ea typeface="+mn-ea"/>
          <a:cs typeface="+mn-cs"/>
        </a:defRPr>
      </a:lvl6pPr>
      <a:lvl7pPr marL="2797719" algn="l" defTabSz="932573" rtl="0" eaLnBrk="1" latinLnBrk="0" hangingPunct="1">
        <a:defRPr sz="1836" kern="1200">
          <a:solidFill>
            <a:schemeClr val="tx1"/>
          </a:solidFill>
          <a:latin typeface="+mn-lt"/>
          <a:ea typeface="+mn-ea"/>
          <a:cs typeface="+mn-cs"/>
        </a:defRPr>
      </a:lvl7pPr>
      <a:lvl8pPr marL="3264006" algn="l" defTabSz="932573" rtl="0" eaLnBrk="1" latinLnBrk="0" hangingPunct="1">
        <a:defRPr sz="1836" kern="1200">
          <a:solidFill>
            <a:schemeClr val="tx1"/>
          </a:solidFill>
          <a:latin typeface="+mn-lt"/>
          <a:ea typeface="+mn-ea"/>
          <a:cs typeface="+mn-cs"/>
        </a:defRPr>
      </a:lvl8pPr>
      <a:lvl9pPr marL="3730293" algn="l" defTabSz="932573" rtl="0" eaLnBrk="1" latinLnBrk="0" hangingPunct="1">
        <a:defRPr sz="1836"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00205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1" y="1212851"/>
            <a:ext cx="11887198" cy="2228302"/>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36" cstate="email">
            <a:extLst>
              <a:ext uri="{28A0092B-C50C-407E-A947-70E740481C1C}">
                <a14:useLocalDpi xmlns:a14="http://schemas.microsoft.com/office/drawing/2010/main" val="0"/>
              </a:ext>
            </a:extLst>
          </a:blip>
          <a:stretch>
            <a:fillRect/>
          </a:stretch>
        </p:blipFill>
        <p:spPr>
          <a:xfrm rot="5400000">
            <a:off x="10532395" y="1944336"/>
            <a:ext cx="4298019" cy="409351"/>
          </a:xfrm>
          <a:prstGeom prst="rect">
            <a:avLst/>
          </a:prstGeom>
        </p:spPr>
      </p:pic>
    </p:spTree>
    <p:extLst>
      <p:ext uri="{BB962C8B-B14F-4D97-AF65-F5344CB8AC3E}">
        <p14:creationId xmlns:p14="http://schemas.microsoft.com/office/powerpoint/2010/main" val="975682602"/>
      </p:ext>
    </p:extLst>
  </p:cSld>
  <p:clrMap bg1="dk1" tx1="lt1" bg2="dk2" tx2="lt2" accent1="accent1" accent2="accent2" accent3="accent3" accent4="accent4" accent5="accent5" accent6="accent6" hlink="hlink" folHlink="folHlink"/>
  <p:sldLayoutIdLst>
    <p:sldLayoutId id="2147484695" r:id="rId1"/>
    <p:sldLayoutId id="2147484696" r:id="rId2"/>
    <p:sldLayoutId id="2147484697" r:id="rId3"/>
    <p:sldLayoutId id="2147484698" r:id="rId4"/>
    <p:sldLayoutId id="2147484699" r:id="rId5"/>
    <p:sldLayoutId id="2147484700" r:id="rId6"/>
    <p:sldLayoutId id="2147484701" r:id="rId7"/>
    <p:sldLayoutId id="2147484702" r:id="rId8"/>
    <p:sldLayoutId id="2147484703" r:id="rId9"/>
    <p:sldLayoutId id="2147484704" r:id="rId10"/>
    <p:sldLayoutId id="2147484705" r:id="rId11"/>
    <p:sldLayoutId id="2147484706" r:id="rId12"/>
    <p:sldLayoutId id="2147484707" r:id="rId13"/>
    <p:sldLayoutId id="2147484708" r:id="rId14"/>
    <p:sldLayoutId id="2147484709" r:id="rId15"/>
    <p:sldLayoutId id="2147484710" r:id="rId16"/>
    <p:sldLayoutId id="2147484711" r:id="rId17"/>
    <p:sldLayoutId id="2147484712" r:id="rId18"/>
    <p:sldLayoutId id="2147484713" r:id="rId19"/>
    <p:sldLayoutId id="2147484714" r:id="rId20"/>
    <p:sldLayoutId id="2147484715" r:id="rId21"/>
    <p:sldLayoutId id="2147484716" r:id="rId22"/>
    <p:sldLayoutId id="2147484717" r:id="rId23"/>
    <p:sldLayoutId id="2147484718" r:id="rId24"/>
    <p:sldLayoutId id="2147484719" r:id="rId25"/>
    <p:sldLayoutId id="2147484720" r:id="rId26"/>
    <p:sldLayoutId id="2147484721" r:id="rId27"/>
    <p:sldLayoutId id="2147484722" r:id="rId28"/>
    <p:sldLayoutId id="2147484723" r:id="rId29"/>
    <p:sldLayoutId id="2147484724" r:id="rId30"/>
    <p:sldLayoutId id="2147484725" r:id="rId31"/>
    <p:sldLayoutId id="2147484726" r:id="rId32"/>
    <p:sldLayoutId id="2147484727" r:id="rId33"/>
    <p:sldLayoutId id="2147484728" r:id="rId34"/>
  </p:sldLayoutIdLst>
  <p:transition>
    <p:fade/>
  </p:transition>
  <p:txStyles>
    <p:titleStyle>
      <a:lvl1pPr algn="l" defTabSz="932563" rtl="0" eaLnBrk="1" latinLnBrk="0" hangingPunct="1">
        <a:lnSpc>
          <a:spcPct val="90000"/>
        </a:lnSpc>
        <a:spcBef>
          <a:spcPct val="0"/>
        </a:spcBef>
        <a:buNone/>
        <a:defRPr lang="en-US" sz="53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
          <a:schemeClr val="tx1"/>
        </a:buClr>
        <a:buSzPct val="100000"/>
        <a:buFontTx/>
        <a:buBlip>
          <a:blip r:embed="rId37"/>
        </a:buBlip>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
          <a:schemeClr val="tx1"/>
        </a:buClr>
        <a:buSzPct val="100000"/>
        <a:buFontTx/>
        <a:buBlip>
          <a:blip r:embed="rId37"/>
        </a:buBlip>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
          <a:schemeClr val="tx1"/>
        </a:buClr>
        <a:buSzPct val="100000"/>
        <a:buFontTx/>
        <a:buBlip>
          <a:blip r:embed="rId37"/>
        </a:buBlip>
        <a:tabLst/>
        <a:defRPr sz="24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
          <a:schemeClr val="tx1"/>
        </a:buClr>
        <a:buSzPct val="100000"/>
        <a:buFontTx/>
        <a:buBlip>
          <a:blip r:embed="rId37"/>
        </a:buBlip>
        <a:tabLst/>
        <a:defRPr sz="20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
          <a:schemeClr val="tx1"/>
        </a:buClr>
        <a:buSzPct val="100000"/>
        <a:buFontTx/>
        <a:buBlip>
          <a:blip r:embed="rId37"/>
        </a:buBlip>
        <a:tabLst/>
        <a:defRPr sz="20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1" y="1212852"/>
            <a:ext cx="11887198" cy="2003625"/>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6" name="Picture 5"/>
          <p:cNvPicPr>
            <a:picLocks noChangeAspect="1"/>
          </p:cNvPicPr>
          <p:nvPr userDrawn="1"/>
        </p:nvPicPr>
        <p:blipFill>
          <a:blip r:embed="rId32"/>
          <a:stretch>
            <a:fillRect/>
          </a:stretch>
        </p:blipFill>
        <p:spPr>
          <a:xfrm rot="5400000">
            <a:off x="9489150" y="3050514"/>
            <a:ext cx="6995160" cy="894134"/>
          </a:xfrm>
          <a:prstGeom prst="rect">
            <a:avLst/>
          </a:prstGeom>
        </p:spPr>
      </p:pic>
    </p:spTree>
    <p:extLst>
      <p:ext uri="{BB962C8B-B14F-4D97-AF65-F5344CB8AC3E}">
        <p14:creationId xmlns:p14="http://schemas.microsoft.com/office/powerpoint/2010/main" val="3241779679"/>
      </p:ext>
    </p:extLst>
  </p:cSld>
  <p:clrMap bg1="dk1" tx1="lt1" bg2="dk2" tx2="lt2" accent1="accent1" accent2="accent2" accent3="accent3" accent4="accent4" accent5="accent5" accent6="accent6" hlink="hlink" folHlink="folHlink"/>
  <p:sldLayoutIdLst>
    <p:sldLayoutId id="2147484730" r:id="rId1"/>
    <p:sldLayoutId id="2147484731" r:id="rId2"/>
    <p:sldLayoutId id="2147484732" r:id="rId3"/>
    <p:sldLayoutId id="2147484733" r:id="rId4"/>
    <p:sldLayoutId id="2147484734" r:id="rId5"/>
    <p:sldLayoutId id="2147484735" r:id="rId6"/>
    <p:sldLayoutId id="2147484736" r:id="rId7"/>
    <p:sldLayoutId id="2147484737" r:id="rId8"/>
    <p:sldLayoutId id="2147484738" r:id="rId9"/>
    <p:sldLayoutId id="2147484739" r:id="rId10"/>
    <p:sldLayoutId id="2147484740" r:id="rId11"/>
    <p:sldLayoutId id="2147484741" r:id="rId12"/>
    <p:sldLayoutId id="2147484742" r:id="rId13"/>
    <p:sldLayoutId id="2147484743" r:id="rId14"/>
    <p:sldLayoutId id="2147484744" r:id="rId15"/>
    <p:sldLayoutId id="2147484745" r:id="rId16"/>
    <p:sldLayoutId id="2147484746" r:id="rId17"/>
    <p:sldLayoutId id="2147484747" r:id="rId18"/>
    <p:sldLayoutId id="2147484748" r:id="rId19"/>
    <p:sldLayoutId id="2147484749" r:id="rId20"/>
    <p:sldLayoutId id="2147484750" r:id="rId21"/>
    <p:sldLayoutId id="2147484751" r:id="rId22"/>
    <p:sldLayoutId id="2147484752" r:id="rId23"/>
    <p:sldLayoutId id="2147484753" r:id="rId24"/>
    <p:sldLayoutId id="2147484754" r:id="rId25"/>
    <p:sldLayoutId id="2147484755" r:id="rId26"/>
    <p:sldLayoutId id="2147484756" r:id="rId27"/>
    <p:sldLayoutId id="2147484757" r:id="rId28"/>
    <p:sldLayoutId id="2147484758" r:id="rId29"/>
    <p:sldLayoutId id="2147484759" r:id="rId30"/>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5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3" name="Group 2"/>
          <p:cNvGrpSpPr/>
          <p:nvPr userDrawn="1"/>
        </p:nvGrpSpPr>
        <p:grpSpPr>
          <a:xfrm>
            <a:off x="12618967" y="0"/>
            <a:ext cx="952401" cy="5766965"/>
            <a:chOff x="12618967" y="0"/>
            <a:chExt cx="952401" cy="5766965"/>
          </a:xfrm>
        </p:grpSpPr>
        <p:grpSp>
          <p:nvGrpSpPr>
            <p:cNvPr id="18" name="Group 17"/>
            <p:cNvGrpSpPr/>
            <p:nvPr userDrawn="1"/>
          </p:nvGrpSpPr>
          <p:grpSpPr>
            <a:xfrm>
              <a:off x="12618967" y="0"/>
              <a:ext cx="952401" cy="5720411"/>
              <a:chOff x="12618967" y="0"/>
              <a:chExt cx="952401" cy="5720411"/>
            </a:xfrm>
          </p:grpSpPr>
          <p:grpSp>
            <p:nvGrpSpPr>
              <p:cNvPr id="26" name="Group 25"/>
              <p:cNvGrpSpPr/>
              <p:nvPr userDrawn="1"/>
            </p:nvGrpSpPr>
            <p:grpSpPr>
              <a:xfrm rot="5400000">
                <a:off x="11580864" y="1044098"/>
                <a:ext cx="2705442" cy="629236"/>
                <a:chOff x="1584344" y="4543426"/>
                <a:chExt cx="2705442"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32472" fontAlgn="base">
                    <a:lnSpc>
                      <a:spcPct val="100000"/>
                    </a:lnSpc>
                    <a:spcBef>
                      <a:spcPct val="0"/>
                    </a:spcBef>
                    <a:spcAft>
                      <a:spcPct val="0"/>
                    </a:spcAft>
                  </a:pPr>
                  <a:r>
                    <a:rPr lang="en-US" sz="500">
                      <a:gradFill>
                        <a:gsLst>
                          <a:gs pos="0">
                            <a:srgbClr val="FFFFFF"/>
                          </a:gs>
                          <a:gs pos="100000">
                            <a:srgbClr val="FFFFFF"/>
                          </a:gs>
                        </a:gsLst>
                        <a:lin ang="5400000" scaled="0"/>
                      </a:gradFill>
                      <a:ea typeface="Segoe UI" pitchFamily="34" charset="0"/>
                      <a:cs typeface="Segoe UI" pitchFamily="34" charset="0"/>
                    </a:rPr>
                    <a:t>R:</a:t>
                  </a:r>
                  <a:r>
                    <a:rPr lang="en-US" sz="500" baseline="0">
                      <a:gradFill>
                        <a:gsLst>
                          <a:gs pos="0">
                            <a:srgbClr val="FFFFFF"/>
                          </a:gs>
                          <a:gs pos="100000">
                            <a:srgbClr val="FFFFFF"/>
                          </a:gs>
                        </a:gsLst>
                        <a:lin ang="5400000" scaled="0"/>
                      </a:gradFill>
                      <a:ea typeface="Segoe UI" pitchFamily="34" charset="0"/>
                      <a:cs typeface="Segoe UI" pitchFamily="34" charset="0"/>
                    </a:rPr>
                    <a:t>216 G:59 B:1</a:t>
                  </a:r>
                  <a:endParaRPr lang="en-US" sz="50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32472" fontAlgn="base">
                    <a:lnSpc>
                      <a:spcPct val="100000"/>
                    </a:lnSpc>
                    <a:spcBef>
                      <a:spcPct val="0"/>
                    </a:spcBef>
                    <a:spcAft>
                      <a:spcPct val="0"/>
                    </a:spcAft>
                  </a:pPr>
                  <a:r>
                    <a:rPr lang="en-US" sz="500">
                      <a:gradFill>
                        <a:gsLst>
                          <a:gs pos="0">
                            <a:srgbClr val="FFFFFF"/>
                          </a:gs>
                          <a:gs pos="100000">
                            <a:srgbClr val="FFFFFF"/>
                          </a:gs>
                        </a:gsLst>
                        <a:lin ang="5400000" scaled="0"/>
                      </a:gradFill>
                      <a:ea typeface="Segoe UI" pitchFamily="34" charset="0"/>
                      <a:cs typeface="Segoe UI" pitchFamily="34" charset="0"/>
                    </a:rPr>
                    <a:t>R:</a:t>
                  </a:r>
                  <a:r>
                    <a:rPr lang="en-US" sz="500" baseline="0">
                      <a:gradFill>
                        <a:gsLst>
                          <a:gs pos="0">
                            <a:srgbClr val="FFFFFF"/>
                          </a:gs>
                          <a:gs pos="100000">
                            <a:srgbClr val="FFFFFF"/>
                          </a:gs>
                        </a:gsLst>
                        <a:lin ang="5400000" scaled="0"/>
                      </a:gradFill>
                      <a:ea typeface="Segoe UI" pitchFamily="34" charset="0"/>
                      <a:cs typeface="Segoe UI" pitchFamily="34" charset="0"/>
                    </a:rPr>
                    <a:t>0 G:120 B:215</a:t>
                  </a:r>
                  <a:endParaRPr lang="en-US" sz="50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userDrawn="1"/>
              </p:nvSpPr>
              <p:spPr bwMode="auto">
                <a:xfrm>
                  <a:off x="3419856"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a:gradFill>
                        <a:gsLst>
                          <a:gs pos="14644">
                            <a:schemeClr val="tx1"/>
                          </a:gs>
                          <a:gs pos="42000">
                            <a:schemeClr val="tx1"/>
                          </a:gs>
                        </a:gsLst>
                        <a:lin ang="5400000" scaled="0"/>
                      </a:gradFill>
                      <a:latin typeface="+mn-lt"/>
                      <a:ea typeface="Segoe UI" pitchFamily="34" charset="0"/>
                      <a:cs typeface="Segoe UI" pitchFamily="34" charset="0"/>
                    </a:rPr>
                    <a:t>Light Green</a:t>
                  </a:r>
                </a:p>
                <a:p>
                  <a:pPr algn="l" defTabSz="932472" fontAlgn="base">
                    <a:lnSpc>
                      <a:spcPct val="100000"/>
                    </a:lnSpc>
                    <a:spcBef>
                      <a:spcPct val="0"/>
                    </a:spcBef>
                    <a:spcAft>
                      <a:spcPct val="0"/>
                    </a:spcAft>
                  </a:pPr>
                  <a:r>
                    <a:rPr lang="en-US" sz="500">
                      <a:gradFill>
                        <a:gsLst>
                          <a:gs pos="10042">
                            <a:schemeClr val="tx1"/>
                          </a:gs>
                          <a:gs pos="39000">
                            <a:schemeClr val="tx1"/>
                          </a:gs>
                        </a:gsLst>
                        <a:lin ang="5400000" scaled="0"/>
                      </a:gradFill>
                      <a:ea typeface="Segoe UI" pitchFamily="34" charset="0"/>
                      <a:cs typeface="Segoe UI" pitchFamily="34" charset="0"/>
                    </a:rPr>
                    <a:t>R:</a:t>
                  </a:r>
                  <a:r>
                    <a:rPr lang="en-US" sz="500" baseline="0">
                      <a:gradFill>
                        <a:gsLst>
                          <a:gs pos="10042">
                            <a:schemeClr val="tx1"/>
                          </a:gs>
                          <a:gs pos="39000">
                            <a:schemeClr val="tx1"/>
                          </a:gs>
                        </a:gsLst>
                        <a:lin ang="5400000" scaled="0"/>
                      </a:gradFill>
                      <a:ea typeface="Segoe UI" pitchFamily="34" charset="0"/>
                      <a:cs typeface="Segoe UI" pitchFamily="34" charset="0"/>
                    </a:rPr>
                    <a:t>186 G:216 B:10</a:t>
                  </a:r>
                  <a:endParaRPr lang="en-US" sz="500">
                    <a:gradFill>
                      <a:gsLst>
                        <a:gs pos="10042">
                          <a:schemeClr val="tx1"/>
                        </a:gs>
                        <a:gs pos="39000">
                          <a:schemeClr val="tx1"/>
                        </a:gs>
                      </a:gsLst>
                      <a:lin ang="5400000" scaled="0"/>
                    </a:gradFill>
                    <a:ea typeface="Segoe UI" pitchFamily="34" charset="0"/>
                    <a:cs typeface="Segoe UI" pitchFamily="34" charset="0"/>
                  </a:endParaRP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32472" fontAlgn="base">
                    <a:lnSpc>
                      <a:spcPct val="100000"/>
                    </a:lnSpc>
                    <a:spcBef>
                      <a:spcPct val="0"/>
                    </a:spcBef>
                    <a:spcAft>
                      <a:spcPct val="0"/>
                    </a:spcAft>
                  </a:pPr>
                  <a:r>
                    <a:rPr lang="en-US" sz="500">
                      <a:gradFill>
                        <a:gsLst>
                          <a:gs pos="2092">
                            <a:srgbClr val="F8F8F8"/>
                          </a:gs>
                          <a:gs pos="10042">
                            <a:srgbClr val="F8F8F8"/>
                          </a:gs>
                        </a:gsLst>
                        <a:lin ang="5400000" scaled="0"/>
                      </a:gradFill>
                      <a:ea typeface="Segoe UI" pitchFamily="34" charset="0"/>
                      <a:cs typeface="Segoe UI" pitchFamily="34" charset="0"/>
                    </a:rPr>
                    <a:t>R:</a:t>
                  </a:r>
                  <a:r>
                    <a:rPr lang="en-US" sz="500" baseline="0">
                      <a:gradFill>
                        <a:gsLst>
                          <a:gs pos="2092">
                            <a:srgbClr val="F8F8F8"/>
                          </a:gs>
                          <a:gs pos="10042">
                            <a:srgbClr val="F8F8F8"/>
                          </a:gs>
                        </a:gsLst>
                        <a:lin ang="5400000" scaled="0"/>
                      </a:gradFill>
                      <a:ea typeface="Segoe UI" pitchFamily="34" charset="0"/>
                      <a:cs typeface="Segoe UI" pitchFamily="34" charset="0"/>
                    </a:rPr>
                    <a:t>92 G:45 B:145</a:t>
                  </a:r>
                  <a:endParaRPr lang="en-US" sz="50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32472" fontAlgn="base">
                    <a:lnSpc>
                      <a:spcPct val="100000"/>
                    </a:lnSpc>
                    <a:spcBef>
                      <a:spcPct val="0"/>
                    </a:spcBef>
                    <a:spcAft>
                      <a:spcPct val="0"/>
                    </a:spcAft>
                  </a:pPr>
                  <a:r>
                    <a:rPr lang="en-US" sz="500">
                      <a:gradFill>
                        <a:gsLst>
                          <a:gs pos="2092">
                            <a:srgbClr val="F8F8F8"/>
                          </a:gs>
                          <a:gs pos="10042">
                            <a:srgbClr val="F8F8F8"/>
                          </a:gs>
                        </a:gsLst>
                        <a:lin ang="5400000" scaled="0"/>
                      </a:gradFill>
                      <a:ea typeface="Segoe UI" pitchFamily="34" charset="0"/>
                      <a:cs typeface="Segoe UI" pitchFamily="34" charset="0"/>
                    </a:rPr>
                    <a:t>R:</a:t>
                  </a:r>
                  <a:r>
                    <a:rPr lang="en-US" sz="500" baseline="0">
                      <a:gradFill>
                        <a:gsLst>
                          <a:gs pos="2092">
                            <a:srgbClr val="F8F8F8"/>
                          </a:gs>
                          <a:gs pos="10042">
                            <a:srgbClr val="F8F8F8"/>
                          </a:gs>
                        </a:gsLst>
                        <a:lin ang="5400000" scaled="0"/>
                      </a:gradFill>
                      <a:ea typeface="Segoe UI" pitchFamily="34" charset="0"/>
                      <a:cs typeface="Segoe UI" pitchFamily="34" charset="0"/>
                    </a:rPr>
                    <a:t>0 G:32 B:80</a:t>
                  </a:r>
                  <a:endParaRPr lang="en-US" sz="500">
                    <a:gradFill>
                      <a:gsLst>
                        <a:gs pos="2092">
                          <a:srgbClr val="F8F8F8"/>
                        </a:gs>
                        <a:gs pos="10042">
                          <a:srgbClr val="F8F8F8"/>
                        </a:gs>
                      </a:gsLst>
                      <a:lin ang="5400000" scaled="0"/>
                    </a:gradFill>
                    <a:ea typeface="Segoe UI" pitchFamily="34" charset="0"/>
                    <a:cs typeface="Segoe UI" pitchFamily="34" charset="0"/>
                  </a:endParaRP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a:gradFill>
                        <a:gsLst>
                          <a:gs pos="14644">
                            <a:schemeClr val="tx1"/>
                          </a:gs>
                          <a:gs pos="42000">
                            <a:schemeClr val="tx1"/>
                          </a:gs>
                        </a:gsLst>
                        <a:lin ang="5400000" scaled="0"/>
                      </a:gradFill>
                      <a:latin typeface="+mn-lt"/>
                      <a:ea typeface="Segoe UI" pitchFamily="34" charset="0"/>
                      <a:cs typeface="Segoe UI" pitchFamily="34" charset="0"/>
                    </a:rPr>
                    <a:t>Yellow</a:t>
                  </a:r>
                </a:p>
                <a:p>
                  <a:pPr marL="0" algn="l" defTabSz="932472" rtl="0" eaLnBrk="1" fontAlgn="base" latinLnBrk="0" hangingPunct="1">
                    <a:lnSpc>
                      <a:spcPct val="100000"/>
                    </a:lnSpc>
                    <a:spcBef>
                      <a:spcPct val="0"/>
                    </a:spcBef>
                    <a:spcAft>
                      <a:spcPct val="0"/>
                    </a:spcAft>
                  </a:pPr>
                  <a:r>
                    <a:rPr lang="en-US" sz="500" kern="1200">
                      <a:gradFill>
                        <a:gsLst>
                          <a:gs pos="10042">
                            <a:schemeClr val="tx1"/>
                          </a:gs>
                          <a:gs pos="39000">
                            <a:schemeClr val="tx1"/>
                          </a:gs>
                        </a:gsLst>
                        <a:lin ang="5400000" scaled="0"/>
                      </a:gradFill>
                      <a:latin typeface="+mn-lt"/>
                      <a:ea typeface="Segoe UI" pitchFamily="34" charset="0"/>
                      <a:cs typeface="Segoe UI" pitchFamily="34" charset="0"/>
                    </a:rPr>
                    <a:t>R:255 G:185 B:0</a:t>
                  </a:r>
                </a:p>
              </p:txBody>
            </p:sp>
          </p:grpSp>
          <p:grpSp>
            <p:nvGrpSpPr>
              <p:cNvPr id="27" name="Group 26"/>
              <p:cNvGrpSpPr/>
              <p:nvPr userDrawn="1"/>
            </p:nvGrpSpPr>
            <p:grpSpPr>
              <a:xfrm rot="5400000">
                <a:off x="11870606" y="3812276"/>
                <a:ext cx="1786491" cy="289766"/>
                <a:chOff x="4476564" y="4543426"/>
                <a:chExt cx="1786491" cy="289766"/>
              </a:xfrm>
            </p:grpSpPr>
            <p:sp>
              <p:nvSpPr>
                <p:cNvPr id="33" name="Rectangle 32"/>
                <p:cNvSpPr/>
                <p:nvPr userDrawn="1"/>
              </p:nvSpPr>
              <p:spPr bwMode="auto">
                <a:xfrm>
                  <a:off x="4476564" y="4543426"/>
                  <a:ext cx="869930" cy="289766"/>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a:gradFill>
                        <a:gsLst>
                          <a:gs pos="0">
                            <a:srgbClr val="FFFFFF"/>
                          </a:gs>
                          <a:gs pos="100000">
                            <a:srgbClr val="FFFFFF"/>
                          </a:gs>
                        </a:gsLst>
                        <a:lin ang="5400000" scaled="0"/>
                      </a:gradFill>
                      <a:latin typeface="+mn-lt"/>
                      <a:ea typeface="Segoe UI" pitchFamily="34" charset="0"/>
                      <a:cs typeface="Segoe UI" pitchFamily="34" charset="0"/>
                    </a:rPr>
                    <a:t>Mid-Blue</a:t>
                  </a:r>
                </a:p>
                <a:p>
                  <a:pPr marL="0" algn="l" defTabSz="932472" rtl="0" eaLnBrk="1" fontAlgn="base" latinLnBrk="0" hangingPunct="1">
                    <a:lnSpc>
                      <a:spcPct val="100000"/>
                    </a:lnSpc>
                    <a:spcBef>
                      <a:spcPct val="0"/>
                    </a:spcBef>
                    <a:spcAft>
                      <a:spcPct val="0"/>
                    </a:spcAft>
                  </a:pPr>
                  <a:r>
                    <a:rPr lang="en-US" sz="500" kern="1200">
                      <a:gradFill>
                        <a:gsLst>
                          <a:gs pos="2092">
                            <a:srgbClr val="F8F8F8"/>
                          </a:gs>
                          <a:gs pos="10042">
                            <a:srgbClr val="F8F8F8"/>
                          </a:gs>
                        </a:gsLst>
                        <a:lin ang="5400000" scaled="0"/>
                      </a:gradFill>
                      <a:latin typeface="+mn-lt"/>
                      <a:ea typeface="Segoe UI" pitchFamily="34" charset="0"/>
                      <a:cs typeface="Segoe UI" pitchFamily="34" charset="0"/>
                    </a:rPr>
                    <a:t>R:0 G:24 B:143</a:t>
                  </a:r>
                </a:p>
              </p:txBody>
            </p:sp>
            <p:sp>
              <p:nvSpPr>
                <p:cNvPr id="19" name="Rectangle 18"/>
                <p:cNvSpPr/>
                <p:nvPr userDrawn="1"/>
              </p:nvSpPr>
              <p:spPr bwMode="auto">
                <a:xfrm>
                  <a:off x="5393125" y="4543426"/>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a:gradFill>
                        <a:gsLst>
                          <a:gs pos="14644">
                            <a:schemeClr val="tx1"/>
                          </a:gs>
                          <a:gs pos="42000">
                            <a:schemeClr val="tx1"/>
                          </a:gs>
                        </a:gsLst>
                        <a:lin ang="5400000" scaled="0"/>
                      </a:gradFill>
                      <a:latin typeface="+mn-lt"/>
                      <a:ea typeface="Segoe UI" pitchFamily="34" charset="0"/>
                      <a:cs typeface="Segoe UI" pitchFamily="34" charset="0"/>
                    </a:rPr>
                    <a:t>Light Blue</a:t>
                  </a:r>
                </a:p>
                <a:p>
                  <a:pPr marL="0" algn="l" defTabSz="932472" rtl="0" eaLnBrk="1" fontAlgn="base" latinLnBrk="0" hangingPunct="1">
                    <a:lnSpc>
                      <a:spcPct val="100000"/>
                    </a:lnSpc>
                    <a:spcBef>
                      <a:spcPct val="0"/>
                    </a:spcBef>
                    <a:spcAft>
                      <a:spcPct val="0"/>
                    </a:spcAft>
                  </a:pPr>
                  <a:r>
                    <a:rPr lang="en-US" sz="500" kern="1200">
                      <a:gradFill>
                        <a:gsLst>
                          <a:gs pos="10042">
                            <a:schemeClr val="tx1"/>
                          </a:gs>
                          <a:gs pos="39000">
                            <a:schemeClr val="tx1"/>
                          </a:gs>
                        </a:gsLst>
                        <a:lin ang="5400000" scaled="0"/>
                      </a:gradFill>
                      <a:latin typeface="+mn-lt"/>
                      <a:ea typeface="Segoe UI" pitchFamily="34" charset="0"/>
                      <a:cs typeface="Segoe UI" pitchFamily="34" charset="0"/>
                    </a:rPr>
                    <a:t>R:0 G:188 B:242</a:t>
                  </a:r>
                </a:p>
              </p:txBody>
            </p:sp>
          </p:grpSp>
          <p:sp>
            <p:nvSpPr>
              <p:cNvPr id="28" name="TextBox 27"/>
              <p:cNvSpPr txBox="1"/>
              <p:nvPr userDrawn="1"/>
            </p:nvSpPr>
            <p:spPr>
              <a:xfrm rot="5400000">
                <a:off x="12988035" y="260168"/>
                <a:ext cx="843501" cy="323165"/>
              </a:xfrm>
              <a:prstGeom prst="rect">
                <a:avLst/>
              </a:prstGeom>
              <a:noFill/>
            </p:spPr>
            <p:txBody>
              <a:bodyPr wrap="none" lIns="0" tIns="91440" rIns="182880" bIns="91440" rtlCol="0">
                <a:spAutoFit/>
              </a:bodyPr>
              <a:lstStyle/>
              <a:p>
                <a:pPr>
                  <a:lnSpc>
                    <a:spcPct val="90000"/>
                  </a:lnSpc>
                  <a:spcAft>
                    <a:spcPts val="600"/>
                  </a:spcAft>
                </a:pPr>
                <a:r>
                  <a:rPr lang="en-US" sz="100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2070" y="4230580"/>
                <a:ext cx="2656496" cy="323165"/>
              </a:xfrm>
              <a:prstGeom prst="rect">
                <a:avLst/>
              </a:prstGeom>
              <a:noFill/>
            </p:spPr>
            <p:txBody>
              <a:bodyPr wrap="none" lIns="0" tIns="91440" rIns="182880" bIns="91440" rtlCol="0">
                <a:spAutoFit/>
              </a:bodyPr>
              <a:lstStyle/>
              <a:p>
                <a:pPr>
                  <a:lnSpc>
                    <a:spcPct val="90000"/>
                  </a:lnSpc>
                  <a:spcAft>
                    <a:spcPts val="600"/>
                  </a:spcAft>
                </a:pPr>
                <a:r>
                  <a:rPr lang="en-US" sz="1000">
                    <a:gradFill>
                      <a:gsLst>
                        <a:gs pos="2917">
                          <a:schemeClr val="tx1"/>
                        </a:gs>
                        <a:gs pos="30000">
                          <a:schemeClr val="tx1"/>
                        </a:gs>
                      </a:gsLst>
                      <a:lin ang="5400000" scaled="0"/>
                    </a:gradFill>
                  </a:rPr>
                  <a:t>Secondary colors (use only when</a:t>
                </a:r>
                <a:r>
                  <a:rPr lang="en-US" sz="1000" baseline="0">
                    <a:gradFill>
                      <a:gsLst>
                        <a:gs pos="2917">
                          <a:schemeClr val="tx1"/>
                        </a:gs>
                        <a:gs pos="30000">
                          <a:schemeClr val="tx1"/>
                        </a:gs>
                      </a:gsLst>
                      <a:lin ang="5400000" scaled="0"/>
                    </a:gradFill>
                  </a:rPr>
                  <a:t> necessary)</a:t>
                </a:r>
                <a:endParaRPr lang="en-US" sz="1000">
                  <a:gradFill>
                    <a:gsLst>
                      <a:gs pos="2917">
                        <a:schemeClr val="tx1"/>
                      </a:gs>
                      <a:gs pos="30000">
                        <a:schemeClr val="tx1"/>
                      </a:gs>
                    </a:gsLst>
                    <a:lin ang="5400000" scaled="0"/>
                  </a:gradFill>
                </a:endParaRPr>
              </a:p>
            </p:txBody>
          </p:sp>
        </p:grpSp>
        <p:sp>
          <p:nvSpPr>
            <p:cNvPr id="20" name="Rectangle 19"/>
            <p:cNvSpPr/>
            <p:nvPr userDrawn="1"/>
          </p:nvSpPr>
          <p:spPr bwMode="auto">
            <a:xfrm rot="5400000">
              <a:off x="12328886" y="5187117"/>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a:gradFill>
                    <a:gsLst>
                      <a:gs pos="12389">
                        <a:srgbClr val="FFFFFF"/>
                      </a:gs>
                      <a:gs pos="46000">
                        <a:srgbClr val="FFFFFF"/>
                      </a:gs>
                    </a:gsLst>
                    <a:lin ang="5400000" scaled="0"/>
                  </a:gradFill>
                  <a:latin typeface="+mn-lt"/>
                  <a:ea typeface="Segoe UI" pitchFamily="34" charset="0"/>
                  <a:cs typeface="Segoe UI" pitchFamily="34" charset="0"/>
                </a:rPr>
                <a:t>Gray</a:t>
              </a:r>
            </a:p>
            <a:p>
              <a:pPr marL="0" algn="l" defTabSz="932472" rtl="0" eaLnBrk="1" fontAlgn="base" latinLnBrk="0" hangingPunct="1">
                <a:lnSpc>
                  <a:spcPct val="100000"/>
                </a:lnSpc>
                <a:spcBef>
                  <a:spcPct val="0"/>
                </a:spcBef>
                <a:spcAft>
                  <a:spcPct val="0"/>
                </a:spcAft>
              </a:pPr>
              <a:r>
                <a:rPr lang="en-US" sz="500" kern="1200">
                  <a:gradFill>
                    <a:gsLst>
                      <a:gs pos="12389">
                        <a:srgbClr val="FFFFFF"/>
                      </a:gs>
                      <a:gs pos="46000">
                        <a:srgbClr val="FFFFFF"/>
                      </a:gs>
                    </a:gsLst>
                    <a:lin ang="5400000" scaled="0"/>
                  </a:gradFill>
                  <a:latin typeface="+mn-lt"/>
                  <a:ea typeface="Segoe UI" pitchFamily="34" charset="0"/>
                  <a:cs typeface="Segoe UI" pitchFamily="34" charset="0"/>
                </a:rPr>
                <a:t>R:80 G:80 B:80</a:t>
              </a:r>
            </a:p>
          </p:txBody>
        </p:sp>
      </p:grpSp>
    </p:spTree>
    <p:extLst>
      <p:ext uri="{BB962C8B-B14F-4D97-AF65-F5344CB8AC3E}">
        <p14:creationId xmlns:p14="http://schemas.microsoft.com/office/powerpoint/2010/main" val="416251077"/>
      </p:ext>
    </p:extLst>
  </p:cSld>
  <p:clrMap bg1="lt1" tx1="dk1" bg2="lt2" tx2="dk2" accent1="accent1" accent2="accent2" accent3="accent3" accent4="accent4" accent5="accent5" accent6="accent6" hlink="hlink" folHlink="folHlink"/>
  <p:sldLayoutIdLst>
    <p:sldLayoutId id="2147484803" r:id="rId1"/>
    <p:sldLayoutId id="2147484804" r:id="rId2"/>
    <p:sldLayoutId id="2147484805" r:id="rId3"/>
    <p:sldLayoutId id="2147484806" r:id="rId4"/>
    <p:sldLayoutId id="2147484807" r:id="rId5"/>
    <p:sldLayoutId id="2147484808" r:id="rId6"/>
    <p:sldLayoutId id="2147484809" r:id="rId7"/>
    <p:sldLayoutId id="2147484810" r:id="rId8"/>
    <p:sldLayoutId id="2147484811" r:id="rId9"/>
    <p:sldLayoutId id="2147484812" r:id="rId10"/>
    <p:sldLayoutId id="2147484813" r:id="rId11"/>
    <p:sldLayoutId id="2147484814" r:id="rId12"/>
    <p:sldLayoutId id="2147484815" r:id="rId13"/>
    <p:sldLayoutId id="2147484816" r:id="rId14"/>
    <p:sldLayoutId id="2147484817" r:id="rId15"/>
    <p:sldLayoutId id="2147484818" r:id="rId16"/>
    <p:sldLayoutId id="2147484819" r:id="rId17"/>
    <p:sldLayoutId id="2147484820" r:id="rId18"/>
    <p:sldLayoutId id="2147484821" r:id="rId19"/>
    <p:sldLayoutId id="2147484822" r:id="rId20"/>
    <p:sldLayoutId id="2147484823" r:id="rId21"/>
    <p:sldLayoutId id="2147484824" r:id="rId22"/>
    <p:sldLayoutId id="2147484825" r:id="rId23"/>
    <p:sldLayoutId id="2147484826" r:id="rId24"/>
    <p:sldLayoutId id="2147484827" r:id="rId25"/>
    <p:sldLayoutId id="2147484828" r:id="rId26"/>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38.emf"/></Relationships>
</file>

<file path=ppt/slides/_rels/slide1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hyperlink" Target="https://docs.microsoft.com/en-us/azure/active-directory/connect/active-directory-aadconnect-pass-through-authentication-quick-start" TargetMode="External"/><Relationship Id="rId5" Type="http://schemas.openxmlformats.org/officeDocument/2006/relationships/image" Target="../media/image41.png"/><Relationship Id="rId4" Type="http://schemas.openxmlformats.org/officeDocument/2006/relationships/image" Target="../media/image40.png"/></Relationships>
</file>

<file path=ppt/slides/_rels/slide1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hyperlink" Target="https://docs.microsoft.com/en-us/azure/active-directory/connect/active-directory-aadconnect-pass-through-authentication-smart-lockout" TargetMode="External"/><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hyperlink" Target="https://blogs.msdn.microsoft.com/samueld/2017/06/13/choosing-the-right-sign-in-option-to-connect-to-azure-ad-office-365/" TargetMode="External"/><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hyperlink" Target="https://docs.microsoft.com/en-us/azure/active-directory/connect/active-directory-aadconnect-pass-through-authentication" TargetMode="External"/><Relationship Id="rId5" Type="http://schemas.openxmlformats.org/officeDocument/2006/relationships/hyperlink" Target="https://docs.microsoft.com/en-us/azure/active-directory/connect/active-directory-aadconnectsync-implement-password-hash-synchronization" TargetMode="External"/><Relationship Id="rId4" Type="http://schemas.openxmlformats.org/officeDocument/2006/relationships/image" Target="../media/image38.emf"/></Relationships>
</file>

<file path=ppt/slides/_rels/slide18.xml.rels><?xml version="1.0" encoding="UTF-8" standalone="yes"?>
<Relationships xmlns="http://schemas.openxmlformats.org/package/2006/relationships"><Relationship Id="rId3" Type="http://schemas.openxmlformats.org/officeDocument/2006/relationships/hyperlink" Target="https://www.microsoft.com/en-us/download/details.aspx?id=47594" TargetMode="External"/><Relationship Id="rId2" Type="http://schemas.openxmlformats.org/officeDocument/2006/relationships/image" Target="../media/image42.png"/><Relationship Id="rId1" Type="http://schemas.openxmlformats.org/officeDocument/2006/relationships/slideLayout" Target="../slideLayouts/slideLayout7.xml"/><Relationship Id="rId4" Type="http://schemas.openxmlformats.org/officeDocument/2006/relationships/image" Target="../media/image43.png"/></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45.png"/><Relationship Id="rId5" Type="http://schemas.microsoft.com/office/2007/relationships/hdphoto" Target="../media/hdphoto2.wdp"/><Relationship Id="rId4" Type="http://schemas.openxmlformats.org/officeDocument/2006/relationships/image" Target="../media/image44.png"/></Relationships>
</file>

<file path=ppt/slides/_rels/slide2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hyperlink" Target="https://docs.microsoft.com/en-us/azure/active-directory/active-directory-azureadjoin-overview" TargetMode="External"/></Relationships>
</file>

<file path=ppt/slides/_rels/slide22.xml.rels><?xml version="1.0" encoding="UTF-8" standalone="yes"?>
<Relationships xmlns="http://schemas.openxmlformats.org/package/2006/relationships"><Relationship Id="rId3" Type="http://schemas.openxmlformats.org/officeDocument/2006/relationships/hyperlink" Target="https://docs.microsoft.com/en-us/azure/active-directory/connect/active-directory-aadconnect-federation-saml-idp" TargetMode="External"/><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hyperlink" Target="https://docs.microsoft.com/en-us/azure/active-directory/connect/active-directory-aadconnect-federation-compatibility"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hyperlink" Target="https://cloudblogs.microsoft.com/enterprisemobility/2018/03/05/azure-ad-and-adfs-best-practices-defending-against-password-spray-attacks/" TargetMode="Externa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xml"/><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xml"/><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xml"/><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2">
            <a:extLst>
              <a:ext uri="{FF2B5EF4-FFF2-40B4-BE49-F238E27FC236}">
                <a16:creationId xmlns:a16="http://schemas.microsoft.com/office/drawing/2014/main" id="{0B12DCAF-9009-4485-A669-18E7E68BB60A}"/>
              </a:ext>
            </a:extLst>
          </p:cNvPr>
          <p:cNvSpPr>
            <a:spLocks noGrp="1"/>
          </p:cNvSpPr>
          <p:nvPr>
            <p:ph type="title"/>
          </p:nvPr>
        </p:nvSpPr>
        <p:spPr>
          <a:xfrm>
            <a:off x="274702" y="1822976"/>
            <a:ext cx="8915892" cy="1948607"/>
          </a:xfrm>
        </p:spPr>
        <p:txBody>
          <a:bodyPr/>
          <a:lstStyle/>
          <a:p>
            <a:r>
              <a:rPr lang="en-US" sz="4800" spc="-50" dirty="0"/>
              <a:t>Module 4</a:t>
            </a:r>
            <a:br>
              <a:rPr lang="en-US" sz="4800" spc="-50" dirty="0"/>
            </a:br>
            <a:r>
              <a:rPr lang="en-US" sz="4800" spc="-50" dirty="0"/>
              <a:t>Azure Active Directory</a:t>
            </a:r>
          </a:p>
        </p:txBody>
      </p:sp>
      <p:sp>
        <p:nvSpPr>
          <p:cNvPr id="19" name="Espace réservé du texte 3">
            <a:extLst>
              <a:ext uri="{FF2B5EF4-FFF2-40B4-BE49-F238E27FC236}">
                <a16:creationId xmlns:a16="http://schemas.microsoft.com/office/drawing/2014/main" id="{1490E350-1A84-455B-AABD-CA5AF2DED383}"/>
              </a:ext>
            </a:extLst>
          </p:cNvPr>
          <p:cNvSpPr>
            <a:spLocks noGrp="1"/>
          </p:cNvSpPr>
          <p:nvPr>
            <p:ph type="body" sz="quarter" idx="12"/>
          </p:nvPr>
        </p:nvSpPr>
        <p:spPr>
          <a:xfrm>
            <a:off x="276540" y="4930346"/>
            <a:ext cx="6399213" cy="825080"/>
          </a:xfrm>
        </p:spPr>
        <p:txBody>
          <a:bodyPr/>
          <a:lstStyle/>
          <a:p>
            <a:r>
              <a:rPr lang="fr-FR" dirty="0"/>
              <a:t>June 2018</a:t>
            </a:r>
          </a:p>
        </p:txBody>
      </p:sp>
      <p:sp>
        <p:nvSpPr>
          <p:cNvPr id="20" name="TextBox 4">
            <a:extLst>
              <a:ext uri="{FF2B5EF4-FFF2-40B4-BE49-F238E27FC236}">
                <a16:creationId xmlns:a16="http://schemas.microsoft.com/office/drawing/2014/main" id="{928259E8-67E7-4712-B4C9-43EB250203E9}"/>
              </a:ext>
            </a:extLst>
          </p:cNvPr>
          <p:cNvSpPr txBox="1"/>
          <p:nvPr/>
        </p:nvSpPr>
        <p:spPr>
          <a:xfrm>
            <a:off x="274702" y="3405823"/>
            <a:ext cx="7132242" cy="627864"/>
          </a:xfrm>
          <a:prstGeom prst="rect">
            <a:avLst/>
          </a:prstGeom>
          <a:noFill/>
        </p:spPr>
        <p:txBody>
          <a:bodyPr wrap="square" lIns="182880" tIns="146304" rIns="182880" bIns="146304" rtlCol="0">
            <a:spAutoFit/>
          </a:bodyPr>
          <a:lstStyle/>
          <a:p>
            <a:pPr algn="l">
              <a:lnSpc>
                <a:spcPct val="90000"/>
              </a:lnSpc>
              <a:spcAft>
                <a:spcPts val="600"/>
              </a:spcAft>
            </a:pPr>
            <a:r>
              <a:rPr lang="en-US" sz="2400" dirty="0">
                <a:solidFill>
                  <a:schemeClr val="bg1"/>
                </a:solidFill>
              </a:rPr>
              <a:t>Section 3 - User Sign-in methods</a:t>
            </a:r>
          </a:p>
        </p:txBody>
      </p:sp>
    </p:spTree>
    <p:extLst>
      <p:ext uri="{BB962C8B-B14F-4D97-AF65-F5344CB8AC3E}">
        <p14:creationId xmlns:p14="http://schemas.microsoft.com/office/powerpoint/2010/main" val="16099410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BD64D8B-51BD-4432-93D2-0A09B36E9C73}"/>
              </a:ext>
            </a:extLst>
          </p:cNvPr>
          <p:cNvSpPr>
            <a:spLocks noGrp="1"/>
          </p:cNvSpPr>
          <p:nvPr>
            <p:ph type="sldNum" sz="quarter" idx="4"/>
          </p:nvPr>
        </p:nvSpPr>
        <p:spPr/>
        <p:txBody>
          <a:bodyPr/>
          <a:lstStyle/>
          <a:p>
            <a:pPr defTabSz="932742">
              <a:lnSpc>
                <a:spcPct val="90000"/>
              </a:lnSpc>
              <a:spcBef>
                <a:spcPct val="0"/>
              </a:spcBef>
            </a:pPr>
            <a:fld id="{ED077441-DF17-4513-BACB-525ED94CFAE4}" type="slidenum">
              <a:rPr lang="en-US" smtClean="0"/>
              <a:pPr defTabSz="932742">
                <a:lnSpc>
                  <a:spcPct val="90000"/>
                </a:lnSpc>
                <a:spcBef>
                  <a:spcPct val="0"/>
                </a:spcBef>
              </a:pPr>
              <a:t>9</a:t>
            </a:fld>
            <a:endParaRPr lang="en-US" dirty="0"/>
          </a:p>
        </p:txBody>
      </p:sp>
      <p:sp>
        <p:nvSpPr>
          <p:cNvPr id="3" name="Text Placeholder 2">
            <a:extLst>
              <a:ext uri="{FF2B5EF4-FFF2-40B4-BE49-F238E27FC236}">
                <a16:creationId xmlns:a16="http://schemas.microsoft.com/office/drawing/2014/main" id="{7E8C1BE9-1E33-44CB-8DC3-0F0B17D640BA}"/>
              </a:ext>
            </a:extLst>
          </p:cNvPr>
          <p:cNvSpPr>
            <a:spLocks noGrp="1"/>
          </p:cNvSpPr>
          <p:nvPr>
            <p:ph type="body" sz="quarter" idx="13"/>
          </p:nvPr>
        </p:nvSpPr>
        <p:spPr/>
        <p:txBody>
          <a:bodyPr/>
          <a:lstStyle/>
          <a:p>
            <a:r>
              <a:rPr lang="fr-FR" dirty="0" err="1"/>
              <a:t>Pass-through</a:t>
            </a:r>
            <a:r>
              <a:rPr lang="fr-FR" dirty="0"/>
              <a:t> </a:t>
            </a:r>
            <a:r>
              <a:rPr lang="fr-FR" dirty="0" err="1"/>
              <a:t>Authentication</a:t>
            </a:r>
            <a:r>
              <a:rPr lang="fr-FR" dirty="0"/>
              <a:t> (PTA) - </a:t>
            </a:r>
            <a:r>
              <a:rPr lang="fr-FR" dirty="0" err="1"/>
              <a:t>Overview</a:t>
            </a:r>
            <a:endParaRPr lang="fr-FR" dirty="0"/>
          </a:p>
        </p:txBody>
      </p:sp>
      <p:sp>
        <p:nvSpPr>
          <p:cNvPr id="67" name="Rounded Rectangle 107">
            <a:extLst>
              <a:ext uri="{FF2B5EF4-FFF2-40B4-BE49-F238E27FC236}">
                <a16:creationId xmlns:a16="http://schemas.microsoft.com/office/drawing/2014/main" id="{1F22A7D8-08C2-4938-AC55-5B0C580A3737}"/>
              </a:ext>
            </a:extLst>
          </p:cNvPr>
          <p:cNvSpPr>
            <a:spLocks noChangeAspect="1"/>
          </p:cNvSpPr>
          <p:nvPr/>
        </p:nvSpPr>
        <p:spPr bwMode="auto">
          <a:xfrm flipH="1">
            <a:off x="7001514" y="2277244"/>
            <a:ext cx="4680109" cy="2075051"/>
          </a:xfrm>
          <a:prstGeom prst="rect">
            <a:avLst/>
          </a:prstGeom>
          <a:noFill/>
          <a:ln w="12700" cap="flat" cmpd="sng" algn="ctr">
            <a:solidFill>
              <a:sysClr val="windowText" lastClr="000000"/>
            </a:solidFill>
            <a:prstDash val="solid"/>
            <a:miter lim="800000"/>
            <a:headEnd type="none" w="med" len="med"/>
            <a:tailEnd type="none" w="med" len="med"/>
          </a:ln>
          <a:effectLst/>
          <a:ex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l" defTabSz="895403" eaLnBrk="1" fontAlgn="auto" latinLnBrk="0" hangingPunct="1">
              <a:lnSpc>
                <a:spcPct val="90000"/>
              </a:lnSpc>
              <a:spcBef>
                <a:spcPct val="0"/>
              </a:spcBef>
              <a:spcAft>
                <a:spcPct val="0"/>
              </a:spcAft>
              <a:buClrTx/>
              <a:buSzPct val="80000"/>
              <a:buFontTx/>
              <a:buNone/>
              <a:tabLst/>
              <a:defRPr/>
            </a:pPr>
            <a:r>
              <a:rPr kumimoji="0" lang="en-US" sz="1400" b="0" i="0" u="none" strike="noStrike" kern="0" cap="none" spc="0" normalizeH="0" baseline="0" noProof="0" dirty="0">
                <a:ln>
                  <a:noFill/>
                </a:ln>
                <a:solidFill>
                  <a:prstClr val="black"/>
                </a:solidFill>
                <a:effectLst/>
                <a:uLnTx/>
                <a:uFillTx/>
                <a:latin typeface="Calibri" panose="020F0502020204030204"/>
                <a:ea typeface="ＭＳ Ｐゴシック" charset="0"/>
                <a:cs typeface="Segoe UI" panose="020B0502040204020203" pitchFamily="34" charset="0"/>
              </a:rPr>
              <a:t>ON PREMISES</a:t>
            </a:r>
          </a:p>
        </p:txBody>
      </p:sp>
      <p:sp>
        <p:nvSpPr>
          <p:cNvPr id="68" name="App cloud">
            <a:extLst>
              <a:ext uri="{FF2B5EF4-FFF2-40B4-BE49-F238E27FC236}">
                <a16:creationId xmlns:a16="http://schemas.microsoft.com/office/drawing/2014/main" id="{E02FB3EF-4701-4121-A225-BF52494F2ACB}"/>
              </a:ext>
            </a:extLst>
          </p:cNvPr>
          <p:cNvSpPr/>
          <p:nvPr/>
        </p:nvSpPr>
        <p:spPr bwMode="auto">
          <a:xfrm>
            <a:off x="4263203" y="2125336"/>
            <a:ext cx="2049894" cy="1131388"/>
          </a:xfrm>
          <a:custGeom>
            <a:avLst/>
            <a:gdLst>
              <a:gd name="connsiteX0" fmla="*/ 3361107 w 6810924"/>
              <a:gd name="connsiteY0" fmla="*/ 0 h 3759126"/>
              <a:gd name="connsiteX1" fmla="*/ 4838321 w 6810924"/>
              <a:gd name="connsiteY1" fmla="*/ 979163 h 3759126"/>
              <a:gd name="connsiteX2" fmla="*/ 4860282 w 6810924"/>
              <a:gd name="connsiteY2" fmla="*/ 1039166 h 3759126"/>
              <a:gd name="connsiteX3" fmla="*/ 4977487 w 6810924"/>
              <a:gd name="connsiteY3" fmla="*/ 996268 h 3759126"/>
              <a:gd name="connsiteX4" fmla="*/ 5397728 w 6810924"/>
              <a:gd name="connsiteY4" fmla="*/ 932734 h 3759126"/>
              <a:gd name="connsiteX5" fmla="*/ 6810924 w 6810924"/>
              <a:gd name="connsiteY5" fmla="*/ 2345930 h 3759126"/>
              <a:gd name="connsiteX6" fmla="*/ 5542219 w 6810924"/>
              <a:gd name="connsiteY6" fmla="*/ 3751830 h 3759126"/>
              <a:gd name="connsiteX7" fmla="*/ 5469009 w 6810924"/>
              <a:gd name="connsiteY7" fmla="*/ 3755527 h 3759126"/>
              <a:gd name="connsiteX8" fmla="*/ 5469009 w 6810924"/>
              <a:gd name="connsiteY8" fmla="*/ 3759125 h 3759126"/>
              <a:gd name="connsiteX9" fmla="*/ 5397748 w 6810924"/>
              <a:gd name="connsiteY9" fmla="*/ 3759125 h 3759126"/>
              <a:gd name="connsiteX10" fmla="*/ 5397728 w 6810924"/>
              <a:gd name="connsiteY10" fmla="*/ 3759126 h 3759126"/>
              <a:gd name="connsiteX11" fmla="*/ 5397708 w 6810924"/>
              <a:gd name="connsiteY11" fmla="*/ 3759125 h 3759126"/>
              <a:gd name="connsiteX12" fmla="*/ 779509 w 6810924"/>
              <a:gd name="connsiteY12" fmla="*/ 3759125 h 3759126"/>
              <a:gd name="connsiteX13" fmla="*/ 779489 w 6810924"/>
              <a:gd name="connsiteY13" fmla="*/ 3759126 h 3759126"/>
              <a:gd name="connsiteX14" fmla="*/ 779470 w 6810924"/>
              <a:gd name="connsiteY14" fmla="*/ 3759125 h 3759126"/>
              <a:gd name="connsiteX15" fmla="*/ 760443 w 6810924"/>
              <a:gd name="connsiteY15" fmla="*/ 3759125 h 3759126"/>
              <a:gd name="connsiteX16" fmla="*/ 760443 w 6810924"/>
              <a:gd name="connsiteY16" fmla="*/ 3758165 h 3759126"/>
              <a:gd name="connsiteX17" fmla="*/ 699791 w 6810924"/>
              <a:gd name="connsiteY17" fmla="*/ 3755102 h 3759126"/>
              <a:gd name="connsiteX18" fmla="*/ 0 w 6810924"/>
              <a:gd name="connsiteY18" fmla="*/ 2979637 h 3759126"/>
              <a:gd name="connsiteX19" fmla="*/ 779489 w 6810924"/>
              <a:gd name="connsiteY19" fmla="*/ 2200148 h 3759126"/>
              <a:gd name="connsiteX20" fmla="*/ 869383 w 6810924"/>
              <a:gd name="connsiteY20" fmla="*/ 2205818 h 3759126"/>
              <a:gd name="connsiteX21" fmla="*/ 855381 w 6810924"/>
              <a:gd name="connsiteY21" fmla="*/ 2066924 h 3759126"/>
              <a:gd name="connsiteX22" fmla="*/ 1782273 w 6810924"/>
              <a:gd name="connsiteY22" fmla="*/ 1140032 h 3759126"/>
              <a:gd name="connsiteX23" fmla="*/ 1825926 w 6810924"/>
              <a:gd name="connsiteY23" fmla="*/ 1142236 h 3759126"/>
              <a:gd name="connsiteX24" fmla="*/ 1829983 w 6810924"/>
              <a:gd name="connsiteY24" fmla="*/ 1126458 h 3759126"/>
              <a:gd name="connsiteX25" fmla="*/ 3361107 w 6810924"/>
              <a:gd name="connsiteY25" fmla="*/ 0 h 3759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810924" h="3759126">
                <a:moveTo>
                  <a:pt x="3361107" y="0"/>
                </a:moveTo>
                <a:cubicBezTo>
                  <a:pt x="4025175" y="0"/>
                  <a:pt x="4594941" y="403750"/>
                  <a:pt x="4838321" y="979163"/>
                </a:cubicBezTo>
                <a:lnTo>
                  <a:pt x="4860282" y="1039166"/>
                </a:lnTo>
                <a:lnTo>
                  <a:pt x="4977487" y="996268"/>
                </a:lnTo>
                <a:cubicBezTo>
                  <a:pt x="5110241" y="954978"/>
                  <a:pt x="5251387" y="932734"/>
                  <a:pt x="5397728" y="932734"/>
                </a:cubicBezTo>
                <a:cubicBezTo>
                  <a:pt x="6178215" y="932734"/>
                  <a:pt x="6810924" y="1565443"/>
                  <a:pt x="6810924" y="2345930"/>
                </a:cubicBezTo>
                <a:cubicBezTo>
                  <a:pt x="6810924" y="3077637"/>
                  <a:pt x="6254832" y="3679460"/>
                  <a:pt x="5542219" y="3751830"/>
                </a:cubicBezTo>
                <a:lnTo>
                  <a:pt x="5469009" y="3755527"/>
                </a:lnTo>
                <a:lnTo>
                  <a:pt x="5469009" y="3759125"/>
                </a:lnTo>
                <a:lnTo>
                  <a:pt x="5397748" y="3759125"/>
                </a:lnTo>
                <a:lnTo>
                  <a:pt x="5397728" y="3759126"/>
                </a:lnTo>
                <a:lnTo>
                  <a:pt x="5397708" y="3759125"/>
                </a:lnTo>
                <a:lnTo>
                  <a:pt x="779509" y="3759125"/>
                </a:lnTo>
                <a:lnTo>
                  <a:pt x="779489" y="3759126"/>
                </a:lnTo>
                <a:lnTo>
                  <a:pt x="779470" y="3759125"/>
                </a:lnTo>
                <a:lnTo>
                  <a:pt x="760443" y="3759125"/>
                </a:lnTo>
                <a:lnTo>
                  <a:pt x="760443" y="3758165"/>
                </a:lnTo>
                <a:lnTo>
                  <a:pt x="699791" y="3755102"/>
                </a:lnTo>
                <a:cubicBezTo>
                  <a:pt x="306729" y="3715184"/>
                  <a:pt x="0" y="3383231"/>
                  <a:pt x="0" y="2979637"/>
                </a:cubicBezTo>
                <a:cubicBezTo>
                  <a:pt x="0" y="2549137"/>
                  <a:pt x="348989" y="2200148"/>
                  <a:pt x="779489" y="2200148"/>
                </a:cubicBezTo>
                <a:lnTo>
                  <a:pt x="869383" y="2205818"/>
                </a:lnTo>
                <a:lnTo>
                  <a:pt x="855381" y="2066924"/>
                </a:lnTo>
                <a:cubicBezTo>
                  <a:pt x="855381" y="1555016"/>
                  <a:pt x="1270365" y="1140032"/>
                  <a:pt x="1782273" y="1140032"/>
                </a:cubicBezTo>
                <a:lnTo>
                  <a:pt x="1825926" y="1142236"/>
                </a:lnTo>
                <a:lnTo>
                  <a:pt x="1829983" y="1126458"/>
                </a:lnTo>
                <a:cubicBezTo>
                  <a:pt x="2032967" y="473846"/>
                  <a:pt x="2641701" y="0"/>
                  <a:pt x="3361107" y="0"/>
                </a:cubicBezTo>
                <a:close/>
              </a:path>
            </a:pathLst>
          </a:custGeom>
          <a:blipFill>
            <a:blip r:embed="rId3"/>
            <a:stretch>
              <a:fillRect/>
            </a:stretch>
          </a:blipFill>
          <a:ln w="19050" cap="flat" cmpd="sng" algn="ctr">
            <a:solidFill>
              <a:srgbClr val="FFC000"/>
            </a:solidFill>
            <a:prstDash val="solid"/>
            <a:miter lim="800000"/>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defTabSz="932293" eaLnBrk="1" fontAlgn="auto" latinLnBrk="0" hangingPunct="1">
              <a:lnSpc>
                <a:spcPct val="90000"/>
              </a:lnSpc>
              <a:spcBef>
                <a:spcPct val="0"/>
              </a:spcBef>
              <a:spcAft>
                <a:spcPct val="0"/>
              </a:spcAft>
              <a:buClrTx/>
              <a:buSzTx/>
              <a:buFontTx/>
              <a:buNone/>
              <a:tabLst/>
              <a:defRPr/>
            </a:pPr>
            <a:endParaRPr kumimoji="0" lang="en-US" sz="28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69" name="Straight Arrow Connector 68">
            <a:extLst>
              <a:ext uri="{FF2B5EF4-FFF2-40B4-BE49-F238E27FC236}">
                <a16:creationId xmlns:a16="http://schemas.microsoft.com/office/drawing/2014/main" id="{95D7C08E-4593-4595-9DBA-C45218BB20DC}"/>
              </a:ext>
            </a:extLst>
          </p:cNvPr>
          <p:cNvCxnSpPr>
            <a:cxnSpLocks/>
          </p:cNvCxnSpPr>
          <p:nvPr/>
        </p:nvCxnSpPr>
        <p:spPr>
          <a:xfrm>
            <a:off x="2802966" y="3023637"/>
            <a:ext cx="1227095" cy="0"/>
          </a:xfrm>
          <a:prstGeom prst="straightConnector1">
            <a:avLst/>
          </a:prstGeom>
          <a:noFill/>
          <a:ln w="15875" cap="flat" cmpd="sng" algn="ctr">
            <a:solidFill>
              <a:sysClr val="windowText" lastClr="000000"/>
            </a:solidFill>
            <a:prstDash val="sysDash"/>
            <a:miter lim="800000"/>
            <a:headEnd type="none" w="med" len="med"/>
            <a:tailEnd type="arrow" w="med" len="med"/>
          </a:ln>
          <a:effectLst/>
        </p:spPr>
      </p:cxnSp>
      <p:cxnSp>
        <p:nvCxnSpPr>
          <p:cNvPr id="70" name="Connector: Elbow 148">
            <a:extLst>
              <a:ext uri="{FF2B5EF4-FFF2-40B4-BE49-F238E27FC236}">
                <a16:creationId xmlns:a16="http://schemas.microsoft.com/office/drawing/2014/main" id="{E47B9A8A-0F8A-46E5-850B-AF45777015AD}"/>
              </a:ext>
            </a:extLst>
          </p:cNvPr>
          <p:cNvCxnSpPr>
            <a:cxnSpLocks/>
          </p:cNvCxnSpPr>
          <p:nvPr/>
        </p:nvCxnSpPr>
        <p:spPr>
          <a:xfrm flipV="1">
            <a:off x="6423497" y="3023638"/>
            <a:ext cx="1162499" cy="1"/>
          </a:xfrm>
          <a:prstGeom prst="straightConnector1">
            <a:avLst/>
          </a:prstGeom>
          <a:noFill/>
          <a:ln w="15875" cap="flat" cmpd="sng" algn="ctr">
            <a:solidFill>
              <a:sysClr val="windowText" lastClr="000000"/>
            </a:solidFill>
            <a:prstDash val="sysDash"/>
            <a:miter lim="800000"/>
            <a:headEnd type="none" w="med" len="med"/>
            <a:tailEnd type="arrow" w="med" len="med"/>
          </a:ln>
          <a:effectLst/>
        </p:spPr>
      </p:cxnSp>
      <p:sp>
        <p:nvSpPr>
          <p:cNvPr id="71" name="Freeform 38">
            <a:extLst>
              <a:ext uri="{FF2B5EF4-FFF2-40B4-BE49-F238E27FC236}">
                <a16:creationId xmlns:a16="http://schemas.microsoft.com/office/drawing/2014/main" id="{84985CAF-D208-4D84-BFA2-3FA42654CD81}"/>
              </a:ext>
            </a:extLst>
          </p:cNvPr>
          <p:cNvSpPr>
            <a:spLocks/>
          </p:cNvSpPr>
          <p:nvPr/>
        </p:nvSpPr>
        <p:spPr bwMode="auto">
          <a:xfrm>
            <a:off x="4170508" y="2298395"/>
            <a:ext cx="1847557" cy="1214870"/>
          </a:xfrm>
          <a:custGeom>
            <a:avLst/>
            <a:gdLst>
              <a:gd name="T0" fmla="*/ 2242 w 2661"/>
              <a:gd name="T1" fmla="*/ 773 h 1749"/>
              <a:gd name="T2" fmla="*/ 2243 w 2661"/>
              <a:gd name="T3" fmla="*/ 738 h 1749"/>
              <a:gd name="T4" fmla="*/ 1505 w 2661"/>
              <a:gd name="T5" fmla="*/ 0 h 1749"/>
              <a:gd name="T6" fmla="*/ 890 w 2661"/>
              <a:gd name="T7" fmla="*/ 330 h 1749"/>
              <a:gd name="T8" fmla="*/ 677 w 2661"/>
              <a:gd name="T9" fmla="*/ 270 h 1749"/>
              <a:gd name="T10" fmla="*/ 266 w 2661"/>
              <a:gd name="T11" fmla="*/ 681 h 1749"/>
              <a:gd name="T12" fmla="*/ 266 w 2661"/>
              <a:gd name="T13" fmla="*/ 689 h 1749"/>
              <a:gd name="T14" fmla="*/ 0 w 2661"/>
              <a:gd name="T15" fmla="*/ 1174 h 1749"/>
              <a:gd name="T16" fmla="*/ 543 w 2661"/>
              <a:gd name="T17" fmla="*/ 1748 h 1749"/>
              <a:gd name="T18" fmla="*/ 543 w 2661"/>
              <a:gd name="T19" fmla="*/ 1748 h 1749"/>
              <a:gd name="T20" fmla="*/ 544 w 2661"/>
              <a:gd name="T21" fmla="*/ 1748 h 1749"/>
              <a:gd name="T22" fmla="*/ 575 w 2661"/>
              <a:gd name="T23" fmla="*/ 1749 h 1749"/>
              <a:gd name="T24" fmla="*/ 607 w 2661"/>
              <a:gd name="T25" fmla="*/ 1748 h 1749"/>
              <a:gd name="T26" fmla="*/ 2142 w 2661"/>
              <a:gd name="T27" fmla="*/ 1748 h 1749"/>
              <a:gd name="T28" fmla="*/ 2171 w 2661"/>
              <a:gd name="T29" fmla="*/ 1749 h 1749"/>
              <a:gd name="T30" fmla="*/ 2661 w 2661"/>
              <a:gd name="T31" fmla="*/ 1258 h 1749"/>
              <a:gd name="T32" fmla="*/ 2242 w 2661"/>
              <a:gd name="T33" fmla="*/ 773 h 1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61" h="1749">
                <a:moveTo>
                  <a:pt x="2242" y="773"/>
                </a:moveTo>
                <a:cubicBezTo>
                  <a:pt x="2242" y="761"/>
                  <a:pt x="2243" y="749"/>
                  <a:pt x="2243" y="738"/>
                </a:cubicBezTo>
                <a:cubicBezTo>
                  <a:pt x="2243" y="330"/>
                  <a:pt x="1912" y="0"/>
                  <a:pt x="1505" y="0"/>
                </a:cubicBezTo>
                <a:cubicBezTo>
                  <a:pt x="1248" y="0"/>
                  <a:pt x="1022" y="131"/>
                  <a:pt x="890" y="330"/>
                </a:cubicBezTo>
                <a:cubicBezTo>
                  <a:pt x="828" y="292"/>
                  <a:pt x="755" y="270"/>
                  <a:pt x="677" y="270"/>
                </a:cubicBezTo>
                <a:cubicBezTo>
                  <a:pt x="450" y="270"/>
                  <a:pt x="266" y="454"/>
                  <a:pt x="266" y="681"/>
                </a:cubicBezTo>
                <a:cubicBezTo>
                  <a:pt x="266" y="684"/>
                  <a:pt x="266" y="686"/>
                  <a:pt x="266" y="689"/>
                </a:cubicBezTo>
                <a:cubicBezTo>
                  <a:pt x="106" y="791"/>
                  <a:pt x="0" y="970"/>
                  <a:pt x="0" y="1174"/>
                </a:cubicBezTo>
                <a:cubicBezTo>
                  <a:pt x="0" y="1481"/>
                  <a:pt x="240" y="1732"/>
                  <a:pt x="543" y="1748"/>
                </a:cubicBezTo>
                <a:cubicBezTo>
                  <a:pt x="543" y="1748"/>
                  <a:pt x="543" y="1748"/>
                  <a:pt x="543" y="1748"/>
                </a:cubicBezTo>
                <a:cubicBezTo>
                  <a:pt x="544" y="1748"/>
                  <a:pt x="544" y="1748"/>
                  <a:pt x="544" y="1748"/>
                </a:cubicBezTo>
                <a:cubicBezTo>
                  <a:pt x="554" y="1749"/>
                  <a:pt x="565" y="1749"/>
                  <a:pt x="575" y="1749"/>
                </a:cubicBezTo>
                <a:cubicBezTo>
                  <a:pt x="586" y="1749"/>
                  <a:pt x="596" y="1749"/>
                  <a:pt x="607" y="1748"/>
                </a:cubicBezTo>
                <a:cubicBezTo>
                  <a:pt x="2142" y="1748"/>
                  <a:pt x="2142" y="1748"/>
                  <a:pt x="2142" y="1748"/>
                </a:cubicBezTo>
                <a:cubicBezTo>
                  <a:pt x="2151" y="1749"/>
                  <a:pt x="2161" y="1749"/>
                  <a:pt x="2171" y="1749"/>
                </a:cubicBezTo>
                <a:cubicBezTo>
                  <a:pt x="2442" y="1749"/>
                  <a:pt x="2661" y="1530"/>
                  <a:pt x="2661" y="1258"/>
                </a:cubicBezTo>
                <a:cubicBezTo>
                  <a:pt x="2661" y="1011"/>
                  <a:pt x="2479" y="807"/>
                  <a:pt x="2242" y="773"/>
                </a:cubicBezTo>
                <a:close/>
              </a:path>
            </a:pathLst>
          </a:custGeom>
          <a:solidFill>
            <a:sysClr val="window" lastClr="FFFFFF"/>
          </a:solidFill>
          <a:ln>
            <a:solidFill>
              <a:srgbClr val="FFC000"/>
            </a:solidFill>
          </a:ln>
        </p:spPr>
        <p:txBody>
          <a:bodyPr vert="horz" wrap="square" lIns="91401" tIns="45700" rIns="91401" bIns="45700" numCol="1" anchor="t" anchorCtr="0" compatLnSpc="1">
            <a:prstTxWarp prst="textNoShape">
              <a:avLst/>
            </a:prstTxWarp>
          </a:bodyPr>
          <a:lstStyle/>
          <a:p>
            <a:pPr marL="0" marR="0" lvl="0" indent="0" algn="l" defTabSz="91387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endParaRPr>
          </a:p>
        </p:txBody>
      </p:sp>
      <p:sp>
        <p:nvSpPr>
          <p:cNvPr id="72" name="TextBox 71">
            <a:extLst>
              <a:ext uri="{FF2B5EF4-FFF2-40B4-BE49-F238E27FC236}">
                <a16:creationId xmlns:a16="http://schemas.microsoft.com/office/drawing/2014/main" id="{39983B26-51D1-4A9B-B7CE-A4A72B260526}"/>
              </a:ext>
            </a:extLst>
          </p:cNvPr>
          <p:cNvSpPr txBox="1"/>
          <p:nvPr/>
        </p:nvSpPr>
        <p:spPr>
          <a:xfrm>
            <a:off x="4030061" y="2910485"/>
            <a:ext cx="1995958" cy="221599"/>
          </a:xfrm>
          <a:prstGeom prst="rect">
            <a:avLst/>
          </a:prstGeom>
        </p:spPr>
        <p:txBody>
          <a:bodyPr wrap="square" lIns="0" tIns="0" rIns="0" bIns="0" rtlCol="0">
            <a:spAutoFit/>
          </a:bodyPr>
          <a:lstStyle/>
          <a:p>
            <a:pPr defTabSz="895403">
              <a:lnSpc>
                <a:spcPct val="90000"/>
              </a:lnSpc>
              <a:spcBef>
                <a:spcPct val="0"/>
              </a:spcBef>
              <a:spcAft>
                <a:spcPct val="0"/>
              </a:spcAft>
              <a:buSzPct val="80000"/>
              <a:defRPr/>
            </a:pPr>
            <a:r>
              <a:rPr lang="en-US" sz="1600" kern="0" dirty="0">
                <a:solidFill>
                  <a:prstClr val="black"/>
                </a:solidFill>
                <a:latin typeface="Segoe UI Semilight" panose="020B0402040204020203" pitchFamily="34" charset="0"/>
                <a:ea typeface="ＭＳ Ｐゴシック" charset="0"/>
                <a:cs typeface="Segoe UI Semilight" panose="020B0402040204020203" pitchFamily="34" charset="0"/>
              </a:rPr>
              <a:t>Azure AD</a:t>
            </a:r>
          </a:p>
        </p:txBody>
      </p:sp>
      <p:sp>
        <p:nvSpPr>
          <p:cNvPr id="73" name="Freeform 5">
            <a:extLst>
              <a:ext uri="{FF2B5EF4-FFF2-40B4-BE49-F238E27FC236}">
                <a16:creationId xmlns:a16="http://schemas.microsoft.com/office/drawing/2014/main" id="{7DD8299E-B242-41EA-9DB8-7EAD0FE1D763}"/>
              </a:ext>
            </a:extLst>
          </p:cNvPr>
          <p:cNvSpPr>
            <a:spLocks noEditPoints="1"/>
          </p:cNvSpPr>
          <p:nvPr/>
        </p:nvSpPr>
        <p:spPr bwMode="auto">
          <a:xfrm>
            <a:off x="1791081" y="2970649"/>
            <a:ext cx="837787" cy="558624"/>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22225" cap="flat">
            <a:solidFill>
              <a:srgbClr val="FFC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896214"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ndParaRPr>
          </a:p>
        </p:txBody>
      </p:sp>
      <p:grpSp>
        <p:nvGrpSpPr>
          <p:cNvPr id="74" name="Group 73">
            <a:extLst>
              <a:ext uri="{FF2B5EF4-FFF2-40B4-BE49-F238E27FC236}">
                <a16:creationId xmlns:a16="http://schemas.microsoft.com/office/drawing/2014/main" id="{DA995D74-7757-4175-B377-1B78260324FF}"/>
              </a:ext>
            </a:extLst>
          </p:cNvPr>
          <p:cNvGrpSpPr/>
          <p:nvPr/>
        </p:nvGrpSpPr>
        <p:grpSpPr>
          <a:xfrm>
            <a:off x="1305693" y="2461026"/>
            <a:ext cx="593735" cy="705958"/>
            <a:chOff x="6447047" y="5804307"/>
            <a:chExt cx="414034" cy="492291"/>
          </a:xfrm>
        </p:grpSpPr>
        <p:sp>
          <p:nvSpPr>
            <p:cNvPr id="75" name="Freeform 9">
              <a:extLst>
                <a:ext uri="{FF2B5EF4-FFF2-40B4-BE49-F238E27FC236}">
                  <a16:creationId xmlns:a16="http://schemas.microsoft.com/office/drawing/2014/main" id="{8E4F3CDF-8C3F-4FB8-8EF3-EB13ECAEB88E}"/>
                </a:ext>
              </a:extLst>
            </p:cNvPr>
            <p:cNvSpPr>
              <a:spLocks/>
            </p:cNvSpPr>
            <p:nvPr/>
          </p:nvSpPr>
          <p:spPr bwMode="auto">
            <a:xfrm>
              <a:off x="6447047" y="6094541"/>
              <a:ext cx="414034" cy="202057"/>
            </a:xfrm>
            <a:custGeom>
              <a:avLst/>
              <a:gdLst>
                <a:gd name="T0" fmla="*/ 56 w 56"/>
                <a:gd name="T1" fmla="*/ 28 h 28"/>
                <a:gd name="T2" fmla="*/ 28 w 56"/>
                <a:gd name="T3" fmla="*/ 0 h 28"/>
                <a:gd name="T4" fmla="*/ 0 w 56"/>
                <a:gd name="T5" fmla="*/ 28 h 28"/>
              </a:gdLst>
              <a:ahLst/>
              <a:cxnLst>
                <a:cxn ang="0">
                  <a:pos x="T0" y="T1"/>
                </a:cxn>
                <a:cxn ang="0">
                  <a:pos x="T2" y="T3"/>
                </a:cxn>
                <a:cxn ang="0">
                  <a:pos x="T4" y="T5"/>
                </a:cxn>
              </a:cxnLst>
              <a:rect l="0" t="0" r="r" b="b"/>
              <a:pathLst>
                <a:path w="56" h="28">
                  <a:moveTo>
                    <a:pt x="56" y="28"/>
                  </a:moveTo>
                  <a:cubicBezTo>
                    <a:pt x="56" y="13"/>
                    <a:pt x="44" y="0"/>
                    <a:pt x="28" y="0"/>
                  </a:cubicBezTo>
                  <a:cubicBezTo>
                    <a:pt x="12" y="0"/>
                    <a:pt x="0" y="13"/>
                    <a:pt x="0" y="28"/>
                  </a:cubicBezTo>
                </a:path>
              </a:pathLst>
            </a:custGeom>
            <a:noFill/>
            <a:ln w="19050" cap="flat">
              <a:solidFill>
                <a:srgbClr val="FFC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prstClr val="black"/>
                </a:solidFill>
                <a:effectLst/>
                <a:uLnTx/>
                <a:uFillTx/>
                <a:latin typeface="Calibri" panose="020F0502020204030204"/>
              </a:endParaRPr>
            </a:p>
          </p:txBody>
        </p:sp>
        <p:sp>
          <p:nvSpPr>
            <p:cNvPr id="76" name="Oval 8">
              <a:extLst>
                <a:ext uri="{FF2B5EF4-FFF2-40B4-BE49-F238E27FC236}">
                  <a16:creationId xmlns:a16="http://schemas.microsoft.com/office/drawing/2014/main" id="{96A61889-1CE7-4FDD-8ECE-0B312F2E9FBB}"/>
                </a:ext>
              </a:extLst>
            </p:cNvPr>
            <p:cNvSpPr>
              <a:spLocks noChangeArrowheads="1"/>
            </p:cNvSpPr>
            <p:nvPr/>
          </p:nvSpPr>
          <p:spPr bwMode="auto">
            <a:xfrm>
              <a:off x="6507270" y="5804307"/>
              <a:ext cx="293587" cy="290228"/>
            </a:xfrm>
            <a:prstGeom prst="ellipse">
              <a:avLst/>
            </a:prstGeom>
            <a:noFill/>
            <a:ln w="19050" cap="flat">
              <a:solidFill>
                <a:srgbClr val="FFC000"/>
              </a:solidFill>
              <a:prstDash val="solid"/>
              <a:miter lim="800000"/>
              <a:headEnd/>
              <a:tailEnd/>
            </a:ln>
            <a:extLst/>
          </p:spPr>
          <p:txBody>
            <a:bodyPr vert="horz" wrap="square" lIns="93247" tIns="46623" rIns="93247" bIns="46623"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prstClr val="black"/>
                </a:solidFill>
                <a:effectLst/>
                <a:uLnTx/>
                <a:uFillTx/>
                <a:latin typeface="Calibri" panose="020F0502020204030204"/>
              </a:endParaRPr>
            </a:p>
          </p:txBody>
        </p:sp>
      </p:grpSp>
      <p:cxnSp>
        <p:nvCxnSpPr>
          <p:cNvPr id="77" name="Connector: Elbow 148">
            <a:extLst>
              <a:ext uri="{FF2B5EF4-FFF2-40B4-BE49-F238E27FC236}">
                <a16:creationId xmlns:a16="http://schemas.microsoft.com/office/drawing/2014/main" id="{29EA3998-E4E9-4324-84BD-6431B9F86A31}"/>
              </a:ext>
            </a:extLst>
          </p:cNvPr>
          <p:cNvCxnSpPr>
            <a:cxnSpLocks/>
          </p:cNvCxnSpPr>
          <p:nvPr/>
        </p:nvCxnSpPr>
        <p:spPr>
          <a:xfrm>
            <a:off x="8298068" y="3035768"/>
            <a:ext cx="477527" cy="0"/>
          </a:xfrm>
          <a:prstGeom prst="straightConnector1">
            <a:avLst/>
          </a:prstGeom>
          <a:noFill/>
          <a:ln w="15875" cap="flat" cmpd="sng" algn="ctr">
            <a:solidFill>
              <a:sysClr val="windowText" lastClr="000000"/>
            </a:solidFill>
            <a:prstDash val="sysDash"/>
            <a:miter lim="800000"/>
            <a:headEnd type="none" w="med" len="med"/>
            <a:tailEnd type="arrow" w="med" len="med"/>
          </a:ln>
          <a:effectLst/>
        </p:spPr>
      </p:cxnSp>
      <p:sp>
        <p:nvSpPr>
          <p:cNvPr id="78" name="Rectangle 77">
            <a:extLst>
              <a:ext uri="{FF2B5EF4-FFF2-40B4-BE49-F238E27FC236}">
                <a16:creationId xmlns:a16="http://schemas.microsoft.com/office/drawing/2014/main" id="{0E2EBE43-1E23-441A-B355-8E1AC24DB230}"/>
              </a:ext>
            </a:extLst>
          </p:cNvPr>
          <p:cNvSpPr/>
          <p:nvPr/>
        </p:nvSpPr>
        <p:spPr>
          <a:xfrm>
            <a:off x="7468570" y="3202324"/>
            <a:ext cx="985927" cy="246186"/>
          </a:xfrm>
          <a:prstGeom prst="rect">
            <a:avLst/>
          </a:prstGeom>
        </p:spPr>
        <p:txBody>
          <a:bodyPr wrap="square">
            <a:spAutoFit/>
          </a:bodyPr>
          <a:lstStyle/>
          <a:p>
            <a:pPr marL="0" marR="0" lvl="0" indent="0" defTabSz="914192" eaLnBrk="1" fontAlgn="auto" latinLnBrk="0" hangingPunct="1">
              <a:lnSpc>
                <a:spcPct val="100000"/>
              </a:lnSpc>
              <a:spcBef>
                <a:spcPts val="0"/>
              </a:spcBef>
              <a:spcAft>
                <a:spcPts val="0"/>
              </a:spcAft>
              <a:buClrTx/>
              <a:buSzTx/>
              <a:buFontTx/>
              <a:buNone/>
              <a:tabLst/>
              <a:defRPr/>
            </a:pPr>
            <a:r>
              <a:rPr kumimoji="0" lang="en-US" sz="980" b="0" i="0" u="none" strike="noStrike" kern="0" cap="none" spc="0" normalizeH="0" baseline="0" noProof="0" dirty="0" err="1">
                <a:ln>
                  <a:noFill/>
                </a:ln>
                <a:solidFill>
                  <a:prstClr val="black"/>
                </a:solidFill>
                <a:effectLst/>
                <a:uLnTx/>
                <a:uFillTx/>
              </a:rPr>
              <a:t>AuthN</a:t>
            </a:r>
            <a:r>
              <a:rPr kumimoji="0" lang="en-US" sz="980" b="0" i="0" u="none" strike="noStrike" kern="0" cap="none" spc="0" normalizeH="0" baseline="0" noProof="0" dirty="0">
                <a:ln>
                  <a:noFill/>
                </a:ln>
                <a:solidFill>
                  <a:prstClr val="black"/>
                </a:solidFill>
                <a:effectLst/>
                <a:uLnTx/>
                <a:uFillTx/>
              </a:rPr>
              <a:t> Agent</a:t>
            </a:r>
          </a:p>
        </p:txBody>
      </p:sp>
      <p:sp>
        <p:nvSpPr>
          <p:cNvPr id="79" name="Freeform 192">
            <a:extLst>
              <a:ext uri="{FF2B5EF4-FFF2-40B4-BE49-F238E27FC236}">
                <a16:creationId xmlns:a16="http://schemas.microsoft.com/office/drawing/2014/main" id="{F472EFC0-0480-4473-8E2F-104C604453DC}"/>
              </a:ext>
            </a:extLst>
          </p:cNvPr>
          <p:cNvSpPr>
            <a:spLocks noEditPoints="1"/>
          </p:cNvSpPr>
          <p:nvPr/>
        </p:nvSpPr>
        <p:spPr bwMode="auto">
          <a:xfrm>
            <a:off x="7771060" y="2876707"/>
            <a:ext cx="341945" cy="297346"/>
          </a:xfrm>
          <a:custGeom>
            <a:avLst/>
            <a:gdLst>
              <a:gd name="T0" fmla="*/ 492 w 1062"/>
              <a:gd name="T1" fmla="*/ 463 h 926"/>
              <a:gd name="T2" fmla="*/ 492 w 1062"/>
              <a:gd name="T3" fmla="*/ 463 h 926"/>
              <a:gd name="T4" fmla="*/ 531 w 1062"/>
              <a:gd name="T5" fmla="*/ 424 h 926"/>
              <a:gd name="T6" fmla="*/ 570 w 1062"/>
              <a:gd name="T7" fmla="*/ 463 h 926"/>
              <a:gd name="T8" fmla="*/ 531 w 1062"/>
              <a:gd name="T9" fmla="*/ 503 h 926"/>
              <a:gd name="T10" fmla="*/ 492 w 1062"/>
              <a:gd name="T11" fmla="*/ 463 h 926"/>
              <a:gd name="T12" fmla="*/ 1035 w 1062"/>
              <a:gd name="T13" fmla="*/ 27 h 926"/>
              <a:gd name="T14" fmla="*/ 1035 w 1062"/>
              <a:gd name="T15" fmla="*/ 27 h 926"/>
              <a:gd name="T16" fmla="*/ 1035 w 1062"/>
              <a:gd name="T17" fmla="*/ 453 h 926"/>
              <a:gd name="T18" fmla="*/ 772 w 1062"/>
              <a:gd name="T19" fmla="*/ 453 h 926"/>
              <a:gd name="T20" fmla="*/ 702 w 1062"/>
              <a:gd name="T21" fmla="*/ 293 h 926"/>
              <a:gd name="T22" fmla="*/ 531 w 1062"/>
              <a:gd name="T23" fmla="*/ 222 h 926"/>
              <a:gd name="T24" fmla="*/ 360 w 1062"/>
              <a:gd name="T25" fmla="*/ 293 h 926"/>
              <a:gd name="T26" fmla="*/ 379 w 1062"/>
              <a:gd name="T27" fmla="*/ 311 h 926"/>
              <a:gd name="T28" fmla="*/ 531 w 1062"/>
              <a:gd name="T29" fmla="*/ 249 h 926"/>
              <a:gd name="T30" fmla="*/ 683 w 1062"/>
              <a:gd name="T31" fmla="*/ 311 h 926"/>
              <a:gd name="T32" fmla="*/ 746 w 1062"/>
              <a:gd name="T33" fmla="*/ 463 h 926"/>
              <a:gd name="T34" fmla="*/ 683 w 1062"/>
              <a:gd name="T35" fmla="*/ 615 h 926"/>
              <a:gd name="T36" fmla="*/ 531 w 1062"/>
              <a:gd name="T37" fmla="*/ 678 h 926"/>
              <a:gd name="T38" fmla="*/ 379 w 1062"/>
              <a:gd name="T39" fmla="*/ 615 h 926"/>
              <a:gd name="T40" fmla="*/ 360 w 1062"/>
              <a:gd name="T41" fmla="*/ 634 h 926"/>
              <a:gd name="T42" fmla="*/ 531 w 1062"/>
              <a:gd name="T43" fmla="*/ 704 h 926"/>
              <a:gd name="T44" fmla="*/ 702 w 1062"/>
              <a:gd name="T45" fmla="*/ 634 h 926"/>
              <a:gd name="T46" fmla="*/ 771 w 1062"/>
              <a:gd name="T47" fmla="*/ 480 h 926"/>
              <a:gd name="T48" fmla="*/ 1035 w 1062"/>
              <a:gd name="T49" fmla="*/ 480 h 926"/>
              <a:gd name="T50" fmla="*/ 1035 w 1062"/>
              <a:gd name="T51" fmla="*/ 899 h 926"/>
              <a:gd name="T52" fmla="*/ 27 w 1062"/>
              <a:gd name="T53" fmla="*/ 899 h 926"/>
              <a:gd name="T54" fmla="*/ 27 w 1062"/>
              <a:gd name="T55" fmla="*/ 480 h 926"/>
              <a:gd name="T56" fmla="*/ 467 w 1062"/>
              <a:gd name="T57" fmla="*/ 480 h 926"/>
              <a:gd name="T58" fmla="*/ 531 w 1062"/>
              <a:gd name="T59" fmla="*/ 529 h 926"/>
              <a:gd name="T60" fmla="*/ 597 w 1062"/>
              <a:gd name="T61" fmla="*/ 463 h 926"/>
              <a:gd name="T62" fmla="*/ 531 w 1062"/>
              <a:gd name="T63" fmla="*/ 397 h 926"/>
              <a:gd name="T64" fmla="*/ 466 w 1062"/>
              <a:gd name="T65" fmla="*/ 453 h 926"/>
              <a:gd name="T66" fmla="*/ 27 w 1062"/>
              <a:gd name="T67" fmla="*/ 453 h 926"/>
              <a:gd name="T68" fmla="*/ 27 w 1062"/>
              <a:gd name="T69" fmla="*/ 27 h 926"/>
              <a:gd name="T70" fmla="*/ 1035 w 1062"/>
              <a:gd name="T71" fmla="*/ 27 h 926"/>
              <a:gd name="T72" fmla="*/ 0 w 1062"/>
              <a:gd name="T73" fmla="*/ 926 h 926"/>
              <a:gd name="T74" fmla="*/ 0 w 1062"/>
              <a:gd name="T75" fmla="*/ 926 h 926"/>
              <a:gd name="T76" fmla="*/ 1062 w 1062"/>
              <a:gd name="T77" fmla="*/ 926 h 926"/>
              <a:gd name="T78" fmla="*/ 1062 w 1062"/>
              <a:gd name="T79" fmla="*/ 0 h 926"/>
              <a:gd name="T80" fmla="*/ 0 w 1062"/>
              <a:gd name="T81" fmla="*/ 0 h 926"/>
              <a:gd name="T82" fmla="*/ 0 w 1062"/>
              <a:gd name="T83" fmla="*/ 926 h 9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062" h="926">
                <a:moveTo>
                  <a:pt x="492" y="463"/>
                </a:moveTo>
                <a:lnTo>
                  <a:pt x="492" y="463"/>
                </a:lnTo>
                <a:cubicBezTo>
                  <a:pt x="492" y="442"/>
                  <a:pt x="509" y="424"/>
                  <a:pt x="531" y="424"/>
                </a:cubicBezTo>
                <a:cubicBezTo>
                  <a:pt x="553" y="424"/>
                  <a:pt x="570" y="442"/>
                  <a:pt x="570" y="463"/>
                </a:cubicBezTo>
                <a:cubicBezTo>
                  <a:pt x="570" y="485"/>
                  <a:pt x="553" y="503"/>
                  <a:pt x="531" y="503"/>
                </a:cubicBezTo>
                <a:cubicBezTo>
                  <a:pt x="509" y="503"/>
                  <a:pt x="492" y="485"/>
                  <a:pt x="492" y="463"/>
                </a:cubicBezTo>
                <a:close/>
                <a:moveTo>
                  <a:pt x="1035" y="27"/>
                </a:moveTo>
                <a:lnTo>
                  <a:pt x="1035" y="27"/>
                </a:lnTo>
                <a:lnTo>
                  <a:pt x="1035" y="453"/>
                </a:lnTo>
                <a:lnTo>
                  <a:pt x="772" y="453"/>
                </a:lnTo>
                <a:cubicBezTo>
                  <a:pt x="769" y="393"/>
                  <a:pt x="745" y="336"/>
                  <a:pt x="702" y="293"/>
                </a:cubicBezTo>
                <a:cubicBezTo>
                  <a:pt x="656" y="247"/>
                  <a:pt x="595" y="222"/>
                  <a:pt x="531" y="222"/>
                </a:cubicBezTo>
                <a:cubicBezTo>
                  <a:pt x="466" y="222"/>
                  <a:pt x="406" y="247"/>
                  <a:pt x="360" y="293"/>
                </a:cubicBezTo>
                <a:lnTo>
                  <a:pt x="379" y="311"/>
                </a:lnTo>
                <a:cubicBezTo>
                  <a:pt x="420" y="271"/>
                  <a:pt x="474" y="249"/>
                  <a:pt x="531" y="249"/>
                </a:cubicBezTo>
                <a:cubicBezTo>
                  <a:pt x="588" y="249"/>
                  <a:pt x="642" y="271"/>
                  <a:pt x="683" y="311"/>
                </a:cubicBezTo>
                <a:cubicBezTo>
                  <a:pt x="723" y="352"/>
                  <a:pt x="746" y="406"/>
                  <a:pt x="746" y="463"/>
                </a:cubicBezTo>
                <a:cubicBezTo>
                  <a:pt x="746" y="521"/>
                  <a:pt x="723" y="574"/>
                  <a:pt x="683" y="615"/>
                </a:cubicBezTo>
                <a:cubicBezTo>
                  <a:pt x="642" y="655"/>
                  <a:pt x="588" y="678"/>
                  <a:pt x="531" y="678"/>
                </a:cubicBezTo>
                <a:cubicBezTo>
                  <a:pt x="474" y="678"/>
                  <a:pt x="420" y="655"/>
                  <a:pt x="379" y="615"/>
                </a:cubicBezTo>
                <a:lnTo>
                  <a:pt x="360" y="634"/>
                </a:lnTo>
                <a:cubicBezTo>
                  <a:pt x="406" y="679"/>
                  <a:pt x="466" y="704"/>
                  <a:pt x="531" y="704"/>
                </a:cubicBezTo>
                <a:cubicBezTo>
                  <a:pt x="595" y="704"/>
                  <a:pt x="656" y="679"/>
                  <a:pt x="702" y="634"/>
                </a:cubicBezTo>
                <a:cubicBezTo>
                  <a:pt x="743" y="592"/>
                  <a:pt x="767" y="538"/>
                  <a:pt x="771" y="480"/>
                </a:cubicBezTo>
                <a:lnTo>
                  <a:pt x="1035" y="480"/>
                </a:lnTo>
                <a:lnTo>
                  <a:pt x="1035" y="899"/>
                </a:lnTo>
                <a:lnTo>
                  <a:pt x="27" y="899"/>
                </a:lnTo>
                <a:lnTo>
                  <a:pt x="27" y="480"/>
                </a:lnTo>
                <a:lnTo>
                  <a:pt x="467" y="480"/>
                </a:lnTo>
                <a:cubicBezTo>
                  <a:pt x="475" y="508"/>
                  <a:pt x="500" y="529"/>
                  <a:pt x="531" y="529"/>
                </a:cubicBezTo>
                <a:cubicBezTo>
                  <a:pt x="567" y="529"/>
                  <a:pt x="597" y="500"/>
                  <a:pt x="597" y="463"/>
                </a:cubicBezTo>
                <a:cubicBezTo>
                  <a:pt x="597" y="427"/>
                  <a:pt x="567" y="397"/>
                  <a:pt x="531" y="397"/>
                </a:cubicBezTo>
                <a:cubicBezTo>
                  <a:pt x="498" y="397"/>
                  <a:pt x="471" y="422"/>
                  <a:pt x="466" y="453"/>
                </a:cubicBezTo>
                <a:lnTo>
                  <a:pt x="27" y="453"/>
                </a:lnTo>
                <a:lnTo>
                  <a:pt x="27" y="27"/>
                </a:lnTo>
                <a:lnTo>
                  <a:pt x="1035" y="27"/>
                </a:lnTo>
                <a:close/>
                <a:moveTo>
                  <a:pt x="0" y="926"/>
                </a:moveTo>
                <a:lnTo>
                  <a:pt x="0" y="926"/>
                </a:lnTo>
                <a:lnTo>
                  <a:pt x="1062" y="926"/>
                </a:lnTo>
                <a:lnTo>
                  <a:pt x="1062" y="0"/>
                </a:lnTo>
                <a:lnTo>
                  <a:pt x="0" y="0"/>
                </a:lnTo>
                <a:lnTo>
                  <a:pt x="0" y="926"/>
                </a:lnTo>
                <a:close/>
              </a:path>
            </a:pathLst>
          </a:custGeom>
          <a:solidFill>
            <a:srgbClr val="E7E6E6">
              <a:lumMod val="10000"/>
            </a:srgbClr>
          </a:solidFill>
          <a:ln w="0">
            <a:noFill/>
            <a:prstDash val="solid"/>
            <a:miter lim="800000"/>
            <a:headEnd/>
            <a:tailEnd/>
          </a:ln>
        </p:spPr>
        <p:txBody>
          <a:bodyPr vert="horz" wrap="square" lIns="93247" tIns="46623" rIns="93247" bIns="46623" numCol="1" anchor="t" anchorCtr="0" compatLnSpc="1">
            <a:prstTxWarp prst="textNoShape">
              <a:avLst/>
            </a:prstTxWarp>
          </a:bodyPr>
          <a:lstStyle/>
          <a:p>
            <a:pPr marL="0" marR="0" lvl="0" indent="0" algn="l"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80" name="Freeform 192">
            <a:extLst>
              <a:ext uri="{FF2B5EF4-FFF2-40B4-BE49-F238E27FC236}">
                <a16:creationId xmlns:a16="http://schemas.microsoft.com/office/drawing/2014/main" id="{8AD6B506-3DC0-43C7-8E73-FB40C232C598}"/>
              </a:ext>
            </a:extLst>
          </p:cNvPr>
          <p:cNvSpPr>
            <a:spLocks noEditPoints="1"/>
          </p:cNvSpPr>
          <p:nvPr/>
        </p:nvSpPr>
        <p:spPr bwMode="auto">
          <a:xfrm>
            <a:off x="7771060" y="3471941"/>
            <a:ext cx="341945" cy="297346"/>
          </a:xfrm>
          <a:custGeom>
            <a:avLst/>
            <a:gdLst>
              <a:gd name="T0" fmla="*/ 492 w 1062"/>
              <a:gd name="T1" fmla="*/ 463 h 926"/>
              <a:gd name="T2" fmla="*/ 492 w 1062"/>
              <a:gd name="T3" fmla="*/ 463 h 926"/>
              <a:gd name="T4" fmla="*/ 531 w 1062"/>
              <a:gd name="T5" fmla="*/ 424 h 926"/>
              <a:gd name="T6" fmla="*/ 570 w 1062"/>
              <a:gd name="T7" fmla="*/ 463 h 926"/>
              <a:gd name="T8" fmla="*/ 531 w 1062"/>
              <a:gd name="T9" fmla="*/ 503 h 926"/>
              <a:gd name="T10" fmla="*/ 492 w 1062"/>
              <a:gd name="T11" fmla="*/ 463 h 926"/>
              <a:gd name="T12" fmla="*/ 1035 w 1062"/>
              <a:gd name="T13" fmla="*/ 27 h 926"/>
              <a:gd name="T14" fmla="*/ 1035 w 1062"/>
              <a:gd name="T15" fmla="*/ 27 h 926"/>
              <a:gd name="T16" fmla="*/ 1035 w 1062"/>
              <a:gd name="T17" fmla="*/ 453 h 926"/>
              <a:gd name="T18" fmla="*/ 772 w 1062"/>
              <a:gd name="T19" fmla="*/ 453 h 926"/>
              <a:gd name="T20" fmla="*/ 702 w 1062"/>
              <a:gd name="T21" fmla="*/ 293 h 926"/>
              <a:gd name="T22" fmla="*/ 531 w 1062"/>
              <a:gd name="T23" fmla="*/ 222 h 926"/>
              <a:gd name="T24" fmla="*/ 360 w 1062"/>
              <a:gd name="T25" fmla="*/ 293 h 926"/>
              <a:gd name="T26" fmla="*/ 379 w 1062"/>
              <a:gd name="T27" fmla="*/ 311 h 926"/>
              <a:gd name="T28" fmla="*/ 531 w 1062"/>
              <a:gd name="T29" fmla="*/ 249 h 926"/>
              <a:gd name="T30" fmla="*/ 683 w 1062"/>
              <a:gd name="T31" fmla="*/ 311 h 926"/>
              <a:gd name="T32" fmla="*/ 746 w 1062"/>
              <a:gd name="T33" fmla="*/ 463 h 926"/>
              <a:gd name="T34" fmla="*/ 683 w 1062"/>
              <a:gd name="T35" fmla="*/ 615 h 926"/>
              <a:gd name="T36" fmla="*/ 531 w 1062"/>
              <a:gd name="T37" fmla="*/ 678 h 926"/>
              <a:gd name="T38" fmla="*/ 379 w 1062"/>
              <a:gd name="T39" fmla="*/ 615 h 926"/>
              <a:gd name="T40" fmla="*/ 360 w 1062"/>
              <a:gd name="T41" fmla="*/ 634 h 926"/>
              <a:gd name="T42" fmla="*/ 531 w 1062"/>
              <a:gd name="T43" fmla="*/ 704 h 926"/>
              <a:gd name="T44" fmla="*/ 702 w 1062"/>
              <a:gd name="T45" fmla="*/ 634 h 926"/>
              <a:gd name="T46" fmla="*/ 771 w 1062"/>
              <a:gd name="T47" fmla="*/ 480 h 926"/>
              <a:gd name="T48" fmla="*/ 1035 w 1062"/>
              <a:gd name="T49" fmla="*/ 480 h 926"/>
              <a:gd name="T50" fmla="*/ 1035 w 1062"/>
              <a:gd name="T51" fmla="*/ 899 h 926"/>
              <a:gd name="T52" fmla="*/ 27 w 1062"/>
              <a:gd name="T53" fmla="*/ 899 h 926"/>
              <a:gd name="T54" fmla="*/ 27 w 1062"/>
              <a:gd name="T55" fmla="*/ 480 h 926"/>
              <a:gd name="T56" fmla="*/ 467 w 1062"/>
              <a:gd name="T57" fmla="*/ 480 h 926"/>
              <a:gd name="T58" fmla="*/ 531 w 1062"/>
              <a:gd name="T59" fmla="*/ 529 h 926"/>
              <a:gd name="T60" fmla="*/ 597 w 1062"/>
              <a:gd name="T61" fmla="*/ 463 h 926"/>
              <a:gd name="T62" fmla="*/ 531 w 1062"/>
              <a:gd name="T63" fmla="*/ 397 h 926"/>
              <a:gd name="T64" fmla="*/ 466 w 1062"/>
              <a:gd name="T65" fmla="*/ 453 h 926"/>
              <a:gd name="T66" fmla="*/ 27 w 1062"/>
              <a:gd name="T67" fmla="*/ 453 h 926"/>
              <a:gd name="T68" fmla="*/ 27 w 1062"/>
              <a:gd name="T69" fmla="*/ 27 h 926"/>
              <a:gd name="T70" fmla="*/ 1035 w 1062"/>
              <a:gd name="T71" fmla="*/ 27 h 926"/>
              <a:gd name="T72" fmla="*/ 0 w 1062"/>
              <a:gd name="T73" fmla="*/ 926 h 926"/>
              <a:gd name="T74" fmla="*/ 0 w 1062"/>
              <a:gd name="T75" fmla="*/ 926 h 926"/>
              <a:gd name="T76" fmla="*/ 1062 w 1062"/>
              <a:gd name="T77" fmla="*/ 926 h 926"/>
              <a:gd name="T78" fmla="*/ 1062 w 1062"/>
              <a:gd name="T79" fmla="*/ 0 h 926"/>
              <a:gd name="T80" fmla="*/ 0 w 1062"/>
              <a:gd name="T81" fmla="*/ 0 h 926"/>
              <a:gd name="T82" fmla="*/ 0 w 1062"/>
              <a:gd name="T83" fmla="*/ 926 h 9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062" h="926">
                <a:moveTo>
                  <a:pt x="492" y="463"/>
                </a:moveTo>
                <a:lnTo>
                  <a:pt x="492" y="463"/>
                </a:lnTo>
                <a:cubicBezTo>
                  <a:pt x="492" y="442"/>
                  <a:pt x="509" y="424"/>
                  <a:pt x="531" y="424"/>
                </a:cubicBezTo>
                <a:cubicBezTo>
                  <a:pt x="553" y="424"/>
                  <a:pt x="570" y="442"/>
                  <a:pt x="570" y="463"/>
                </a:cubicBezTo>
                <a:cubicBezTo>
                  <a:pt x="570" y="485"/>
                  <a:pt x="553" y="503"/>
                  <a:pt x="531" y="503"/>
                </a:cubicBezTo>
                <a:cubicBezTo>
                  <a:pt x="509" y="503"/>
                  <a:pt x="492" y="485"/>
                  <a:pt x="492" y="463"/>
                </a:cubicBezTo>
                <a:close/>
                <a:moveTo>
                  <a:pt x="1035" y="27"/>
                </a:moveTo>
                <a:lnTo>
                  <a:pt x="1035" y="27"/>
                </a:lnTo>
                <a:lnTo>
                  <a:pt x="1035" y="453"/>
                </a:lnTo>
                <a:lnTo>
                  <a:pt x="772" y="453"/>
                </a:lnTo>
                <a:cubicBezTo>
                  <a:pt x="769" y="393"/>
                  <a:pt x="745" y="336"/>
                  <a:pt x="702" y="293"/>
                </a:cubicBezTo>
                <a:cubicBezTo>
                  <a:pt x="656" y="247"/>
                  <a:pt x="595" y="222"/>
                  <a:pt x="531" y="222"/>
                </a:cubicBezTo>
                <a:cubicBezTo>
                  <a:pt x="466" y="222"/>
                  <a:pt x="406" y="247"/>
                  <a:pt x="360" y="293"/>
                </a:cubicBezTo>
                <a:lnTo>
                  <a:pt x="379" y="311"/>
                </a:lnTo>
                <a:cubicBezTo>
                  <a:pt x="420" y="271"/>
                  <a:pt x="474" y="249"/>
                  <a:pt x="531" y="249"/>
                </a:cubicBezTo>
                <a:cubicBezTo>
                  <a:pt x="588" y="249"/>
                  <a:pt x="642" y="271"/>
                  <a:pt x="683" y="311"/>
                </a:cubicBezTo>
                <a:cubicBezTo>
                  <a:pt x="723" y="352"/>
                  <a:pt x="746" y="406"/>
                  <a:pt x="746" y="463"/>
                </a:cubicBezTo>
                <a:cubicBezTo>
                  <a:pt x="746" y="521"/>
                  <a:pt x="723" y="574"/>
                  <a:pt x="683" y="615"/>
                </a:cubicBezTo>
                <a:cubicBezTo>
                  <a:pt x="642" y="655"/>
                  <a:pt x="588" y="678"/>
                  <a:pt x="531" y="678"/>
                </a:cubicBezTo>
                <a:cubicBezTo>
                  <a:pt x="474" y="678"/>
                  <a:pt x="420" y="655"/>
                  <a:pt x="379" y="615"/>
                </a:cubicBezTo>
                <a:lnTo>
                  <a:pt x="360" y="634"/>
                </a:lnTo>
                <a:cubicBezTo>
                  <a:pt x="406" y="679"/>
                  <a:pt x="466" y="704"/>
                  <a:pt x="531" y="704"/>
                </a:cubicBezTo>
                <a:cubicBezTo>
                  <a:pt x="595" y="704"/>
                  <a:pt x="656" y="679"/>
                  <a:pt x="702" y="634"/>
                </a:cubicBezTo>
                <a:cubicBezTo>
                  <a:pt x="743" y="592"/>
                  <a:pt x="767" y="538"/>
                  <a:pt x="771" y="480"/>
                </a:cubicBezTo>
                <a:lnTo>
                  <a:pt x="1035" y="480"/>
                </a:lnTo>
                <a:lnTo>
                  <a:pt x="1035" y="899"/>
                </a:lnTo>
                <a:lnTo>
                  <a:pt x="27" y="899"/>
                </a:lnTo>
                <a:lnTo>
                  <a:pt x="27" y="480"/>
                </a:lnTo>
                <a:lnTo>
                  <a:pt x="467" y="480"/>
                </a:lnTo>
                <a:cubicBezTo>
                  <a:pt x="475" y="508"/>
                  <a:pt x="500" y="529"/>
                  <a:pt x="531" y="529"/>
                </a:cubicBezTo>
                <a:cubicBezTo>
                  <a:pt x="567" y="529"/>
                  <a:pt x="597" y="500"/>
                  <a:pt x="597" y="463"/>
                </a:cubicBezTo>
                <a:cubicBezTo>
                  <a:pt x="597" y="427"/>
                  <a:pt x="567" y="397"/>
                  <a:pt x="531" y="397"/>
                </a:cubicBezTo>
                <a:cubicBezTo>
                  <a:pt x="498" y="397"/>
                  <a:pt x="471" y="422"/>
                  <a:pt x="466" y="453"/>
                </a:cubicBezTo>
                <a:lnTo>
                  <a:pt x="27" y="453"/>
                </a:lnTo>
                <a:lnTo>
                  <a:pt x="27" y="27"/>
                </a:lnTo>
                <a:lnTo>
                  <a:pt x="1035" y="27"/>
                </a:lnTo>
                <a:close/>
                <a:moveTo>
                  <a:pt x="0" y="926"/>
                </a:moveTo>
                <a:lnTo>
                  <a:pt x="0" y="926"/>
                </a:lnTo>
                <a:lnTo>
                  <a:pt x="1062" y="926"/>
                </a:lnTo>
                <a:lnTo>
                  <a:pt x="1062" y="0"/>
                </a:lnTo>
                <a:lnTo>
                  <a:pt x="0" y="0"/>
                </a:lnTo>
                <a:lnTo>
                  <a:pt x="0" y="926"/>
                </a:lnTo>
                <a:close/>
              </a:path>
            </a:pathLst>
          </a:custGeom>
          <a:solidFill>
            <a:srgbClr val="E7E6E6">
              <a:lumMod val="10000"/>
            </a:srgbClr>
          </a:solidFill>
          <a:ln w="0">
            <a:noFill/>
            <a:prstDash val="solid"/>
            <a:miter lim="800000"/>
            <a:headEnd/>
            <a:tailEnd/>
          </a:ln>
        </p:spPr>
        <p:txBody>
          <a:bodyPr vert="horz" wrap="square" lIns="93247" tIns="46623" rIns="93247" bIns="46623" numCol="1" anchor="t" anchorCtr="0" compatLnSpc="1">
            <a:prstTxWarp prst="textNoShape">
              <a:avLst/>
            </a:prstTxWarp>
          </a:bodyPr>
          <a:lstStyle/>
          <a:p>
            <a:pPr marL="0" marR="0" lvl="0" indent="0" algn="l"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81" name="Rectangle 80">
            <a:extLst>
              <a:ext uri="{FF2B5EF4-FFF2-40B4-BE49-F238E27FC236}">
                <a16:creationId xmlns:a16="http://schemas.microsoft.com/office/drawing/2014/main" id="{22C9E41F-EBE0-41FA-8409-7B127CC460E5}"/>
              </a:ext>
            </a:extLst>
          </p:cNvPr>
          <p:cNvSpPr/>
          <p:nvPr/>
        </p:nvSpPr>
        <p:spPr>
          <a:xfrm>
            <a:off x="7468570" y="3764349"/>
            <a:ext cx="985927" cy="246186"/>
          </a:xfrm>
          <a:prstGeom prst="rect">
            <a:avLst/>
          </a:prstGeom>
        </p:spPr>
        <p:txBody>
          <a:bodyPr wrap="square">
            <a:spAutoFit/>
          </a:bodyPr>
          <a:lstStyle/>
          <a:p>
            <a:pPr marL="0" marR="0" lvl="0" indent="0" defTabSz="914192" eaLnBrk="1" fontAlgn="auto" latinLnBrk="0" hangingPunct="1">
              <a:lnSpc>
                <a:spcPct val="100000"/>
              </a:lnSpc>
              <a:spcBef>
                <a:spcPts val="0"/>
              </a:spcBef>
              <a:spcAft>
                <a:spcPts val="0"/>
              </a:spcAft>
              <a:buClrTx/>
              <a:buSzTx/>
              <a:buFontTx/>
              <a:buNone/>
              <a:tabLst/>
              <a:defRPr/>
            </a:pPr>
            <a:r>
              <a:rPr kumimoji="0" lang="en-US" sz="980" b="0" i="0" u="none" strike="noStrike" kern="0" cap="none" spc="0" normalizeH="0" baseline="0" noProof="0" dirty="0" err="1">
                <a:ln>
                  <a:noFill/>
                </a:ln>
                <a:solidFill>
                  <a:prstClr val="black"/>
                </a:solidFill>
                <a:effectLst/>
                <a:uLnTx/>
                <a:uFillTx/>
              </a:rPr>
              <a:t>AuthN</a:t>
            </a:r>
            <a:r>
              <a:rPr kumimoji="0" lang="en-US" sz="980" b="0" i="0" u="none" strike="noStrike" kern="0" cap="none" spc="0" normalizeH="0" baseline="0" noProof="0" dirty="0">
                <a:ln>
                  <a:noFill/>
                </a:ln>
                <a:solidFill>
                  <a:prstClr val="black"/>
                </a:solidFill>
                <a:effectLst/>
                <a:uLnTx/>
                <a:uFillTx/>
              </a:rPr>
              <a:t> agent</a:t>
            </a:r>
          </a:p>
        </p:txBody>
      </p:sp>
      <p:sp>
        <p:nvSpPr>
          <p:cNvPr id="82" name="Freeform 280">
            <a:extLst>
              <a:ext uri="{FF2B5EF4-FFF2-40B4-BE49-F238E27FC236}">
                <a16:creationId xmlns:a16="http://schemas.microsoft.com/office/drawing/2014/main" id="{E29D14DB-C362-4056-B40A-E9F57DEEE98A}"/>
              </a:ext>
            </a:extLst>
          </p:cNvPr>
          <p:cNvSpPr/>
          <p:nvPr/>
        </p:nvSpPr>
        <p:spPr bwMode="auto">
          <a:xfrm>
            <a:off x="8274413" y="2418563"/>
            <a:ext cx="3128636" cy="1792411"/>
          </a:xfrm>
          <a:prstGeom prst="triangle">
            <a:avLst/>
          </a:prstGeom>
          <a:solidFill>
            <a:srgbClr val="F2F2F2"/>
          </a:solidFill>
          <a:ln w="12700" cap="flat" cmpd="sng" algn="ctr">
            <a:solidFill>
              <a:sysClr val="windowText" lastClr="000000"/>
            </a:solidFill>
            <a:prstDash val="solid"/>
            <a:miter lim="800000"/>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defTabSz="913927" eaLnBrk="1" fontAlgn="auto"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mn-ea"/>
              <a:cs typeface="Segoe UI" pitchFamily="34" charset="0"/>
            </a:endParaRPr>
          </a:p>
        </p:txBody>
      </p:sp>
      <p:sp>
        <p:nvSpPr>
          <p:cNvPr id="83" name="Rectangle 82">
            <a:extLst>
              <a:ext uri="{FF2B5EF4-FFF2-40B4-BE49-F238E27FC236}">
                <a16:creationId xmlns:a16="http://schemas.microsoft.com/office/drawing/2014/main" id="{8B6C5944-94A0-47AE-93E0-0CC9A70018DE}"/>
              </a:ext>
            </a:extLst>
          </p:cNvPr>
          <p:cNvSpPr/>
          <p:nvPr/>
        </p:nvSpPr>
        <p:spPr bwMode="auto">
          <a:xfrm>
            <a:off x="9786563" y="3079190"/>
            <a:ext cx="1341316" cy="1120495"/>
          </a:xfrm>
          <a:prstGeom prst="rect">
            <a:avLst/>
          </a:prstGeom>
        </p:spPr>
        <p:txBody>
          <a:bodyPr vert="horz" wrap="square" lIns="146284" tIns="91427" rIns="146284" bIns="91427" rtlCol="0" anchor="t">
            <a:noAutofit/>
          </a:bodyPr>
          <a:lstStyle/>
          <a:p>
            <a:pPr algn="l" fontAlgn="auto">
              <a:lnSpc>
                <a:spcPct val="90000"/>
              </a:lnSpc>
              <a:spcBef>
                <a:spcPct val="0"/>
              </a:spcBef>
            </a:pPr>
            <a:br>
              <a:rPr lang="en-US" sz="2000" kern="0" dirty="0">
                <a:ln w="3175">
                  <a:noFill/>
                </a:ln>
                <a:solidFill>
                  <a:srgbClr val="002050"/>
                </a:solidFill>
                <a:latin typeface="Segoe UI Semilight"/>
                <a:cs typeface="Segoe UI Semilight" panose="020B0402040204020203" pitchFamily="34" charset="0"/>
              </a:rPr>
            </a:br>
            <a:r>
              <a:rPr lang="en-US" sz="2000" kern="0" dirty="0">
                <a:ln w="3175">
                  <a:noFill/>
                </a:ln>
                <a:solidFill>
                  <a:srgbClr val="002050"/>
                </a:solidFill>
                <a:latin typeface="Segoe UI Semilight"/>
                <a:cs typeface="Segoe UI Semilight" panose="020B0402040204020203" pitchFamily="34" charset="0"/>
              </a:rPr>
              <a:t>Active Directory</a:t>
            </a:r>
          </a:p>
        </p:txBody>
      </p:sp>
      <p:grpSp>
        <p:nvGrpSpPr>
          <p:cNvPr id="84" name="Group 207">
            <a:extLst>
              <a:ext uri="{FF2B5EF4-FFF2-40B4-BE49-F238E27FC236}">
                <a16:creationId xmlns:a16="http://schemas.microsoft.com/office/drawing/2014/main" id="{F936CEDD-E83F-495A-BDBB-20CABB48835A}"/>
              </a:ext>
            </a:extLst>
          </p:cNvPr>
          <p:cNvGrpSpPr>
            <a:grpSpLocks noChangeAspect="1"/>
          </p:cNvGrpSpPr>
          <p:nvPr/>
        </p:nvGrpSpPr>
        <p:grpSpPr bwMode="auto">
          <a:xfrm>
            <a:off x="9021482" y="3371641"/>
            <a:ext cx="672428" cy="654310"/>
            <a:chOff x="3750" y="2040"/>
            <a:chExt cx="334" cy="325"/>
          </a:xfrm>
        </p:grpSpPr>
        <p:sp>
          <p:nvSpPr>
            <p:cNvPr id="85" name="Rectangle 208">
              <a:extLst>
                <a:ext uri="{FF2B5EF4-FFF2-40B4-BE49-F238E27FC236}">
                  <a16:creationId xmlns:a16="http://schemas.microsoft.com/office/drawing/2014/main" id="{413C8BA7-7555-455D-A5A9-A7CC29CDE8FD}"/>
                </a:ext>
              </a:extLst>
            </p:cNvPr>
            <p:cNvSpPr>
              <a:spLocks noChangeArrowheads="1"/>
            </p:cNvSpPr>
            <p:nvPr/>
          </p:nvSpPr>
          <p:spPr bwMode="auto">
            <a:xfrm>
              <a:off x="3860" y="2071"/>
              <a:ext cx="150" cy="294"/>
            </a:xfrm>
            <a:prstGeom prst="rect">
              <a:avLst/>
            </a:prstGeom>
            <a:noFill/>
            <a:ln w="15875" cap="flat">
              <a:solidFill>
                <a:srgbClr val="FFC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86" name="Freeform 209">
              <a:extLst>
                <a:ext uri="{FF2B5EF4-FFF2-40B4-BE49-F238E27FC236}">
                  <a16:creationId xmlns:a16="http://schemas.microsoft.com/office/drawing/2014/main" id="{DEBF1F70-C1FA-4B41-8514-C7F84D6C7100}"/>
                </a:ext>
              </a:extLst>
            </p:cNvPr>
            <p:cNvSpPr>
              <a:spLocks/>
            </p:cNvSpPr>
            <p:nvPr/>
          </p:nvSpPr>
          <p:spPr bwMode="auto">
            <a:xfrm>
              <a:off x="3750" y="2146"/>
              <a:ext cx="83" cy="219"/>
            </a:xfrm>
            <a:custGeom>
              <a:avLst/>
              <a:gdLst>
                <a:gd name="T0" fmla="*/ 83 w 83"/>
                <a:gd name="T1" fmla="*/ 219 h 219"/>
                <a:gd name="T2" fmla="*/ 0 w 83"/>
                <a:gd name="T3" fmla="*/ 219 h 219"/>
                <a:gd name="T4" fmla="*/ 0 w 83"/>
                <a:gd name="T5" fmla="*/ 0 h 219"/>
                <a:gd name="T6" fmla="*/ 83 w 83"/>
                <a:gd name="T7" fmla="*/ 0 h 219"/>
              </a:gdLst>
              <a:ahLst/>
              <a:cxnLst>
                <a:cxn ang="0">
                  <a:pos x="T0" y="T1"/>
                </a:cxn>
                <a:cxn ang="0">
                  <a:pos x="T2" y="T3"/>
                </a:cxn>
                <a:cxn ang="0">
                  <a:pos x="T4" y="T5"/>
                </a:cxn>
                <a:cxn ang="0">
                  <a:pos x="T6" y="T7"/>
                </a:cxn>
              </a:cxnLst>
              <a:rect l="0" t="0" r="r" b="b"/>
              <a:pathLst>
                <a:path w="83" h="219">
                  <a:moveTo>
                    <a:pt x="83" y="219"/>
                  </a:moveTo>
                  <a:lnTo>
                    <a:pt x="0" y="219"/>
                  </a:lnTo>
                  <a:lnTo>
                    <a:pt x="0" y="0"/>
                  </a:lnTo>
                  <a:lnTo>
                    <a:pt x="83" y="0"/>
                  </a:lnTo>
                </a:path>
              </a:pathLst>
            </a:custGeom>
            <a:noFill/>
            <a:ln w="15875" cap="flat">
              <a:solidFill>
                <a:srgbClr val="FFC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87" name="Freeform 210">
              <a:extLst>
                <a:ext uri="{FF2B5EF4-FFF2-40B4-BE49-F238E27FC236}">
                  <a16:creationId xmlns:a16="http://schemas.microsoft.com/office/drawing/2014/main" id="{729EFEE1-86B0-44E4-91B2-4E12F9406B24}"/>
                </a:ext>
              </a:extLst>
            </p:cNvPr>
            <p:cNvSpPr>
              <a:spLocks/>
            </p:cNvSpPr>
            <p:nvPr/>
          </p:nvSpPr>
          <p:spPr bwMode="auto">
            <a:xfrm>
              <a:off x="4037" y="2224"/>
              <a:ext cx="47" cy="141"/>
            </a:xfrm>
            <a:custGeom>
              <a:avLst/>
              <a:gdLst>
                <a:gd name="T0" fmla="*/ 0 w 47"/>
                <a:gd name="T1" fmla="*/ 141 h 141"/>
                <a:gd name="T2" fmla="*/ 47 w 47"/>
                <a:gd name="T3" fmla="*/ 141 h 141"/>
                <a:gd name="T4" fmla="*/ 47 w 47"/>
                <a:gd name="T5" fmla="*/ 0 h 141"/>
                <a:gd name="T6" fmla="*/ 0 w 47"/>
                <a:gd name="T7" fmla="*/ 0 h 141"/>
              </a:gdLst>
              <a:ahLst/>
              <a:cxnLst>
                <a:cxn ang="0">
                  <a:pos x="T0" y="T1"/>
                </a:cxn>
                <a:cxn ang="0">
                  <a:pos x="T2" y="T3"/>
                </a:cxn>
                <a:cxn ang="0">
                  <a:pos x="T4" y="T5"/>
                </a:cxn>
                <a:cxn ang="0">
                  <a:pos x="T6" y="T7"/>
                </a:cxn>
              </a:cxnLst>
              <a:rect l="0" t="0" r="r" b="b"/>
              <a:pathLst>
                <a:path w="47" h="141">
                  <a:moveTo>
                    <a:pt x="0" y="141"/>
                  </a:moveTo>
                  <a:lnTo>
                    <a:pt x="47" y="141"/>
                  </a:lnTo>
                  <a:lnTo>
                    <a:pt x="47" y="0"/>
                  </a:lnTo>
                  <a:lnTo>
                    <a:pt x="0" y="0"/>
                  </a:lnTo>
                </a:path>
              </a:pathLst>
            </a:custGeom>
            <a:noFill/>
            <a:ln w="15875" cap="flat">
              <a:solidFill>
                <a:srgbClr val="FFC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88" name="Freeform 211">
              <a:extLst>
                <a:ext uri="{FF2B5EF4-FFF2-40B4-BE49-F238E27FC236}">
                  <a16:creationId xmlns:a16="http://schemas.microsoft.com/office/drawing/2014/main" id="{DF2D3DD1-C50B-4C6E-A99D-2FF614DE554A}"/>
                </a:ext>
              </a:extLst>
            </p:cNvPr>
            <p:cNvSpPr>
              <a:spLocks/>
            </p:cNvSpPr>
            <p:nvPr/>
          </p:nvSpPr>
          <p:spPr bwMode="auto">
            <a:xfrm>
              <a:off x="3917" y="2312"/>
              <a:ext cx="36" cy="53"/>
            </a:xfrm>
            <a:custGeom>
              <a:avLst/>
              <a:gdLst>
                <a:gd name="T0" fmla="*/ 19 w 19"/>
                <a:gd name="T1" fmla="*/ 28 h 28"/>
                <a:gd name="T2" fmla="*/ 19 w 19"/>
                <a:gd name="T3" fmla="*/ 10 h 28"/>
                <a:gd name="T4" fmla="*/ 9 w 19"/>
                <a:gd name="T5" fmla="*/ 0 h 28"/>
                <a:gd name="T6" fmla="*/ 0 w 19"/>
                <a:gd name="T7" fmla="*/ 10 h 28"/>
                <a:gd name="T8" fmla="*/ 0 w 19"/>
                <a:gd name="T9" fmla="*/ 28 h 28"/>
              </a:gdLst>
              <a:ahLst/>
              <a:cxnLst>
                <a:cxn ang="0">
                  <a:pos x="T0" y="T1"/>
                </a:cxn>
                <a:cxn ang="0">
                  <a:pos x="T2" y="T3"/>
                </a:cxn>
                <a:cxn ang="0">
                  <a:pos x="T4" y="T5"/>
                </a:cxn>
                <a:cxn ang="0">
                  <a:pos x="T6" y="T7"/>
                </a:cxn>
                <a:cxn ang="0">
                  <a:pos x="T8" y="T9"/>
                </a:cxn>
              </a:cxnLst>
              <a:rect l="0" t="0" r="r" b="b"/>
              <a:pathLst>
                <a:path w="19" h="28">
                  <a:moveTo>
                    <a:pt x="19" y="28"/>
                  </a:moveTo>
                  <a:cubicBezTo>
                    <a:pt x="19" y="10"/>
                    <a:pt x="19" y="10"/>
                    <a:pt x="19" y="10"/>
                  </a:cubicBezTo>
                  <a:cubicBezTo>
                    <a:pt x="19" y="5"/>
                    <a:pt x="15" y="0"/>
                    <a:pt x="9" y="0"/>
                  </a:cubicBezTo>
                  <a:cubicBezTo>
                    <a:pt x="4" y="0"/>
                    <a:pt x="0" y="5"/>
                    <a:pt x="0" y="10"/>
                  </a:cubicBezTo>
                  <a:cubicBezTo>
                    <a:pt x="0" y="28"/>
                    <a:pt x="0" y="28"/>
                    <a:pt x="0" y="28"/>
                  </a:cubicBezTo>
                </a:path>
              </a:pathLst>
            </a:custGeom>
            <a:noFill/>
            <a:ln w="15875" cap="flat">
              <a:solidFill>
                <a:srgbClr val="FFC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89" name="Rectangle 212">
              <a:extLst>
                <a:ext uri="{FF2B5EF4-FFF2-40B4-BE49-F238E27FC236}">
                  <a16:creationId xmlns:a16="http://schemas.microsoft.com/office/drawing/2014/main" id="{3D1F5B35-7639-4F2C-9919-19E5FD62B154}"/>
                </a:ext>
              </a:extLst>
            </p:cNvPr>
            <p:cNvSpPr>
              <a:spLocks noChangeArrowheads="1"/>
            </p:cNvSpPr>
            <p:nvPr/>
          </p:nvSpPr>
          <p:spPr bwMode="auto">
            <a:xfrm>
              <a:off x="3888" y="2040"/>
              <a:ext cx="42" cy="31"/>
            </a:xfrm>
            <a:prstGeom prst="rect">
              <a:avLst/>
            </a:prstGeom>
            <a:noFill/>
            <a:ln w="15875" cap="flat">
              <a:solidFill>
                <a:srgbClr val="FFC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90" name="Rectangle 213">
              <a:extLst>
                <a:ext uri="{FF2B5EF4-FFF2-40B4-BE49-F238E27FC236}">
                  <a16:creationId xmlns:a16="http://schemas.microsoft.com/office/drawing/2014/main" id="{87AE22C8-FF7A-468A-91AD-04D2B33B06DD}"/>
                </a:ext>
              </a:extLst>
            </p:cNvPr>
            <p:cNvSpPr>
              <a:spLocks noChangeArrowheads="1"/>
            </p:cNvSpPr>
            <p:nvPr/>
          </p:nvSpPr>
          <p:spPr bwMode="auto">
            <a:xfrm>
              <a:off x="3970" y="2098"/>
              <a:ext cx="15" cy="15"/>
            </a:xfrm>
            <a:prstGeom prst="rect">
              <a:avLst/>
            </a:prstGeom>
            <a:solidFill>
              <a:srgbClr val="FFC000"/>
            </a:solidFill>
            <a:ln w="31750">
              <a:noFill/>
              <a:miter lim="800000"/>
              <a:headEnd/>
              <a:tailEnd/>
            </a:ln>
          </p:spPr>
          <p:txBody>
            <a:bodyPr vert="horz" wrap="square" lIns="91427" tIns="45713" rIns="91427" bIns="45713"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91" name="Rectangle 214">
              <a:extLst>
                <a:ext uri="{FF2B5EF4-FFF2-40B4-BE49-F238E27FC236}">
                  <a16:creationId xmlns:a16="http://schemas.microsoft.com/office/drawing/2014/main" id="{ADD6DC9C-6005-4167-89D4-1F58EADCEFB1}"/>
                </a:ext>
              </a:extLst>
            </p:cNvPr>
            <p:cNvSpPr>
              <a:spLocks noChangeArrowheads="1"/>
            </p:cNvSpPr>
            <p:nvPr/>
          </p:nvSpPr>
          <p:spPr bwMode="auto">
            <a:xfrm>
              <a:off x="3970" y="2138"/>
              <a:ext cx="15" cy="15"/>
            </a:xfrm>
            <a:prstGeom prst="rect">
              <a:avLst/>
            </a:prstGeom>
            <a:solidFill>
              <a:srgbClr val="FFC000"/>
            </a:solidFill>
            <a:ln w="31750">
              <a:noFill/>
              <a:miter lim="800000"/>
              <a:headEnd/>
              <a:tailEnd/>
            </a:ln>
          </p:spPr>
          <p:txBody>
            <a:bodyPr vert="horz" wrap="square" lIns="91427" tIns="45713" rIns="91427" bIns="45713"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92" name="Rectangle 215">
              <a:extLst>
                <a:ext uri="{FF2B5EF4-FFF2-40B4-BE49-F238E27FC236}">
                  <a16:creationId xmlns:a16="http://schemas.microsoft.com/office/drawing/2014/main" id="{84C06F60-2157-4EC5-A0B3-6995201048EB}"/>
                </a:ext>
              </a:extLst>
            </p:cNvPr>
            <p:cNvSpPr>
              <a:spLocks noChangeArrowheads="1"/>
            </p:cNvSpPr>
            <p:nvPr/>
          </p:nvSpPr>
          <p:spPr bwMode="auto">
            <a:xfrm>
              <a:off x="3970" y="2176"/>
              <a:ext cx="15" cy="15"/>
            </a:xfrm>
            <a:prstGeom prst="rect">
              <a:avLst/>
            </a:prstGeom>
            <a:solidFill>
              <a:srgbClr val="FFC000"/>
            </a:solidFill>
            <a:ln w="31750">
              <a:noFill/>
              <a:miter lim="800000"/>
              <a:headEnd/>
              <a:tailEnd/>
            </a:ln>
          </p:spPr>
          <p:txBody>
            <a:bodyPr vert="horz" wrap="square" lIns="91427" tIns="45713" rIns="91427" bIns="45713"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93" name="Rectangle 216">
              <a:extLst>
                <a:ext uri="{FF2B5EF4-FFF2-40B4-BE49-F238E27FC236}">
                  <a16:creationId xmlns:a16="http://schemas.microsoft.com/office/drawing/2014/main" id="{DB0507BA-53E2-4D4B-920C-BDFFF8EA4D89}"/>
                </a:ext>
              </a:extLst>
            </p:cNvPr>
            <p:cNvSpPr>
              <a:spLocks noChangeArrowheads="1"/>
            </p:cNvSpPr>
            <p:nvPr/>
          </p:nvSpPr>
          <p:spPr bwMode="auto">
            <a:xfrm>
              <a:off x="3970" y="2216"/>
              <a:ext cx="15" cy="16"/>
            </a:xfrm>
            <a:prstGeom prst="rect">
              <a:avLst/>
            </a:prstGeom>
            <a:solidFill>
              <a:srgbClr val="FFC000"/>
            </a:solidFill>
            <a:ln w="31750">
              <a:noFill/>
              <a:miter lim="800000"/>
              <a:headEnd/>
              <a:tailEnd/>
            </a:ln>
          </p:spPr>
          <p:txBody>
            <a:bodyPr vert="horz" wrap="square" lIns="91427" tIns="45713" rIns="91427" bIns="45713"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94" name="Rectangle 217">
              <a:extLst>
                <a:ext uri="{FF2B5EF4-FFF2-40B4-BE49-F238E27FC236}">
                  <a16:creationId xmlns:a16="http://schemas.microsoft.com/office/drawing/2014/main" id="{7DD19D00-0009-4655-9A9E-F790F88EFEE0}"/>
                </a:ext>
              </a:extLst>
            </p:cNvPr>
            <p:cNvSpPr>
              <a:spLocks noChangeArrowheads="1"/>
            </p:cNvSpPr>
            <p:nvPr/>
          </p:nvSpPr>
          <p:spPr bwMode="auto">
            <a:xfrm>
              <a:off x="3970" y="2254"/>
              <a:ext cx="15" cy="16"/>
            </a:xfrm>
            <a:prstGeom prst="rect">
              <a:avLst/>
            </a:prstGeom>
            <a:solidFill>
              <a:srgbClr val="FFC000"/>
            </a:solidFill>
            <a:ln w="31750">
              <a:noFill/>
              <a:miter lim="800000"/>
              <a:headEnd/>
              <a:tailEnd/>
            </a:ln>
          </p:spPr>
          <p:txBody>
            <a:bodyPr vert="horz" wrap="square" lIns="91427" tIns="45713" rIns="91427" bIns="45713"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95" name="Rectangle 218">
              <a:extLst>
                <a:ext uri="{FF2B5EF4-FFF2-40B4-BE49-F238E27FC236}">
                  <a16:creationId xmlns:a16="http://schemas.microsoft.com/office/drawing/2014/main" id="{E2E272E8-D052-41CD-892E-C9A590A5621A}"/>
                </a:ext>
              </a:extLst>
            </p:cNvPr>
            <p:cNvSpPr>
              <a:spLocks noChangeArrowheads="1"/>
            </p:cNvSpPr>
            <p:nvPr/>
          </p:nvSpPr>
          <p:spPr bwMode="auto">
            <a:xfrm>
              <a:off x="3885" y="2098"/>
              <a:ext cx="15" cy="15"/>
            </a:xfrm>
            <a:prstGeom prst="rect">
              <a:avLst/>
            </a:prstGeom>
            <a:solidFill>
              <a:srgbClr val="FFC000"/>
            </a:solidFill>
            <a:ln w="31750">
              <a:noFill/>
              <a:miter lim="800000"/>
              <a:headEnd/>
              <a:tailEnd/>
            </a:ln>
          </p:spPr>
          <p:txBody>
            <a:bodyPr vert="horz" wrap="square" lIns="91427" tIns="45713" rIns="91427" bIns="45713"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96" name="Rectangle 219">
              <a:extLst>
                <a:ext uri="{FF2B5EF4-FFF2-40B4-BE49-F238E27FC236}">
                  <a16:creationId xmlns:a16="http://schemas.microsoft.com/office/drawing/2014/main" id="{75F13056-EEF0-4820-B902-603A5814A74A}"/>
                </a:ext>
              </a:extLst>
            </p:cNvPr>
            <p:cNvSpPr>
              <a:spLocks noChangeArrowheads="1"/>
            </p:cNvSpPr>
            <p:nvPr/>
          </p:nvSpPr>
          <p:spPr bwMode="auto">
            <a:xfrm>
              <a:off x="3885" y="2138"/>
              <a:ext cx="15" cy="15"/>
            </a:xfrm>
            <a:prstGeom prst="rect">
              <a:avLst/>
            </a:prstGeom>
            <a:solidFill>
              <a:srgbClr val="FFC000"/>
            </a:solidFill>
            <a:ln w="31750">
              <a:noFill/>
              <a:miter lim="800000"/>
              <a:headEnd/>
              <a:tailEnd/>
            </a:ln>
          </p:spPr>
          <p:txBody>
            <a:bodyPr vert="horz" wrap="square" lIns="91427" tIns="45713" rIns="91427" bIns="45713"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97" name="Rectangle 220">
              <a:extLst>
                <a:ext uri="{FF2B5EF4-FFF2-40B4-BE49-F238E27FC236}">
                  <a16:creationId xmlns:a16="http://schemas.microsoft.com/office/drawing/2014/main" id="{44867145-074D-4F00-9719-1E039BB6EA94}"/>
                </a:ext>
              </a:extLst>
            </p:cNvPr>
            <p:cNvSpPr>
              <a:spLocks noChangeArrowheads="1"/>
            </p:cNvSpPr>
            <p:nvPr/>
          </p:nvSpPr>
          <p:spPr bwMode="auto">
            <a:xfrm>
              <a:off x="3885" y="2176"/>
              <a:ext cx="15" cy="15"/>
            </a:xfrm>
            <a:prstGeom prst="rect">
              <a:avLst/>
            </a:prstGeom>
            <a:solidFill>
              <a:srgbClr val="FFC000"/>
            </a:solidFill>
            <a:ln w="31750">
              <a:noFill/>
              <a:miter lim="800000"/>
              <a:headEnd/>
              <a:tailEnd/>
            </a:ln>
          </p:spPr>
          <p:txBody>
            <a:bodyPr vert="horz" wrap="square" lIns="91427" tIns="45713" rIns="91427" bIns="45713"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98" name="Rectangle 221">
              <a:extLst>
                <a:ext uri="{FF2B5EF4-FFF2-40B4-BE49-F238E27FC236}">
                  <a16:creationId xmlns:a16="http://schemas.microsoft.com/office/drawing/2014/main" id="{4CB07DB3-848A-4037-ACC7-E780AB3E0608}"/>
                </a:ext>
              </a:extLst>
            </p:cNvPr>
            <p:cNvSpPr>
              <a:spLocks noChangeArrowheads="1"/>
            </p:cNvSpPr>
            <p:nvPr/>
          </p:nvSpPr>
          <p:spPr bwMode="auto">
            <a:xfrm>
              <a:off x="3885" y="2216"/>
              <a:ext cx="15" cy="16"/>
            </a:xfrm>
            <a:prstGeom prst="rect">
              <a:avLst/>
            </a:prstGeom>
            <a:solidFill>
              <a:srgbClr val="FFC000"/>
            </a:solidFill>
            <a:ln w="31750">
              <a:noFill/>
              <a:miter lim="800000"/>
              <a:headEnd/>
              <a:tailEnd/>
            </a:ln>
          </p:spPr>
          <p:txBody>
            <a:bodyPr vert="horz" wrap="square" lIns="91427" tIns="45713" rIns="91427" bIns="45713"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99" name="Rectangle 222">
              <a:extLst>
                <a:ext uri="{FF2B5EF4-FFF2-40B4-BE49-F238E27FC236}">
                  <a16:creationId xmlns:a16="http://schemas.microsoft.com/office/drawing/2014/main" id="{B1F8B4F6-61D2-4693-A38C-926C5BA7D357}"/>
                </a:ext>
              </a:extLst>
            </p:cNvPr>
            <p:cNvSpPr>
              <a:spLocks noChangeArrowheads="1"/>
            </p:cNvSpPr>
            <p:nvPr/>
          </p:nvSpPr>
          <p:spPr bwMode="auto">
            <a:xfrm>
              <a:off x="3885" y="2254"/>
              <a:ext cx="15" cy="16"/>
            </a:xfrm>
            <a:prstGeom prst="rect">
              <a:avLst/>
            </a:prstGeom>
            <a:solidFill>
              <a:srgbClr val="FFC000"/>
            </a:solidFill>
            <a:ln w="31750">
              <a:noFill/>
              <a:miter lim="800000"/>
              <a:headEnd/>
              <a:tailEnd/>
            </a:ln>
          </p:spPr>
          <p:txBody>
            <a:bodyPr vert="horz" wrap="square" lIns="91427" tIns="45713" rIns="91427" bIns="45713"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100" name="Rectangle 223">
              <a:extLst>
                <a:ext uri="{FF2B5EF4-FFF2-40B4-BE49-F238E27FC236}">
                  <a16:creationId xmlns:a16="http://schemas.microsoft.com/office/drawing/2014/main" id="{29AC8177-08C4-4609-B2AC-3AA125D6143C}"/>
                </a:ext>
              </a:extLst>
            </p:cNvPr>
            <p:cNvSpPr>
              <a:spLocks noChangeArrowheads="1"/>
            </p:cNvSpPr>
            <p:nvPr/>
          </p:nvSpPr>
          <p:spPr bwMode="auto">
            <a:xfrm>
              <a:off x="3927" y="2098"/>
              <a:ext cx="15" cy="15"/>
            </a:xfrm>
            <a:prstGeom prst="rect">
              <a:avLst/>
            </a:prstGeom>
            <a:solidFill>
              <a:srgbClr val="FFC000"/>
            </a:solidFill>
            <a:ln w="31750">
              <a:noFill/>
              <a:miter lim="800000"/>
              <a:headEnd/>
              <a:tailEnd/>
            </a:ln>
          </p:spPr>
          <p:txBody>
            <a:bodyPr vert="horz" wrap="square" lIns="91427" tIns="45713" rIns="91427" bIns="45713"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101" name="Rectangle 224">
              <a:extLst>
                <a:ext uri="{FF2B5EF4-FFF2-40B4-BE49-F238E27FC236}">
                  <a16:creationId xmlns:a16="http://schemas.microsoft.com/office/drawing/2014/main" id="{CE352B3A-AD4A-4A21-921B-106845021D4B}"/>
                </a:ext>
              </a:extLst>
            </p:cNvPr>
            <p:cNvSpPr>
              <a:spLocks noChangeArrowheads="1"/>
            </p:cNvSpPr>
            <p:nvPr/>
          </p:nvSpPr>
          <p:spPr bwMode="auto">
            <a:xfrm>
              <a:off x="3927" y="2138"/>
              <a:ext cx="15" cy="15"/>
            </a:xfrm>
            <a:prstGeom prst="rect">
              <a:avLst/>
            </a:prstGeom>
            <a:solidFill>
              <a:srgbClr val="FFC000"/>
            </a:solidFill>
            <a:ln w="31750">
              <a:noFill/>
              <a:miter lim="800000"/>
              <a:headEnd/>
              <a:tailEnd/>
            </a:ln>
          </p:spPr>
          <p:txBody>
            <a:bodyPr vert="horz" wrap="square" lIns="91427" tIns="45713" rIns="91427" bIns="45713"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102" name="Rectangle 225">
              <a:extLst>
                <a:ext uri="{FF2B5EF4-FFF2-40B4-BE49-F238E27FC236}">
                  <a16:creationId xmlns:a16="http://schemas.microsoft.com/office/drawing/2014/main" id="{8134FB29-315A-421A-A4F5-4240E255F52C}"/>
                </a:ext>
              </a:extLst>
            </p:cNvPr>
            <p:cNvSpPr>
              <a:spLocks noChangeArrowheads="1"/>
            </p:cNvSpPr>
            <p:nvPr/>
          </p:nvSpPr>
          <p:spPr bwMode="auto">
            <a:xfrm>
              <a:off x="3927" y="2176"/>
              <a:ext cx="15" cy="15"/>
            </a:xfrm>
            <a:prstGeom prst="rect">
              <a:avLst/>
            </a:prstGeom>
            <a:solidFill>
              <a:srgbClr val="FFC000"/>
            </a:solidFill>
            <a:ln w="31750">
              <a:noFill/>
              <a:miter lim="800000"/>
              <a:headEnd/>
              <a:tailEnd/>
            </a:ln>
          </p:spPr>
          <p:txBody>
            <a:bodyPr vert="horz" wrap="square" lIns="91427" tIns="45713" rIns="91427" bIns="45713"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103" name="Rectangle 226">
              <a:extLst>
                <a:ext uri="{FF2B5EF4-FFF2-40B4-BE49-F238E27FC236}">
                  <a16:creationId xmlns:a16="http://schemas.microsoft.com/office/drawing/2014/main" id="{9C132CE6-01C7-4133-82A1-D82B73776F4C}"/>
                </a:ext>
              </a:extLst>
            </p:cNvPr>
            <p:cNvSpPr>
              <a:spLocks noChangeArrowheads="1"/>
            </p:cNvSpPr>
            <p:nvPr/>
          </p:nvSpPr>
          <p:spPr bwMode="auto">
            <a:xfrm>
              <a:off x="3927" y="2216"/>
              <a:ext cx="15" cy="16"/>
            </a:xfrm>
            <a:prstGeom prst="rect">
              <a:avLst/>
            </a:prstGeom>
            <a:solidFill>
              <a:srgbClr val="FFC000"/>
            </a:solidFill>
            <a:ln w="31750">
              <a:noFill/>
              <a:miter lim="800000"/>
              <a:headEnd/>
              <a:tailEnd/>
            </a:ln>
          </p:spPr>
          <p:txBody>
            <a:bodyPr vert="horz" wrap="square" lIns="91427" tIns="45713" rIns="91427" bIns="45713"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104" name="Rectangle 227">
              <a:extLst>
                <a:ext uri="{FF2B5EF4-FFF2-40B4-BE49-F238E27FC236}">
                  <a16:creationId xmlns:a16="http://schemas.microsoft.com/office/drawing/2014/main" id="{00AB402C-2FE6-4A71-955B-06E4B9F7B1F1}"/>
                </a:ext>
              </a:extLst>
            </p:cNvPr>
            <p:cNvSpPr>
              <a:spLocks noChangeArrowheads="1"/>
            </p:cNvSpPr>
            <p:nvPr/>
          </p:nvSpPr>
          <p:spPr bwMode="auto">
            <a:xfrm>
              <a:off x="3927" y="2254"/>
              <a:ext cx="15" cy="16"/>
            </a:xfrm>
            <a:prstGeom prst="rect">
              <a:avLst/>
            </a:prstGeom>
            <a:solidFill>
              <a:srgbClr val="FFC000"/>
            </a:solidFill>
            <a:ln w="31750">
              <a:noFill/>
              <a:miter lim="800000"/>
              <a:headEnd/>
              <a:tailEnd/>
            </a:ln>
          </p:spPr>
          <p:txBody>
            <a:bodyPr vert="horz" wrap="square" lIns="91427" tIns="45713" rIns="91427" bIns="45713"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105" name="Rectangle 228">
              <a:extLst>
                <a:ext uri="{FF2B5EF4-FFF2-40B4-BE49-F238E27FC236}">
                  <a16:creationId xmlns:a16="http://schemas.microsoft.com/office/drawing/2014/main" id="{50930E5C-CD44-42A2-BB2C-325B8569BB17}"/>
                </a:ext>
              </a:extLst>
            </p:cNvPr>
            <p:cNvSpPr>
              <a:spLocks noChangeArrowheads="1"/>
            </p:cNvSpPr>
            <p:nvPr/>
          </p:nvSpPr>
          <p:spPr bwMode="auto">
            <a:xfrm>
              <a:off x="3776" y="2176"/>
              <a:ext cx="15" cy="15"/>
            </a:xfrm>
            <a:prstGeom prst="rect">
              <a:avLst/>
            </a:prstGeom>
            <a:solidFill>
              <a:srgbClr val="FFC000"/>
            </a:solidFill>
            <a:ln w="31750">
              <a:noFill/>
              <a:miter lim="800000"/>
              <a:headEnd/>
              <a:tailEnd/>
            </a:ln>
          </p:spPr>
          <p:txBody>
            <a:bodyPr vert="horz" wrap="square" lIns="91427" tIns="45713" rIns="91427" bIns="45713"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106" name="Rectangle 229">
              <a:extLst>
                <a:ext uri="{FF2B5EF4-FFF2-40B4-BE49-F238E27FC236}">
                  <a16:creationId xmlns:a16="http://schemas.microsoft.com/office/drawing/2014/main" id="{E2BE410B-C198-4AAA-987E-DC7D3E6BEBE7}"/>
                </a:ext>
              </a:extLst>
            </p:cNvPr>
            <p:cNvSpPr>
              <a:spLocks noChangeArrowheads="1"/>
            </p:cNvSpPr>
            <p:nvPr/>
          </p:nvSpPr>
          <p:spPr bwMode="auto">
            <a:xfrm>
              <a:off x="3776" y="2216"/>
              <a:ext cx="15" cy="16"/>
            </a:xfrm>
            <a:prstGeom prst="rect">
              <a:avLst/>
            </a:prstGeom>
            <a:solidFill>
              <a:srgbClr val="FFC000"/>
            </a:solidFill>
            <a:ln w="31750">
              <a:noFill/>
              <a:miter lim="800000"/>
              <a:headEnd/>
              <a:tailEnd/>
            </a:ln>
          </p:spPr>
          <p:txBody>
            <a:bodyPr vert="horz" wrap="square" lIns="91427" tIns="45713" rIns="91427" bIns="45713"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107" name="Rectangle 230">
              <a:extLst>
                <a:ext uri="{FF2B5EF4-FFF2-40B4-BE49-F238E27FC236}">
                  <a16:creationId xmlns:a16="http://schemas.microsoft.com/office/drawing/2014/main" id="{F6E77048-34B9-436A-8E3A-4FF9AE2E9446}"/>
                </a:ext>
              </a:extLst>
            </p:cNvPr>
            <p:cNvSpPr>
              <a:spLocks noChangeArrowheads="1"/>
            </p:cNvSpPr>
            <p:nvPr/>
          </p:nvSpPr>
          <p:spPr bwMode="auto">
            <a:xfrm>
              <a:off x="3776" y="2254"/>
              <a:ext cx="15" cy="16"/>
            </a:xfrm>
            <a:prstGeom prst="rect">
              <a:avLst/>
            </a:prstGeom>
            <a:solidFill>
              <a:srgbClr val="FFC000"/>
            </a:solidFill>
            <a:ln w="31750">
              <a:noFill/>
              <a:miter lim="800000"/>
              <a:headEnd/>
              <a:tailEnd/>
            </a:ln>
          </p:spPr>
          <p:txBody>
            <a:bodyPr vert="horz" wrap="square" lIns="91427" tIns="45713" rIns="91427" bIns="45713"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108" name="Rectangle 231">
              <a:extLst>
                <a:ext uri="{FF2B5EF4-FFF2-40B4-BE49-F238E27FC236}">
                  <a16:creationId xmlns:a16="http://schemas.microsoft.com/office/drawing/2014/main" id="{33682785-3A33-4984-BE5C-302B7DB9B721}"/>
                </a:ext>
              </a:extLst>
            </p:cNvPr>
            <p:cNvSpPr>
              <a:spLocks noChangeArrowheads="1"/>
            </p:cNvSpPr>
            <p:nvPr/>
          </p:nvSpPr>
          <p:spPr bwMode="auto">
            <a:xfrm>
              <a:off x="3818" y="2176"/>
              <a:ext cx="15" cy="15"/>
            </a:xfrm>
            <a:prstGeom prst="rect">
              <a:avLst/>
            </a:prstGeom>
            <a:solidFill>
              <a:srgbClr val="FFC000"/>
            </a:solidFill>
            <a:ln w="31750">
              <a:noFill/>
              <a:miter lim="800000"/>
              <a:headEnd/>
              <a:tailEnd/>
            </a:ln>
          </p:spPr>
          <p:txBody>
            <a:bodyPr vert="horz" wrap="square" lIns="91427" tIns="45713" rIns="91427" bIns="45713"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109" name="Rectangle 232">
              <a:extLst>
                <a:ext uri="{FF2B5EF4-FFF2-40B4-BE49-F238E27FC236}">
                  <a16:creationId xmlns:a16="http://schemas.microsoft.com/office/drawing/2014/main" id="{F1088BE5-79A7-4E87-ACBF-E1DA8E035FF1}"/>
                </a:ext>
              </a:extLst>
            </p:cNvPr>
            <p:cNvSpPr>
              <a:spLocks noChangeArrowheads="1"/>
            </p:cNvSpPr>
            <p:nvPr/>
          </p:nvSpPr>
          <p:spPr bwMode="auto">
            <a:xfrm>
              <a:off x="3818" y="2216"/>
              <a:ext cx="15" cy="16"/>
            </a:xfrm>
            <a:prstGeom prst="rect">
              <a:avLst/>
            </a:prstGeom>
            <a:solidFill>
              <a:srgbClr val="FFC000"/>
            </a:solidFill>
            <a:ln w="31750">
              <a:noFill/>
              <a:miter lim="800000"/>
              <a:headEnd/>
              <a:tailEnd/>
            </a:ln>
          </p:spPr>
          <p:txBody>
            <a:bodyPr vert="horz" wrap="square" lIns="91427" tIns="45713" rIns="91427" bIns="45713"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110" name="Rectangle 233">
              <a:extLst>
                <a:ext uri="{FF2B5EF4-FFF2-40B4-BE49-F238E27FC236}">
                  <a16:creationId xmlns:a16="http://schemas.microsoft.com/office/drawing/2014/main" id="{0F433A3C-A55E-4A35-9A30-7D73870C0B65}"/>
                </a:ext>
              </a:extLst>
            </p:cNvPr>
            <p:cNvSpPr>
              <a:spLocks noChangeArrowheads="1"/>
            </p:cNvSpPr>
            <p:nvPr/>
          </p:nvSpPr>
          <p:spPr bwMode="auto">
            <a:xfrm>
              <a:off x="3818" y="2254"/>
              <a:ext cx="15" cy="16"/>
            </a:xfrm>
            <a:prstGeom prst="rect">
              <a:avLst/>
            </a:prstGeom>
            <a:solidFill>
              <a:srgbClr val="FFC000"/>
            </a:solidFill>
            <a:ln w="31750">
              <a:noFill/>
              <a:miter lim="800000"/>
              <a:headEnd/>
              <a:tailEnd/>
            </a:ln>
          </p:spPr>
          <p:txBody>
            <a:bodyPr vert="horz" wrap="square" lIns="91427" tIns="45713" rIns="91427" bIns="45713"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111" name="Rectangle 234">
              <a:extLst>
                <a:ext uri="{FF2B5EF4-FFF2-40B4-BE49-F238E27FC236}">
                  <a16:creationId xmlns:a16="http://schemas.microsoft.com/office/drawing/2014/main" id="{C7198B04-BE63-4B41-AF11-D3191CB77143}"/>
                </a:ext>
              </a:extLst>
            </p:cNvPr>
            <p:cNvSpPr>
              <a:spLocks noChangeArrowheads="1"/>
            </p:cNvSpPr>
            <p:nvPr/>
          </p:nvSpPr>
          <p:spPr bwMode="auto">
            <a:xfrm>
              <a:off x="3776" y="2295"/>
              <a:ext cx="15" cy="15"/>
            </a:xfrm>
            <a:prstGeom prst="rect">
              <a:avLst/>
            </a:prstGeom>
            <a:solidFill>
              <a:srgbClr val="FFC000"/>
            </a:solidFill>
            <a:ln w="31750">
              <a:noFill/>
              <a:miter lim="800000"/>
              <a:headEnd/>
              <a:tailEnd/>
            </a:ln>
          </p:spPr>
          <p:txBody>
            <a:bodyPr vert="horz" wrap="square" lIns="91427" tIns="45713" rIns="91427" bIns="45713"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112" name="Rectangle 235">
              <a:extLst>
                <a:ext uri="{FF2B5EF4-FFF2-40B4-BE49-F238E27FC236}">
                  <a16:creationId xmlns:a16="http://schemas.microsoft.com/office/drawing/2014/main" id="{F064149D-B4EE-4794-9ABF-F13D14D50068}"/>
                </a:ext>
              </a:extLst>
            </p:cNvPr>
            <p:cNvSpPr>
              <a:spLocks noChangeArrowheads="1"/>
            </p:cNvSpPr>
            <p:nvPr/>
          </p:nvSpPr>
          <p:spPr bwMode="auto">
            <a:xfrm>
              <a:off x="3818" y="2295"/>
              <a:ext cx="15" cy="15"/>
            </a:xfrm>
            <a:prstGeom prst="rect">
              <a:avLst/>
            </a:prstGeom>
            <a:solidFill>
              <a:srgbClr val="FFC000"/>
            </a:solidFill>
            <a:ln w="31750">
              <a:noFill/>
              <a:miter lim="800000"/>
              <a:headEnd/>
              <a:tailEnd/>
            </a:ln>
          </p:spPr>
          <p:txBody>
            <a:bodyPr vert="horz" wrap="square" lIns="91427" tIns="45713" rIns="91427" bIns="45713"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grpSp>
      <p:pic>
        <p:nvPicPr>
          <p:cNvPr id="113" name="Picture 112">
            <a:extLst>
              <a:ext uri="{FF2B5EF4-FFF2-40B4-BE49-F238E27FC236}">
                <a16:creationId xmlns:a16="http://schemas.microsoft.com/office/drawing/2014/main" id="{F4444E5D-88CF-4F61-996D-BB29840EF132}"/>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353508" y="2545250"/>
            <a:ext cx="985927" cy="652657"/>
          </a:xfrm>
          <a:prstGeom prst="rect">
            <a:avLst/>
          </a:prstGeom>
        </p:spPr>
      </p:pic>
      <p:sp>
        <p:nvSpPr>
          <p:cNvPr id="114" name="Rectangle 113">
            <a:extLst>
              <a:ext uri="{FF2B5EF4-FFF2-40B4-BE49-F238E27FC236}">
                <a16:creationId xmlns:a16="http://schemas.microsoft.com/office/drawing/2014/main" id="{2C740ECF-29E6-4C56-8C09-C3694AB00146}"/>
              </a:ext>
            </a:extLst>
          </p:cNvPr>
          <p:cNvSpPr/>
          <p:nvPr/>
        </p:nvSpPr>
        <p:spPr>
          <a:xfrm>
            <a:off x="4262918" y="4611120"/>
            <a:ext cx="3657081" cy="457135"/>
          </a:xfrm>
          <a:prstGeom prst="rect">
            <a:avLst/>
          </a:prstGeom>
          <a:solidFill>
            <a:sysClr val="window" lastClr="FFFFFF">
              <a:lumMod val="85000"/>
            </a:sysClr>
          </a:solidFill>
          <a:ln w="12700" cap="flat" cmpd="sng" algn="ctr">
            <a:solidFill>
              <a:sysClr val="windowText" lastClr="000000"/>
            </a:solidFill>
            <a:prstDash val="solid"/>
            <a:miter lim="800000"/>
          </a:ln>
          <a:effectLst/>
        </p:spPr>
        <p:txBody>
          <a:bodyPr lIns="182854" rtlCol="0" anchor="ct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1600" b="0" i="0" u="none" strike="noStrike" kern="0" cap="none" spc="-50" normalizeH="0" baseline="0" noProof="0" dirty="0">
                <a:ln>
                  <a:noFill/>
                </a:ln>
                <a:solidFill>
                  <a:prstClr val="black"/>
                </a:solidFill>
                <a:effectLst/>
                <a:uLnTx/>
                <a:uFillTx/>
                <a:latin typeface="Segoe UI Semibold" panose="020B0702040204020203" pitchFamily="34" charset="0"/>
                <a:ea typeface="+mn-ea"/>
                <a:cs typeface="Segoe UI Semibold" panose="020B0702040204020203" pitchFamily="34" charset="0"/>
              </a:rPr>
              <a:t>Secure and compliant</a:t>
            </a:r>
          </a:p>
        </p:txBody>
      </p:sp>
      <p:sp>
        <p:nvSpPr>
          <p:cNvPr id="115" name="Rectangle 114">
            <a:extLst>
              <a:ext uri="{FF2B5EF4-FFF2-40B4-BE49-F238E27FC236}">
                <a16:creationId xmlns:a16="http://schemas.microsoft.com/office/drawing/2014/main" id="{AEDE56EB-EB1D-4C8D-8B89-99C302AFC5E4}"/>
              </a:ext>
            </a:extLst>
          </p:cNvPr>
          <p:cNvSpPr/>
          <p:nvPr/>
        </p:nvSpPr>
        <p:spPr>
          <a:xfrm>
            <a:off x="4537198" y="5076427"/>
            <a:ext cx="3382800" cy="1599973"/>
          </a:xfrm>
          <a:prstGeom prst="rect">
            <a:avLst/>
          </a:prstGeom>
        </p:spPr>
        <p:txBody>
          <a:bodyPr wrap="square" lIns="109712" tIns="146284" rIns="91427" bIns="0">
            <a:noAutofit/>
          </a:bodyPr>
          <a:lstStyle/>
          <a:p>
            <a:pPr marL="0" marR="0" lvl="0" indent="0" algn="l" defTabSz="914400" eaLnBrk="1" fontAlgn="auto" latinLnBrk="0" hangingPunct="1">
              <a:lnSpc>
                <a:spcPct val="100000"/>
              </a:lnSpc>
              <a:spcBef>
                <a:spcPts val="600"/>
              </a:spcBef>
              <a:spcAft>
                <a:spcPts val="0"/>
              </a:spcAft>
              <a:buClrTx/>
              <a:buSzTx/>
              <a:buFontTx/>
              <a:buNone/>
              <a:tabLst/>
              <a:defRPr/>
            </a:pPr>
            <a:r>
              <a:rPr kumimoji="0" lang="en-US" sz="1400" b="1" i="0" u="none" strike="noStrike" kern="0" cap="none" spc="0" normalizeH="0" baseline="0" noProof="0" dirty="0">
                <a:ln>
                  <a:noFill/>
                </a:ln>
                <a:solidFill>
                  <a:srgbClr val="353535"/>
                </a:solidFill>
                <a:effectLst/>
                <a:uLnTx/>
                <a:uFillTx/>
              </a:rPr>
              <a:t>Passwords remain on-premises</a:t>
            </a:r>
            <a:br>
              <a:rPr kumimoji="0" lang="en-US" sz="1400" b="0" i="0" u="none" strike="noStrike" kern="0" cap="none" spc="0" normalizeH="0" baseline="0" noProof="0" dirty="0">
                <a:ln>
                  <a:noFill/>
                </a:ln>
                <a:solidFill>
                  <a:srgbClr val="353535"/>
                </a:solidFill>
                <a:effectLst/>
                <a:uLnTx/>
                <a:uFillTx/>
              </a:rPr>
            </a:br>
            <a:endParaRPr kumimoji="0" lang="en-US" sz="1400" b="0" i="0" u="none" strike="noStrike" kern="0" cap="none" spc="0" normalizeH="0" baseline="0" noProof="0" dirty="0">
              <a:ln>
                <a:noFill/>
              </a:ln>
              <a:solidFill>
                <a:srgbClr val="353535"/>
              </a:solidFill>
              <a:effectLst/>
              <a:uLnTx/>
              <a:uFillTx/>
            </a:endParaRPr>
          </a:p>
          <a:p>
            <a:pPr marL="0" marR="0" lvl="4" indent="0" algn="l" defTabSz="914400" eaLnBrk="1" fontAlgn="auto" latinLnBrk="0" hangingPunct="1">
              <a:lnSpc>
                <a:spcPct val="100000"/>
              </a:lnSpc>
              <a:spcBef>
                <a:spcPts val="600"/>
              </a:spcBef>
              <a:spcAft>
                <a:spcPts val="0"/>
              </a:spcAft>
              <a:buClrTx/>
              <a:buSzTx/>
              <a:buFontTx/>
              <a:buNone/>
              <a:tabLst/>
              <a:defRPr/>
            </a:pPr>
            <a:r>
              <a:rPr kumimoji="0" lang="en-US" sz="1400" b="0" i="0" u="none" strike="noStrike" kern="0" cap="none" spc="0" normalizeH="0" baseline="0" noProof="0" dirty="0">
                <a:ln>
                  <a:noFill/>
                </a:ln>
                <a:solidFill>
                  <a:srgbClr val="353535"/>
                </a:solidFill>
                <a:effectLst/>
                <a:uLnTx/>
                <a:uFillTx/>
              </a:rPr>
              <a:t>No DMZ and no </a:t>
            </a:r>
            <a:r>
              <a:rPr kumimoji="0" lang="en-US" sz="1400" b="0" i="0" u="sng" strike="noStrike" kern="0" cap="none" spc="0" normalizeH="0" baseline="0" noProof="0" dirty="0">
                <a:ln>
                  <a:noFill/>
                </a:ln>
                <a:solidFill>
                  <a:srgbClr val="353535"/>
                </a:solidFill>
                <a:effectLst/>
                <a:uLnTx/>
                <a:uFillTx/>
              </a:rPr>
              <a:t>inbound</a:t>
            </a:r>
            <a:r>
              <a:rPr kumimoji="0" lang="en-US" sz="1400" b="0" i="0" u="none" strike="noStrike" kern="0" cap="none" spc="0" normalizeH="0" baseline="0" noProof="0" dirty="0">
                <a:ln>
                  <a:noFill/>
                </a:ln>
                <a:solidFill>
                  <a:srgbClr val="353535"/>
                </a:solidFill>
                <a:effectLst/>
                <a:uLnTx/>
                <a:uFillTx/>
              </a:rPr>
              <a:t> firewall requirements</a:t>
            </a:r>
          </a:p>
        </p:txBody>
      </p:sp>
      <p:sp>
        <p:nvSpPr>
          <p:cNvPr id="116" name="Rectangle 115">
            <a:extLst>
              <a:ext uri="{FF2B5EF4-FFF2-40B4-BE49-F238E27FC236}">
                <a16:creationId xmlns:a16="http://schemas.microsoft.com/office/drawing/2014/main" id="{E3970639-F6FB-4AF2-B455-5E052DFCB06B}"/>
              </a:ext>
            </a:extLst>
          </p:cNvPr>
          <p:cNvSpPr/>
          <p:nvPr/>
        </p:nvSpPr>
        <p:spPr>
          <a:xfrm>
            <a:off x="8073482" y="4611120"/>
            <a:ext cx="3657081" cy="457135"/>
          </a:xfrm>
          <a:prstGeom prst="rect">
            <a:avLst/>
          </a:prstGeom>
          <a:solidFill>
            <a:sysClr val="window" lastClr="FFFFFF">
              <a:lumMod val="85000"/>
            </a:sysClr>
          </a:solidFill>
          <a:ln w="12700" cap="flat" cmpd="sng" algn="ctr">
            <a:solidFill>
              <a:sysClr val="windowText" lastClr="000000"/>
            </a:solidFill>
            <a:prstDash val="solid"/>
            <a:miter lim="800000"/>
          </a:ln>
          <a:effectLst/>
        </p:spPr>
        <p:txBody>
          <a:bodyPr lIns="182854" rtlCol="0" anchor="ct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1600" b="0" i="0" u="none" strike="noStrike" kern="0" cap="none" spc="-50" normalizeH="0" baseline="0" noProof="0" dirty="0">
                <a:ln>
                  <a:noFill/>
                </a:ln>
                <a:solidFill>
                  <a:prstClr val="black"/>
                </a:solidFill>
                <a:effectLst/>
                <a:uLnTx/>
                <a:uFillTx/>
                <a:latin typeface="Segoe UI Semibold" panose="020B0702040204020203" pitchFamily="34" charset="0"/>
                <a:ea typeface="+mn-ea"/>
                <a:cs typeface="Segoe UI Semibold" panose="020B0702040204020203" pitchFamily="34" charset="0"/>
              </a:rPr>
              <a:t>Easy to deploy &amp; administer</a:t>
            </a:r>
          </a:p>
        </p:txBody>
      </p:sp>
      <p:sp>
        <p:nvSpPr>
          <p:cNvPr id="117" name="Rectangle 116">
            <a:extLst>
              <a:ext uri="{FF2B5EF4-FFF2-40B4-BE49-F238E27FC236}">
                <a16:creationId xmlns:a16="http://schemas.microsoft.com/office/drawing/2014/main" id="{642D1F98-67BC-406A-8B38-8FAE04693B53}"/>
              </a:ext>
            </a:extLst>
          </p:cNvPr>
          <p:cNvSpPr/>
          <p:nvPr/>
        </p:nvSpPr>
        <p:spPr>
          <a:xfrm>
            <a:off x="8347762" y="5076427"/>
            <a:ext cx="3382800" cy="1599973"/>
          </a:xfrm>
          <a:prstGeom prst="rect">
            <a:avLst/>
          </a:prstGeom>
        </p:spPr>
        <p:txBody>
          <a:bodyPr wrap="square" lIns="109712" tIns="146284" rIns="91427" bIns="0">
            <a:noAutofit/>
          </a:bodyPr>
          <a:lstStyle/>
          <a:p>
            <a:pPr marL="0" marR="0" lvl="4" indent="0" algn="l" defTabSz="914400" eaLnBrk="1" fontAlgn="auto" latinLnBrk="0" hangingPunct="1">
              <a:lnSpc>
                <a:spcPct val="100000"/>
              </a:lnSpc>
              <a:spcBef>
                <a:spcPts val="600"/>
              </a:spcBef>
              <a:spcAft>
                <a:spcPts val="0"/>
              </a:spcAft>
              <a:buClrTx/>
              <a:buSzTx/>
              <a:buFontTx/>
              <a:buNone/>
              <a:tabLst/>
              <a:defRPr/>
            </a:pPr>
            <a:r>
              <a:rPr kumimoji="0" lang="en-US" sz="1400" b="0" i="0" u="none" strike="noStrike" kern="0" cap="none" spc="0" normalizeH="0" baseline="0" noProof="0" dirty="0">
                <a:ln>
                  <a:noFill/>
                </a:ln>
                <a:solidFill>
                  <a:srgbClr val="353535"/>
                </a:solidFill>
                <a:effectLst/>
                <a:uLnTx/>
                <a:uFillTx/>
              </a:rPr>
              <a:t>Agent-based deployment</a:t>
            </a:r>
            <a:br>
              <a:rPr kumimoji="0" lang="en-US" sz="1400" b="0" i="0" u="none" strike="noStrike" kern="0" cap="none" spc="0" normalizeH="0" baseline="0" noProof="0" dirty="0">
                <a:ln>
                  <a:noFill/>
                </a:ln>
                <a:solidFill>
                  <a:srgbClr val="353535"/>
                </a:solidFill>
                <a:effectLst/>
                <a:uLnTx/>
                <a:uFillTx/>
              </a:rPr>
            </a:br>
            <a:endParaRPr kumimoji="0" lang="en-US" sz="1400" b="0" i="0" u="none" strike="noStrike" kern="0" cap="none" spc="0" normalizeH="0" baseline="0" noProof="0" dirty="0">
              <a:ln>
                <a:noFill/>
              </a:ln>
              <a:solidFill>
                <a:srgbClr val="353535"/>
              </a:solidFill>
              <a:effectLst/>
              <a:uLnTx/>
              <a:uFillTx/>
            </a:endParaRPr>
          </a:p>
          <a:p>
            <a:pPr marL="0" marR="0" lvl="4" indent="0" algn="l" defTabSz="914400" eaLnBrk="1" fontAlgn="auto" latinLnBrk="0" hangingPunct="1">
              <a:lnSpc>
                <a:spcPct val="100000"/>
              </a:lnSpc>
              <a:spcBef>
                <a:spcPts val="600"/>
              </a:spcBef>
              <a:spcAft>
                <a:spcPts val="0"/>
              </a:spcAft>
              <a:buClrTx/>
              <a:buSzTx/>
              <a:buFontTx/>
              <a:buNone/>
              <a:tabLst/>
              <a:defRPr/>
            </a:pPr>
            <a:r>
              <a:rPr kumimoji="0" lang="en-US" sz="1400" b="0" i="0" u="none" strike="noStrike" kern="0" cap="none" spc="0" normalizeH="0" baseline="0" noProof="0" dirty="0">
                <a:ln>
                  <a:noFill/>
                </a:ln>
                <a:solidFill>
                  <a:srgbClr val="353535"/>
                </a:solidFill>
                <a:effectLst/>
                <a:uLnTx/>
                <a:uFillTx/>
              </a:rPr>
              <a:t>No complex on-premises deployments or network config</a:t>
            </a:r>
          </a:p>
          <a:p>
            <a:pPr marL="0" marR="0" lvl="4" indent="0" algn="l" defTabSz="914400" eaLnBrk="1" fontAlgn="auto" latinLnBrk="0" hangingPunct="1">
              <a:lnSpc>
                <a:spcPct val="150000"/>
              </a:lnSpc>
              <a:spcBef>
                <a:spcPts val="600"/>
              </a:spcBef>
              <a:spcAft>
                <a:spcPts val="0"/>
              </a:spcAft>
              <a:buClrTx/>
              <a:buSzTx/>
              <a:buFontTx/>
              <a:buNone/>
              <a:tabLst/>
              <a:defRPr/>
            </a:pPr>
            <a:r>
              <a:rPr kumimoji="0" lang="en-US" sz="1400" b="0" i="0" u="none" strike="noStrike" kern="0" cap="none" spc="0" normalizeH="0" baseline="0" noProof="0" dirty="0">
                <a:ln>
                  <a:noFill/>
                </a:ln>
                <a:solidFill>
                  <a:srgbClr val="353535"/>
                </a:solidFill>
                <a:effectLst/>
                <a:uLnTx/>
                <a:uFillTx/>
              </a:rPr>
              <a:t>Zero management overhead</a:t>
            </a:r>
          </a:p>
        </p:txBody>
      </p:sp>
      <p:sp>
        <p:nvSpPr>
          <p:cNvPr id="118" name="Rectangle 117">
            <a:extLst>
              <a:ext uri="{FF2B5EF4-FFF2-40B4-BE49-F238E27FC236}">
                <a16:creationId xmlns:a16="http://schemas.microsoft.com/office/drawing/2014/main" id="{2E9BD2A8-6F8C-460A-9263-F136C4A94849}"/>
              </a:ext>
            </a:extLst>
          </p:cNvPr>
          <p:cNvSpPr/>
          <p:nvPr/>
        </p:nvSpPr>
        <p:spPr>
          <a:xfrm>
            <a:off x="452352" y="4611120"/>
            <a:ext cx="3657081" cy="457135"/>
          </a:xfrm>
          <a:prstGeom prst="rect">
            <a:avLst/>
          </a:prstGeom>
          <a:solidFill>
            <a:sysClr val="window" lastClr="FFFFFF">
              <a:lumMod val="85000"/>
            </a:sysClr>
          </a:solidFill>
          <a:ln w="12700" cap="flat" cmpd="sng" algn="ctr">
            <a:solidFill>
              <a:sysClr val="windowText" lastClr="000000"/>
            </a:solidFill>
            <a:prstDash val="solid"/>
            <a:miter lim="800000"/>
          </a:ln>
          <a:effectLst/>
        </p:spPr>
        <p:txBody>
          <a:bodyPr lIns="182854" rtlCol="0" anchor="ct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1600" b="0" i="0" u="none" strike="noStrike" kern="0" cap="none" spc="-50" normalizeH="0" baseline="0" noProof="0" dirty="0">
                <a:ln>
                  <a:noFill/>
                </a:ln>
                <a:solidFill>
                  <a:prstClr val="black"/>
                </a:solidFill>
                <a:effectLst/>
                <a:uLnTx/>
                <a:uFillTx/>
                <a:latin typeface="Segoe UI Semibold" panose="020B0702040204020203" pitchFamily="34" charset="0"/>
                <a:ea typeface="+mn-ea"/>
                <a:cs typeface="Segoe UI Semibold" panose="020B0702040204020203" pitchFamily="34" charset="0"/>
              </a:rPr>
              <a:t>Great user experience</a:t>
            </a:r>
          </a:p>
        </p:txBody>
      </p:sp>
      <p:sp>
        <p:nvSpPr>
          <p:cNvPr id="119" name="Rectangle 118">
            <a:extLst>
              <a:ext uri="{FF2B5EF4-FFF2-40B4-BE49-F238E27FC236}">
                <a16:creationId xmlns:a16="http://schemas.microsoft.com/office/drawing/2014/main" id="{1B306670-5086-46B8-9194-510233210C07}"/>
              </a:ext>
            </a:extLst>
          </p:cNvPr>
          <p:cNvSpPr/>
          <p:nvPr/>
        </p:nvSpPr>
        <p:spPr>
          <a:xfrm>
            <a:off x="726633" y="5076427"/>
            <a:ext cx="3382800" cy="1599973"/>
          </a:xfrm>
          <a:prstGeom prst="rect">
            <a:avLst/>
          </a:prstGeom>
        </p:spPr>
        <p:txBody>
          <a:bodyPr wrap="square" lIns="109712" tIns="146284" rIns="91427" bIns="0">
            <a:noAutofit/>
          </a:bodyPr>
          <a:lstStyle/>
          <a:p>
            <a:pPr marL="0" marR="0" lvl="0" indent="0" algn="l" defTabSz="914400" eaLnBrk="1" fontAlgn="auto" latinLnBrk="0" hangingPunct="1">
              <a:lnSpc>
                <a:spcPct val="100000"/>
              </a:lnSpc>
              <a:spcBef>
                <a:spcPts val="600"/>
              </a:spcBef>
              <a:spcAft>
                <a:spcPts val="0"/>
              </a:spcAft>
              <a:buClrTx/>
              <a:buSzTx/>
              <a:buFontTx/>
              <a:buNone/>
              <a:tabLst/>
              <a:defRPr/>
            </a:pPr>
            <a:r>
              <a:rPr kumimoji="0" lang="en-US" sz="1400" b="0" i="0" u="none" strike="noStrike" kern="0" cap="none" spc="0" normalizeH="0" baseline="0" noProof="0" dirty="0">
                <a:ln>
                  <a:noFill/>
                </a:ln>
                <a:solidFill>
                  <a:srgbClr val="353535"/>
                </a:solidFill>
                <a:effectLst/>
                <a:uLnTx/>
                <a:uFillTx/>
              </a:rPr>
              <a:t>Same passwords to </a:t>
            </a:r>
            <a:r>
              <a:rPr lang="en-US" sz="1400" kern="0" dirty="0">
                <a:solidFill>
                  <a:srgbClr val="353535"/>
                </a:solidFill>
              </a:rPr>
              <a:t>authenticate to </a:t>
            </a:r>
            <a:r>
              <a:rPr kumimoji="0" lang="en-US" sz="1400" b="0" i="0" u="none" strike="noStrike" kern="0" cap="none" spc="0" normalizeH="0" baseline="0" noProof="0" dirty="0">
                <a:ln>
                  <a:noFill/>
                </a:ln>
                <a:solidFill>
                  <a:srgbClr val="353535"/>
                </a:solidFill>
                <a:effectLst/>
                <a:uLnTx/>
                <a:uFillTx/>
              </a:rPr>
              <a:t>cloud-based and on-premises apps</a:t>
            </a:r>
          </a:p>
          <a:p>
            <a:pPr marL="0" marR="0" lvl="0" indent="0" algn="l" defTabSz="914400" eaLnBrk="1" fontAlgn="auto" latinLnBrk="0" hangingPunct="1">
              <a:lnSpc>
                <a:spcPct val="100000"/>
              </a:lnSpc>
              <a:spcBef>
                <a:spcPts val="600"/>
              </a:spcBef>
              <a:spcAft>
                <a:spcPts val="0"/>
              </a:spcAft>
              <a:buClrTx/>
              <a:buSzTx/>
              <a:buFontTx/>
              <a:buNone/>
              <a:tabLst/>
              <a:defRPr/>
            </a:pPr>
            <a:r>
              <a:rPr kumimoji="0" lang="en-US" sz="1400" b="0" i="0" u="none" strike="noStrike" kern="0" cap="none" spc="0" normalizeH="0" baseline="0" noProof="0" dirty="0">
                <a:ln>
                  <a:noFill/>
                </a:ln>
                <a:solidFill>
                  <a:srgbClr val="353535"/>
                </a:solidFill>
                <a:effectLst/>
                <a:uLnTx/>
                <a:uFillTx/>
              </a:rPr>
              <a:t>Integrated with Self-Service Password Reset</a:t>
            </a:r>
          </a:p>
        </p:txBody>
      </p:sp>
      <p:sp>
        <p:nvSpPr>
          <p:cNvPr id="120" name="arrow_15">
            <a:extLst>
              <a:ext uri="{FF2B5EF4-FFF2-40B4-BE49-F238E27FC236}">
                <a16:creationId xmlns:a16="http://schemas.microsoft.com/office/drawing/2014/main" id="{B37C6C97-A74E-423E-9F31-15C210E1C87F}"/>
              </a:ext>
            </a:extLst>
          </p:cNvPr>
          <p:cNvSpPr>
            <a:spLocks noChangeAspect="1" noEditPoints="1"/>
          </p:cNvSpPr>
          <p:nvPr/>
        </p:nvSpPr>
        <p:spPr bwMode="auto">
          <a:xfrm>
            <a:off x="452352" y="5201032"/>
            <a:ext cx="274281" cy="273034"/>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9525" cap="sq">
            <a:solidFill>
              <a:srgbClr val="FFC000"/>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gradFill>
                <a:gsLst>
                  <a:gs pos="0">
                    <a:srgbClr val="505050"/>
                  </a:gs>
                  <a:gs pos="100000">
                    <a:srgbClr val="505050"/>
                  </a:gs>
                </a:gsLst>
                <a:lin ang="5400000" scaled="1"/>
              </a:gradFill>
              <a:effectLst/>
              <a:uLnTx/>
              <a:uFillTx/>
              <a:latin typeface="Calibri" panose="020F0502020204030204"/>
            </a:endParaRPr>
          </a:p>
        </p:txBody>
      </p:sp>
      <p:sp>
        <p:nvSpPr>
          <p:cNvPr id="121" name="arrow_15">
            <a:extLst>
              <a:ext uri="{FF2B5EF4-FFF2-40B4-BE49-F238E27FC236}">
                <a16:creationId xmlns:a16="http://schemas.microsoft.com/office/drawing/2014/main" id="{073499CA-B152-4019-B845-B62E3F57B62B}"/>
              </a:ext>
            </a:extLst>
          </p:cNvPr>
          <p:cNvSpPr>
            <a:spLocks noChangeAspect="1" noEditPoints="1"/>
          </p:cNvSpPr>
          <p:nvPr/>
        </p:nvSpPr>
        <p:spPr bwMode="auto">
          <a:xfrm>
            <a:off x="452352" y="5718618"/>
            <a:ext cx="274281" cy="273034"/>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9525" cap="sq">
            <a:solidFill>
              <a:srgbClr val="FFC000"/>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gradFill>
                <a:gsLst>
                  <a:gs pos="0">
                    <a:srgbClr val="505050"/>
                  </a:gs>
                  <a:gs pos="100000">
                    <a:srgbClr val="505050"/>
                  </a:gs>
                </a:gsLst>
                <a:lin ang="5400000" scaled="1"/>
              </a:gradFill>
              <a:effectLst/>
              <a:uLnTx/>
              <a:uFillTx/>
              <a:latin typeface="Calibri" panose="020F0502020204030204"/>
            </a:endParaRPr>
          </a:p>
        </p:txBody>
      </p:sp>
      <p:sp>
        <p:nvSpPr>
          <p:cNvPr id="122" name="arrow_15">
            <a:extLst>
              <a:ext uri="{FF2B5EF4-FFF2-40B4-BE49-F238E27FC236}">
                <a16:creationId xmlns:a16="http://schemas.microsoft.com/office/drawing/2014/main" id="{777526A7-4050-4ADF-BDEB-51BCEA0EC0DA}"/>
              </a:ext>
            </a:extLst>
          </p:cNvPr>
          <p:cNvSpPr>
            <a:spLocks noChangeAspect="1" noEditPoints="1"/>
          </p:cNvSpPr>
          <p:nvPr/>
        </p:nvSpPr>
        <p:spPr bwMode="auto">
          <a:xfrm>
            <a:off x="4262918" y="5201032"/>
            <a:ext cx="274281" cy="273034"/>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9525" cap="sq">
            <a:solidFill>
              <a:srgbClr val="FFC000"/>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gradFill>
                <a:gsLst>
                  <a:gs pos="0">
                    <a:srgbClr val="505050"/>
                  </a:gs>
                  <a:gs pos="100000">
                    <a:srgbClr val="505050"/>
                  </a:gs>
                </a:gsLst>
                <a:lin ang="5400000" scaled="1"/>
              </a:gradFill>
              <a:effectLst/>
              <a:uLnTx/>
              <a:uFillTx/>
              <a:latin typeface="Calibri" panose="020F0502020204030204"/>
            </a:endParaRPr>
          </a:p>
        </p:txBody>
      </p:sp>
      <p:sp>
        <p:nvSpPr>
          <p:cNvPr id="123" name="arrow_15">
            <a:extLst>
              <a:ext uri="{FF2B5EF4-FFF2-40B4-BE49-F238E27FC236}">
                <a16:creationId xmlns:a16="http://schemas.microsoft.com/office/drawing/2014/main" id="{EACA3177-908E-4187-9E62-50174BFA2FDC}"/>
              </a:ext>
            </a:extLst>
          </p:cNvPr>
          <p:cNvSpPr>
            <a:spLocks noChangeAspect="1" noEditPoints="1"/>
          </p:cNvSpPr>
          <p:nvPr/>
        </p:nvSpPr>
        <p:spPr bwMode="auto">
          <a:xfrm>
            <a:off x="4262918" y="5751463"/>
            <a:ext cx="274281" cy="273034"/>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9525" cap="sq">
            <a:solidFill>
              <a:srgbClr val="FFC000"/>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gradFill>
                <a:gsLst>
                  <a:gs pos="0">
                    <a:srgbClr val="505050"/>
                  </a:gs>
                  <a:gs pos="100000">
                    <a:srgbClr val="505050"/>
                  </a:gs>
                </a:gsLst>
                <a:lin ang="5400000" scaled="1"/>
              </a:gradFill>
              <a:effectLst/>
              <a:uLnTx/>
              <a:uFillTx/>
              <a:latin typeface="Calibri" panose="020F0502020204030204"/>
            </a:endParaRPr>
          </a:p>
        </p:txBody>
      </p:sp>
      <p:sp>
        <p:nvSpPr>
          <p:cNvPr id="124" name="arrow_15">
            <a:extLst>
              <a:ext uri="{FF2B5EF4-FFF2-40B4-BE49-F238E27FC236}">
                <a16:creationId xmlns:a16="http://schemas.microsoft.com/office/drawing/2014/main" id="{87EB23C8-D4CA-4CE1-828F-7CB01A3C3744}"/>
              </a:ext>
            </a:extLst>
          </p:cNvPr>
          <p:cNvSpPr>
            <a:spLocks noChangeAspect="1" noEditPoints="1"/>
          </p:cNvSpPr>
          <p:nvPr/>
        </p:nvSpPr>
        <p:spPr bwMode="auto">
          <a:xfrm>
            <a:off x="8083006" y="5201032"/>
            <a:ext cx="274281" cy="273034"/>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9525" cap="sq">
            <a:solidFill>
              <a:srgbClr val="FFC000"/>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gradFill>
                <a:gsLst>
                  <a:gs pos="0">
                    <a:srgbClr val="505050"/>
                  </a:gs>
                  <a:gs pos="100000">
                    <a:srgbClr val="505050"/>
                  </a:gs>
                </a:gsLst>
                <a:lin ang="5400000" scaled="1"/>
              </a:gradFill>
              <a:effectLst/>
              <a:uLnTx/>
              <a:uFillTx/>
              <a:latin typeface="Calibri" panose="020F0502020204030204"/>
            </a:endParaRPr>
          </a:p>
        </p:txBody>
      </p:sp>
      <p:sp>
        <p:nvSpPr>
          <p:cNvPr id="125" name="arrow_15">
            <a:extLst>
              <a:ext uri="{FF2B5EF4-FFF2-40B4-BE49-F238E27FC236}">
                <a16:creationId xmlns:a16="http://schemas.microsoft.com/office/drawing/2014/main" id="{BBB1E6FC-49EB-46E8-95BC-C069977AB348}"/>
              </a:ext>
            </a:extLst>
          </p:cNvPr>
          <p:cNvSpPr>
            <a:spLocks noChangeAspect="1" noEditPoints="1"/>
          </p:cNvSpPr>
          <p:nvPr/>
        </p:nvSpPr>
        <p:spPr bwMode="auto">
          <a:xfrm>
            <a:off x="8083006" y="5702195"/>
            <a:ext cx="274281" cy="273034"/>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9525" cap="sq">
            <a:solidFill>
              <a:srgbClr val="FFC000"/>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gradFill>
                <a:gsLst>
                  <a:gs pos="0">
                    <a:srgbClr val="505050"/>
                  </a:gs>
                  <a:gs pos="100000">
                    <a:srgbClr val="505050"/>
                  </a:gs>
                </a:gsLst>
                <a:lin ang="5400000" scaled="1"/>
              </a:gradFill>
              <a:effectLst/>
              <a:uLnTx/>
              <a:uFillTx/>
              <a:latin typeface="Calibri" panose="020F0502020204030204"/>
            </a:endParaRPr>
          </a:p>
        </p:txBody>
      </p:sp>
      <p:sp>
        <p:nvSpPr>
          <p:cNvPr id="126" name="arrow_15">
            <a:extLst>
              <a:ext uri="{FF2B5EF4-FFF2-40B4-BE49-F238E27FC236}">
                <a16:creationId xmlns:a16="http://schemas.microsoft.com/office/drawing/2014/main" id="{A8204F81-2162-414C-9025-5169F4E98300}"/>
              </a:ext>
            </a:extLst>
          </p:cNvPr>
          <p:cNvSpPr>
            <a:spLocks noChangeAspect="1" noEditPoints="1"/>
          </p:cNvSpPr>
          <p:nvPr/>
        </p:nvSpPr>
        <p:spPr bwMode="auto">
          <a:xfrm>
            <a:off x="8083006" y="6207169"/>
            <a:ext cx="274281" cy="273034"/>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9525" cap="sq">
            <a:solidFill>
              <a:srgbClr val="FFC000"/>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gradFill>
                <a:gsLst>
                  <a:gs pos="0">
                    <a:srgbClr val="505050"/>
                  </a:gs>
                  <a:gs pos="100000">
                    <a:srgbClr val="505050"/>
                  </a:gs>
                </a:gsLst>
                <a:lin ang="5400000" scaled="1"/>
              </a:gradFill>
              <a:effectLst/>
              <a:uLnTx/>
              <a:uFillTx/>
              <a:latin typeface="Calibri" panose="020F0502020204030204"/>
            </a:endParaRPr>
          </a:p>
        </p:txBody>
      </p:sp>
      <p:sp>
        <p:nvSpPr>
          <p:cNvPr id="127" name="Rectangle 126">
            <a:extLst>
              <a:ext uri="{FF2B5EF4-FFF2-40B4-BE49-F238E27FC236}">
                <a16:creationId xmlns:a16="http://schemas.microsoft.com/office/drawing/2014/main" id="{8DDFD1F4-E386-46F1-BB11-C9EA4F4D430E}"/>
              </a:ext>
            </a:extLst>
          </p:cNvPr>
          <p:cNvSpPr/>
          <p:nvPr/>
        </p:nvSpPr>
        <p:spPr>
          <a:xfrm>
            <a:off x="4535773" y="6145268"/>
            <a:ext cx="3378752" cy="826676"/>
          </a:xfrm>
          <a:prstGeom prst="rect">
            <a:avLst/>
          </a:prstGeom>
        </p:spPr>
        <p:txBody>
          <a:bodyPr wrap="square" lIns="109712" tIns="146284" rIns="91427" bIns="0">
            <a:noAutofit/>
          </a:bodyPr>
          <a:lstStyle/>
          <a:p>
            <a:pPr marL="0" marR="0" lvl="0" indent="0" algn="l" defTabSz="914400" eaLnBrk="1" fontAlgn="auto" latinLnBrk="0" hangingPunct="1">
              <a:lnSpc>
                <a:spcPct val="100000"/>
              </a:lnSpc>
              <a:spcBef>
                <a:spcPts val="600"/>
              </a:spcBef>
              <a:spcAft>
                <a:spcPts val="0"/>
              </a:spcAft>
              <a:buClrTx/>
              <a:buSzTx/>
              <a:buFontTx/>
              <a:buNone/>
              <a:tabLst/>
              <a:defRPr/>
            </a:pPr>
            <a:r>
              <a:rPr kumimoji="0" lang="en-US" sz="1400" b="0" i="0" u="none" strike="noStrike" kern="0" cap="none" spc="0" normalizeH="0" baseline="0" noProof="0" dirty="0">
                <a:ln>
                  <a:noFill/>
                </a:ln>
                <a:solidFill>
                  <a:srgbClr val="353535"/>
                </a:solidFill>
                <a:effectLst/>
                <a:uLnTx/>
                <a:uFillTx/>
              </a:rPr>
              <a:t>Integrated with </a:t>
            </a:r>
            <a:r>
              <a:rPr kumimoji="0" lang="en-US" sz="1400" b="1" i="0" u="none" strike="noStrike" kern="0" cap="none" spc="0" normalizeH="0" baseline="0" noProof="0" dirty="0">
                <a:ln>
                  <a:noFill/>
                </a:ln>
                <a:solidFill>
                  <a:srgbClr val="353535"/>
                </a:solidFill>
                <a:effectLst/>
                <a:uLnTx/>
                <a:uFillTx/>
              </a:rPr>
              <a:t>Smart Lockout, Identity Protection and Conditional Access</a:t>
            </a:r>
          </a:p>
        </p:txBody>
      </p:sp>
      <p:sp>
        <p:nvSpPr>
          <p:cNvPr id="128" name="arrow_15">
            <a:extLst>
              <a:ext uri="{FF2B5EF4-FFF2-40B4-BE49-F238E27FC236}">
                <a16:creationId xmlns:a16="http://schemas.microsoft.com/office/drawing/2014/main" id="{6689609E-23BE-4B22-8BB1-DFC792A1792B}"/>
              </a:ext>
            </a:extLst>
          </p:cNvPr>
          <p:cNvSpPr>
            <a:spLocks noChangeAspect="1" noEditPoints="1"/>
          </p:cNvSpPr>
          <p:nvPr/>
        </p:nvSpPr>
        <p:spPr bwMode="auto">
          <a:xfrm>
            <a:off x="4261492" y="6392694"/>
            <a:ext cx="274281" cy="273034"/>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9525" cap="sq">
            <a:solidFill>
              <a:srgbClr val="FFC000"/>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gradFill>
                <a:gsLst>
                  <a:gs pos="0">
                    <a:srgbClr val="505050"/>
                  </a:gs>
                  <a:gs pos="100000">
                    <a:srgbClr val="505050"/>
                  </a:gs>
                </a:gsLst>
                <a:lin ang="5400000" scaled="1"/>
              </a:gradFill>
              <a:effectLst/>
              <a:uLnTx/>
              <a:uFillTx/>
              <a:latin typeface="Calibri" panose="020F0502020204030204"/>
            </a:endParaRPr>
          </a:p>
        </p:txBody>
      </p:sp>
      <p:sp>
        <p:nvSpPr>
          <p:cNvPr id="129" name="Rectangle 128">
            <a:extLst>
              <a:ext uri="{FF2B5EF4-FFF2-40B4-BE49-F238E27FC236}">
                <a16:creationId xmlns:a16="http://schemas.microsoft.com/office/drawing/2014/main" id="{791EAEA5-BF93-4D3A-A97A-FFC02DD9A263}"/>
              </a:ext>
            </a:extLst>
          </p:cNvPr>
          <p:cNvSpPr/>
          <p:nvPr/>
        </p:nvSpPr>
        <p:spPr>
          <a:xfrm>
            <a:off x="452353" y="1577043"/>
            <a:ext cx="11617980" cy="738664"/>
          </a:xfrm>
          <a:prstGeom prst="rect">
            <a:avLst/>
          </a:prstGeom>
        </p:spPr>
        <p:txBody>
          <a:bodyPr wrap="square">
            <a:spAutoFit/>
          </a:bodyPr>
          <a:lstStyle/>
          <a:p>
            <a:pPr algn="l"/>
            <a:r>
              <a:rPr lang="en-US" sz="1400" b="1" dirty="0">
                <a:solidFill>
                  <a:schemeClr val="dk1"/>
                </a:solidFill>
                <a:cs typeface="Arial" charset="0"/>
                <a:sym typeface="Arial"/>
              </a:rPr>
              <a:t>Pass-through authentication (Azure AD Connect) enables users to login to cloud resources by validating their password against their on-premises local Active Directory (without the need to install AD FS). The used authentication protocols are the ones available on-premises (NTLM/Kerberos)</a:t>
            </a:r>
            <a:endParaRPr lang="fr-FR" sz="1400" b="1" dirty="0"/>
          </a:p>
        </p:txBody>
      </p:sp>
    </p:spTree>
    <p:extLst>
      <p:ext uri="{BB962C8B-B14F-4D97-AF65-F5344CB8AC3E}">
        <p14:creationId xmlns:p14="http://schemas.microsoft.com/office/powerpoint/2010/main" val="3029885052"/>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AD3495C3-3569-47F5-BAB4-334E7938B490}"/>
              </a:ext>
            </a:extLst>
          </p:cNvPr>
          <p:cNvSpPr>
            <a:spLocks noGrp="1"/>
          </p:cNvSpPr>
          <p:nvPr>
            <p:ph type="body" sz="quarter" idx="13"/>
          </p:nvPr>
        </p:nvSpPr>
        <p:spPr/>
        <p:txBody>
          <a:bodyPr/>
          <a:lstStyle/>
          <a:p>
            <a:r>
              <a:rPr lang="fr-FR" dirty="0"/>
              <a:t>Configuration</a:t>
            </a:r>
          </a:p>
        </p:txBody>
      </p:sp>
      <p:sp>
        <p:nvSpPr>
          <p:cNvPr id="5" name="Espace réservé du texte 2">
            <a:extLst>
              <a:ext uri="{FF2B5EF4-FFF2-40B4-BE49-F238E27FC236}">
                <a16:creationId xmlns:a16="http://schemas.microsoft.com/office/drawing/2014/main" id="{6ABFCF00-438A-4362-B35E-846476E32932}"/>
              </a:ext>
            </a:extLst>
          </p:cNvPr>
          <p:cNvSpPr txBox="1">
            <a:spLocks/>
          </p:cNvSpPr>
          <p:nvPr/>
        </p:nvSpPr>
        <p:spPr>
          <a:xfrm>
            <a:off x="366141" y="1922261"/>
            <a:ext cx="6126413" cy="766364"/>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00">
              <a:buFont typeface="Wingdings" panose="05000000000000000000" pitchFamily="2" charset="2"/>
              <a:buChar char="§"/>
              <a:defRPr/>
            </a:pPr>
            <a:r>
              <a:rPr lang="en-US" sz="1400" dirty="0">
                <a:gradFill>
                  <a:gsLst>
                    <a:gs pos="1250">
                      <a:srgbClr val="505050"/>
                    </a:gs>
                    <a:gs pos="100000">
                      <a:srgbClr val="505050"/>
                    </a:gs>
                  </a:gsLst>
                  <a:lin ang="5400000" scaled="0"/>
                </a:gradFill>
                <a:latin typeface="+mn-lt"/>
              </a:rPr>
              <a:t>Can be enable during Azure AD Connect setup </a:t>
            </a:r>
            <a:br>
              <a:rPr lang="en-US" sz="1400" dirty="0">
                <a:gradFill>
                  <a:gsLst>
                    <a:gs pos="1250">
                      <a:srgbClr val="505050"/>
                    </a:gs>
                    <a:gs pos="100000">
                      <a:srgbClr val="505050"/>
                    </a:gs>
                  </a:gsLst>
                  <a:lin ang="5400000" scaled="0"/>
                </a:gradFill>
                <a:latin typeface="+mn-lt"/>
              </a:rPr>
            </a:br>
            <a:r>
              <a:rPr lang="en-US" sz="1400" dirty="0">
                <a:gradFill>
                  <a:gsLst>
                    <a:gs pos="1250">
                      <a:srgbClr val="505050"/>
                    </a:gs>
                    <a:gs pos="100000">
                      <a:srgbClr val="505050"/>
                    </a:gs>
                  </a:gsLst>
                  <a:lin ang="5400000" scaled="0"/>
                </a:gradFill>
                <a:latin typeface="+mn-lt"/>
              </a:rPr>
              <a:t>or If you have already installed Azure AD Connect select Change user sign-in task.</a:t>
            </a:r>
          </a:p>
        </p:txBody>
      </p:sp>
      <p:grpSp>
        <p:nvGrpSpPr>
          <p:cNvPr id="18" name="Group 17">
            <a:extLst>
              <a:ext uri="{FF2B5EF4-FFF2-40B4-BE49-F238E27FC236}">
                <a16:creationId xmlns:a16="http://schemas.microsoft.com/office/drawing/2014/main" id="{37F2762F-A23E-450A-9B2A-7D4F95A252B8}"/>
              </a:ext>
            </a:extLst>
          </p:cNvPr>
          <p:cNvGrpSpPr/>
          <p:nvPr/>
        </p:nvGrpSpPr>
        <p:grpSpPr>
          <a:xfrm>
            <a:off x="6675432" y="388336"/>
            <a:ext cx="4447789" cy="3209590"/>
            <a:chOff x="5885203" y="29491"/>
            <a:chExt cx="5082372" cy="3547963"/>
          </a:xfrm>
        </p:grpSpPr>
        <p:pic>
          <p:nvPicPr>
            <p:cNvPr id="4" name="Picture 3">
              <a:extLst>
                <a:ext uri="{FF2B5EF4-FFF2-40B4-BE49-F238E27FC236}">
                  <a16:creationId xmlns:a16="http://schemas.microsoft.com/office/drawing/2014/main" id="{81C70F0F-D63B-4E13-981E-F0395F8FF1BD}"/>
                </a:ext>
              </a:extLst>
            </p:cNvPr>
            <p:cNvPicPr>
              <a:picLocks noChangeAspect="1"/>
            </p:cNvPicPr>
            <p:nvPr/>
          </p:nvPicPr>
          <p:blipFill>
            <a:blip r:embed="rId3"/>
            <a:stretch>
              <a:fillRect/>
            </a:stretch>
          </p:blipFill>
          <p:spPr>
            <a:xfrm>
              <a:off x="5885203" y="29491"/>
              <a:ext cx="5082372" cy="3547963"/>
            </a:xfrm>
            <a:prstGeom prst="rect">
              <a:avLst/>
            </a:prstGeom>
          </p:spPr>
        </p:pic>
        <p:sp>
          <p:nvSpPr>
            <p:cNvPr id="13" name="Oval 12">
              <a:extLst>
                <a:ext uri="{FF2B5EF4-FFF2-40B4-BE49-F238E27FC236}">
                  <a16:creationId xmlns:a16="http://schemas.microsoft.com/office/drawing/2014/main" id="{6BF04627-B463-47B1-9BEA-F6305CCE98AA}"/>
                </a:ext>
              </a:extLst>
            </p:cNvPr>
            <p:cNvSpPr/>
            <p:nvPr/>
          </p:nvSpPr>
          <p:spPr>
            <a:xfrm>
              <a:off x="6940279" y="979900"/>
              <a:ext cx="1472494" cy="235911"/>
            </a:xfrm>
            <a:prstGeom prst="ellipse">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nl-NL" sz="1800"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17" name="Group 16">
            <a:extLst>
              <a:ext uri="{FF2B5EF4-FFF2-40B4-BE49-F238E27FC236}">
                <a16:creationId xmlns:a16="http://schemas.microsoft.com/office/drawing/2014/main" id="{A4E0714D-0052-4D52-825E-671B4B252D77}"/>
              </a:ext>
            </a:extLst>
          </p:cNvPr>
          <p:cNvGrpSpPr/>
          <p:nvPr/>
        </p:nvGrpSpPr>
        <p:grpSpPr>
          <a:xfrm>
            <a:off x="4623658" y="4137335"/>
            <a:ext cx="4085297" cy="2628396"/>
            <a:chOff x="761355" y="4048351"/>
            <a:chExt cx="4572000" cy="2930525"/>
          </a:xfrm>
        </p:grpSpPr>
        <p:pic>
          <p:nvPicPr>
            <p:cNvPr id="15" name="Content Placeholder 4">
              <a:extLst>
                <a:ext uri="{FF2B5EF4-FFF2-40B4-BE49-F238E27FC236}">
                  <a16:creationId xmlns:a16="http://schemas.microsoft.com/office/drawing/2014/main" id="{3E44F260-7DA7-4F2C-A68E-CA8DB3A28E38}"/>
                </a:ext>
              </a:extLst>
            </p:cNvPr>
            <p:cNvPicPr>
              <a:picLocks noChangeAspect="1"/>
            </p:cNvPicPr>
            <p:nvPr/>
          </p:nvPicPr>
          <p:blipFill>
            <a:blip r:embed="rId4"/>
            <a:stretch>
              <a:fillRect/>
            </a:stretch>
          </p:blipFill>
          <p:spPr>
            <a:xfrm>
              <a:off x="761355" y="4048351"/>
              <a:ext cx="4572000" cy="2930525"/>
            </a:xfrm>
            <a:prstGeom prst="rect">
              <a:avLst/>
            </a:prstGeom>
          </p:spPr>
        </p:pic>
        <p:sp>
          <p:nvSpPr>
            <p:cNvPr id="16" name="Oval 15">
              <a:extLst>
                <a:ext uri="{FF2B5EF4-FFF2-40B4-BE49-F238E27FC236}">
                  <a16:creationId xmlns:a16="http://schemas.microsoft.com/office/drawing/2014/main" id="{180FAB9C-0B29-4756-A136-B9B04D4D1D43}"/>
                </a:ext>
              </a:extLst>
            </p:cNvPr>
            <p:cNvSpPr/>
            <p:nvPr/>
          </p:nvSpPr>
          <p:spPr>
            <a:xfrm>
              <a:off x="2196723" y="5513674"/>
              <a:ext cx="1294718" cy="252412"/>
            </a:xfrm>
            <a:prstGeom prst="ellipse">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nl-NL" sz="1800"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10" name="Group 9">
            <a:extLst>
              <a:ext uri="{FF2B5EF4-FFF2-40B4-BE49-F238E27FC236}">
                <a16:creationId xmlns:a16="http://schemas.microsoft.com/office/drawing/2014/main" id="{BC521198-A5C8-41A7-B113-E960B9F91BF6}"/>
              </a:ext>
            </a:extLst>
          </p:cNvPr>
          <p:cNvGrpSpPr/>
          <p:nvPr/>
        </p:nvGrpSpPr>
        <p:grpSpPr>
          <a:xfrm>
            <a:off x="7758270" y="4738072"/>
            <a:ext cx="3946307" cy="2140906"/>
            <a:chOff x="3810000" y="2314575"/>
            <a:chExt cx="4572000" cy="2228850"/>
          </a:xfrm>
        </p:grpSpPr>
        <p:pic>
          <p:nvPicPr>
            <p:cNvPr id="11" name="Picture 10">
              <a:extLst>
                <a:ext uri="{FF2B5EF4-FFF2-40B4-BE49-F238E27FC236}">
                  <a16:creationId xmlns:a16="http://schemas.microsoft.com/office/drawing/2014/main" id="{E2C43542-931F-4098-97DA-A926F16CD174}"/>
                </a:ext>
              </a:extLst>
            </p:cNvPr>
            <p:cNvPicPr>
              <a:picLocks noChangeAspect="1"/>
            </p:cNvPicPr>
            <p:nvPr/>
          </p:nvPicPr>
          <p:blipFill>
            <a:blip r:embed="rId5"/>
            <a:stretch>
              <a:fillRect/>
            </a:stretch>
          </p:blipFill>
          <p:spPr>
            <a:xfrm>
              <a:off x="3810000" y="2314575"/>
              <a:ext cx="4572000" cy="2228850"/>
            </a:xfrm>
            <a:prstGeom prst="rect">
              <a:avLst/>
            </a:prstGeom>
          </p:spPr>
        </p:pic>
        <p:sp>
          <p:nvSpPr>
            <p:cNvPr id="12" name="Oval 11">
              <a:extLst>
                <a:ext uri="{FF2B5EF4-FFF2-40B4-BE49-F238E27FC236}">
                  <a16:creationId xmlns:a16="http://schemas.microsoft.com/office/drawing/2014/main" id="{61566B9B-4024-4F31-9E2E-01C9B6ED0BDE}"/>
                </a:ext>
              </a:extLst>
            </p:cNvPr>
            <p:cNvSpPr/>
            <p:nvPr/>
          </p:nvSpPr>
          <p:spPr>
            <a:xfrm>
              <a:off x="3886200" y="2727960"/>
              <a:ext cx="1005840" cy="381000"/>
            </a:xfrm>
            <a:prstGeom prst="ellipse">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nl-NL" sz="1800" b="0" i="0" u="none" strike="noStrike" kern="1200" cap="none" spc="0" normalizeH="0" baseline="0" noProof="0">
                <a:ln>
                  <a:noFill/>
                </a:ln>
                <a:solidFill>
                  <a:prstClr val="white"/>
                </a:solidFill>
                <a:effectLst/>
                <a:uLnTx/>
                <a:uFillTx/>
                <a:latin typeface="Segoe UI"/>
                <a:ea typeface="+mn-ea"/>
                <a:cs typeface="+mn-cs"/>
              </a:endParaRPr>
            </a:p>
          </p:txBody>
        </p:sp>
      </p:grpSp>
      <p:sp>
        <p:nvSpPr>
          <p:cNvPr id="19" name="Espace réservé du texte 2">
            <a:extLst>
              <a:ext uri="{FF2B5EF4-FFF2-40B4-BE49-F238E27FC236}">
                <a16:creationId xmlns:a16="http://schemas.microsoft.com/office/drawing/2014/main" id="{A05AB677-DCC4-4B3C-B944-0B03617FAA4A}"/>
              </a:ext>
            </a:extLst>
          </p:cNvPr>
          <p:cNvSpPr txBox="1">
            <a:spLocks/>
          </p:cNvSpPr>
          <p:nvPr/>
        </p:nvSpPr>
        <p:spPr>
          <a:xfrm>
            <a:off x="366141" y="3967420"/>
            <a:ext cx="3931877" cy="3194721"/>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00">
              <a:buFont typeface="Wingdings" panose="05000000000000000000" pitchFamily="2" charset="2"/>
              <a:buChar char="§"/>
              <a:defRPr/>
            </a:pPr>
            <a:endParaRPr lang="en-US" sz="1400" dirty="0">
              <a:gradFill>
                <a:gsLst>
                  <a:gs pos="1250">
                    <a:srgbClr val="505050"/>
                  </a:gs>
                  <a:gs pos="100000">
                    <a:srgbClr val="505050"/>
                  </a:gs>
                </a:gsLst>
                <a:lin ang="5400000" scaled="0"/>
              </a:gradFill>
              <a:latin typeface="+mn-lt"/>
            </a:endParaRPr>
          </a:p>
          <a:p>
            <a:pPr marL="317500">
              <a:buFont typeface="Wingdings" panose="05000000000000000000" pitchFamily="2" charset="2"/>
              <a:buChar char="§"/>
              <a:defRPr/>
            </a:pPr>
            <a:r>
              <a:rPr lang="en-US" sz="1400" b="1" dirty="0">
                <a:gradFill>
                  <a:gsLst>
                    <a:gs pos="1250">
                      <a:srgbClr val="505050"/>
                    </a:gs>
                    <a:gs pos="100000">
                      <a:srgbClr val="505050"/>
                    </a:gs>
                  </a:gsLst>
                  <a:lin ang="5400000" scaled="0"/>
                </a:gradFill>
                <a:latin typeface="+mn-lt"/>
              </a:rPr>
              <a:t>The first PTA agent always deploys on the AAD Connect server itself</a:t>
            </a:r>
          </a:p>
          <a:p>
            <a:pPr marL="558800" lvl="1">
              <a:buFont typeface="Wingdings" panose="05000000000000000000" pitchFamily="2" charset="2"/>
              <a:buChar char="§"/>
              <a:defRPr/>
            </a:pPr>
            <a:r>
              <a:rPr lang="en-US" sz="1100" dirty="0">
                <a:gradFill>
                  <a:gsLst>
                    <a:gs pos="1250">
                      <a:srgbClr val="505050"/>
                    </a:gs>
                    <a:gs pos="100000">
                      <a:srgbClr val="505050"/>
                    </a:gs>
                  </a:gsLst>
                  <a:lin ang="5400000" scaled="0"/>
                </a:gradFill>
                <a:latin typeface="+mn-lt"/>
              </a:rPr>
              <a:t>Remember to deploy more (3 seems to be the magic number)</a:t>
            </a:r>
            <a:br>
              <a:rPr lang="en-US" sz="1100" dirty="0">
                <a:gradFill>
                  <a:gsLst>
                    <a:gs pos="1250">
                      <a:srgbClr val="505050"/>
                    </a:gs>
                    <a:gs pos="100000">
                      <a:srgbClr val="505050"/>
                    </a:gs>
                  </a:gsLst>
                  <a:lin ang="5400000" scaled="0"/>
                </a:gradFill>
                <a:latin typeface="+mn-lt"/>
              </a:rPr>
            </a:br>
            <a:br>
              <a:rPr lang="en-US" sz="1100" dirty="0">
                <a:gradFill>
                  <a:gsLst>
                    <a:gs pos="1250">
                      <a:srgbClr val="505050"/>
                    </a:gs>
                    <a:gs pos="100000">
                      <a:srgbClr val="505050"/>
                    </a:gs>
                  </a:gsLst>
                  <a:lin ang="5400000" scaled="0"/>
                </a:gradFill>
                <a:latin typeface="+mn-lt"/>
              </a:rPr>
            </a:br>
            <a:endParaRPr lang="en-US" sz="200" dirty="0">
              <a:gradFill>
                <a:gsLst>
                  <a:gs pos="1250">
                    <a:srgbClr val="505050"/>
                  </a:gs>
                  <a:gs pos="100000">
                    <a:srgbClr val="505050"/>
                  </a:gs>
                </a:gsLst>
                <a:lin ang="5400000" scaled="0"/>
              </a:gradFill>
              <a:latin typeface="+mn-lt"/>
            </a:endParaRPr>
          </a:p>
          <a:p>
            <a:pPr marL="317500">
              <a:buFont typeface="Wingdings" panose="05000000000000000000" pitchFamily="2" charset="2"/>
              <a:buChar char="§"/>
              <a:defRPr/>
            </a:pPr>
            <a:r>
              <a:rPr lang="en-US" sz="1400" dirty="0">
                <a:gradFill>
                  <a:gsLst>
                    <a:gs pos="1250">
                      <a:srgbClr val="505050"/>
                    </a:gs>
                    <a:gs pos="100000">
                      <a:srgbClr val="505050"/>
                    </a:gs>
                  </a:gsLst>
                  <a:lin ang="5400000" scaled="0"/>
                </a:gradFill>
                <a:latin typeface="+mn-lt"/>
              </a:rPr>
              <a:t>Install additional Authentication Agents on a server other than the one running Azure AD Connect and the first Authentication Agent.  </a:t>
            </a:r>
            <a:br>
              <a:rPr lang="en-US" sz="1400" dirty="0">
                <a:gradFill>
                  <a:gsLst>
                    <a:gs pos="1250">
                      <a:srgbClr val="505050"/>
                    </a:gs>
                    <a:gs pos="100000">
                      <a:srgbClr val="505050"/>
                    </a:gs>
                  </a:gsLst>
                  <a:lin ang="5400000" scaled="0"/>
                </a:gradFill>
                <a:latin typeface="+mn-lt"/>
              </a:rPr>
            </a:br>
            <a:endParaRPr lang="en-US" sz="1400" dirty="0">
              <a:gradFill>
                <a:gsLst>
                  <a:gs pos="1250">
                    <a:srgbClr val="505050"/>
                  </a:gs>
                  <a:gs pos="100000">
                    <a:srgbClr val="505050"/>
                  </a:gs>
                </a:gsLst>
                <a:lin ang="5400000" scaled="0"/>
              </a:gradFill>
              <a:latin typeface="+mn-lt"/>
            </a:endParaRPr>
          </a:p>
          <a:p>
            <a:pPr marL="317500">
              <a:buFont typeface="Wingdings" panose="05000000000000000000" pitchFamily="2" charset="2"/>
              <a:buChar char="§"/>
              <a:defRPr/>
            </a:pPr>
            <a:r>
              <a:rPr lang="en-US" sz="1400" dirty="0">
                <a:gradFill>
                  <a:gsLst>
                    <a:gs pos="1250">
                      <a:srgbClr val="505050"/>
                    </a:gs>
                    <a:gs pos="100000">
                      <a:srgbClr val="505050"/>
                    </a:gs>
                  </a:gsLst>
                  <a:lin ang="5400000" scaled="0"/>
                </a:gradFill>
                <a:latin typeface="+mn-lt"/>
              </a:rPr>
              <a:t>Note : PTA doesn’t load balance traffic between PTA agents today …</a:t>
            </a:r>
          </a:p>
          <a:p>
            <a:pPr marL="317500">
              <a:buFont typeface="Wingdings" panose="05000000000000000000" pitchFamily="2" charset="2"/>
              <a:buChar char="§"/>
              <a:defRPr/>
            </a:pPr>
            <a:endParaRPr lang="en-US" sz="1400" dirty="0">
              <a:gradFill>
                <a:gsLst>
                  <a:gs pos="1250">
                    <a:srgbClr val="505050"/>
                  </a:gs>
                  <a:gs pos="100000">
                    <a:srgbClr val="505050"/>
                  </a:gs>
                </a:gsLst>
                <a:lin ang="5400000" scaled="0"/>
              </a:gradFill>
              <a:latin typeface="+mn-lt"/>
            </a:endParaRPr>
          </a:p>
          <a:p>
            <a:pPr marL="0" marR="0" lvl="0" indent="0" algn="l" defTabSz="932742" rtl="0" eaLnBrk="1" fontAlgn="auto" latinLnBrk="0" hangingPunct="1">
              <a:lnSpc>
                <a:spcPct val="90000"/>
              </a:lnSpc>
              <a:spcBef>
                <a:spcPct val="20000"/>
              </a:spcBef>
              <a:spcAft>
                <a:spcPts val="0"/>
              </a:spcAft>
              <a:buClrTx/>
              <a:buSzPct val="90000"/>
              <a:buNone/>
              <a:tabLst/>
              <a:defRPr/>
            </a:pPr>
            <a:endParaRPr kumimoji="0" lang="fr-FR" sz="1100" b="0" i="0" u="none" strike="noStrike" kern="1200" cap="none" spc="0" normalizeH="0" baseline="0" noProof="0" dirty="0">
              <a:ln>
                <a:noFill/>
              </a:ln>
              <a:gradFill>
                <a:gsLst>
                  <a:gs pos="1250">
                    <a:srgbClr val="505050"/>
                  </a:gs>
                  <a:gs pos="100000">
                    <a:srgbClr val="505050"/>
                  </a:gs>
                </a:gsLst>
                <a:lin ang="5400000" scaled="0"/>
              </a:gradFill>
              <a:effectLst/>
              <a:uLnTx/>
              <a:uFillTx/>
              <a:latin typeface="+mn-lt"/>
              <a:ea typeface="+mn-ea"/>
              <a:cs typeface="+mn-cs"/>
            </a:endParaRPr>
          </a:p>
        </p:txBody>
      </p:sp>
      <p:sp>
        <p:nvSpPr>
          <p:cNvPr id="20" name="Rectangle 19">
            <a:extLst>
              <a:ext uri="{FF2B5EF4-FFF2-40B4-BE49-F238E27FC236}">
                <a16:creationId xmlns:a16="http://schemas.microsoft.com/office/drawing/2014/main" id="{B9D13FCD-D501-42A9-B563-6A82CEA353DC}"/>
              </a:ext>
            </a:extLst>
          </p:cNvPr>
          <p:cNvSpPr/>
          <p:nvPr/>
        </p:nvSpPr>
        <p:spPr>
          <a:xfrm>
            <a:off x="91824" y="3367093"/>
            <a:ext cx="6216650" cy="461665"/>
          </a:xfrm>
          <a:prstGeom prst="rect">
            <a:avLst/>
          </a:prstGeom>
        </p:spPr>
        <p:txBody>
          <a:bodyPr>
            <a:spAutoFit/>
          </a:bodyPr>
          <a:lstStyle/>
          <a:p>
            <a:pPr marL="317500" algn="l">
              <a:defRPr/>
            </a:pPr>
            <a:r>
              <a:rPr lang="en-US" sz="1200" dirty="0">
                <a:hlinkClick r:id="rId6"/>
              </a:rPr>
              <a:t>https://docs.microsoft.com/en-us/azure/active-directory/connect/active-directory-aadconnect-pass-through-authentication-quick-start</a:t>
            </a:r>
            <a:r>
              <a:rPr lang="en-US" sz="1200" dirty="0"/>
              <a:t>   </a:t>
            </a:r>
            <a:endParaRPr lang="en-US" sz="1200" dirty="0">
              <a:gradFill>
                <a:gsLst>
                  <a:gs pos="1250">
                    <a:srgbClr val="505050"/>
                  </a:gs>
                  <a:gs pos="100000">
                    <a:srgbClr val="505050"/>
                  </a:gs>
                </a:gsLst>
                <a:lin ang="5400000" scaled="0"/>
              </a:gradFill>
            </a:endParaRPr>
          </a:p>
        </p:txBody>
      </p:sp>
    </p:spTree>
    <p:extLst>
      <p:ext uri="{BB962C8B-B14F-4D97-AF65-F5344CB8AC3E}">
        <p14:creationId xmlns:p14="http://schemas.microsoft.com/office/powerpoint/2010/main" val="25895073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FD185D3-4D06-43FF-AFF6-F3266F04CD1A}"/>
              </a:ext>
            </a:extLst>
          </p:cNvPr>
          <p:cNvSpPr>
            <a:spLocks noGrp="1"/>
          </p:cNvSpPr>
          <p:nvPr>
            <p:ph type="sldNum" sz="quarter" idx="4"/>
          </p:nvPr>
        </p:nvSpPr>
        <p:spPr/>
        <p:txBody>
          <a:bodyPr/>
          <a:lstStyle/>
          <a:p>
            <a:pPr defTabSz="932742">
              <a:lnSpc>
                <a:spcPct val="90000"/>
              </a:lnSpc>
              <a:spcBef>
                <a:spcPct val="0"/>
              </a:spcBef>
            </a:pPr>
            <a:fld id="{ED077441-DF17-4513-BACB-525ED94CFAE4}" type="slidenum">
              <a:rPr lang="en-US" smtClean="0"/>
              <a:pPr defTabSz="932742">
                <a:lnSpc>
                  <a:spcPct val="90000"/>
                </a:lnSpc>
                <a:spcBef>
                  <a:spcPct val="0"/>
                </a:spcBef>
              </a:pPr>
              <a:t>11</a:t>
            </a:fld>
            <a:endParaRPr lang="en-US" dirty="0"/>
          </a:p>
        </p:txBody>
      </p:sp>
      <p:sp>
        <p:nvSpPr>
          <p:cNvPr id="3" name="Text Placeholder 2">
            <a:extLst>
              <a:ext uri="{FF2B5EF4-FFF2-40B4-BE49-F238E27FC236}">
                <a16:creationId xmlns:a16="http://schemas.microsoft.com/office/drawing/2014/main" id="{1358D8D7-AE39-41FB-B296-B78FE49309F3}"/>
              </a:ext>
            </a:extLst>
          </p:cNvPr>
          <p:cNvSpPr>
            <a:spLocks noGrp="1"/>
          </p:cNvSpPr>
          <p:nvPr>
            <p:ph type="body" sz="quarter" idx="13"/>
          </p:nvPr>
        </p:nvSpPr>
        <p:spPr/>
        <p:txBody>
          <a:bodyPr/>
          <a:lstStyle/>
          <a:p>
            <a:r>
              <a:rPr lang="fr-FR" dirty="0"/>
              <a:t>Azure AD </a:t>
            </a:r>
            <a:r>
              <a:rPr lang="fr-FR" dirty="0" err="1"/>
              <a:t>Connect</a:t>
            </a:r>
            <a:r>
              <a:rPr lang="fr-FR" dirty="0"/>
              <a:t> : User </a:t>
            </a:r>
            <a:r>
              <a:rPr lang="fr-FR" dirty="0" err="1"/>
              <a:t>sing</a:t>
            </a:r>
            <a:r>
              <a:rPr lang="fr-FR" dirty="0"/>
              <a:t>-in option  for PTA</a:t>
            </a:r>
          </a:p>
        </p:txBody>
      </p:sp>
      <p:pic>
        <p:nvPicPr>
          <p:cNvPr id="4" name="Picture 3">
            <a:extLst>
              <a:ext uri="{FF2B5EF4-FFF2-40B4-BE49-F238E27FC236}">
                <a16:creationId xmlns:a16="http://schemas.microsoft.com/office/drawing/2014/main" id="{F57B6705-7578-4F58-91EB-E23DF13C9324}"/>
              </a:ext>
            </a:extLst>
          </p:cNvPr>
          <p:cNvPicPr>
            <a:picLocks noChangeAspect="1"/>
          </p:cNvPicPr>
          <p:nvPr/>
        </p:nvPicPr>
        <p:blipFill>
          <a:blip r:embed="rId3"/>
          <a:stretch>
            <a:fillRect/>
          </a:stretch>
        </p:blipFill>
        <p:spPr>
          <a:xfrm>
            <a:off x="457580" y="1777607"/>
            <a:ext cx="6374188" cy="4480511"/>
          </a:xfrm>
          <a:prstGeom prst="rect">
            <a:avLst/>
          </a:prstGeom>
        </p:spPr>
      </p:pic>
      <p:sp>
        <p:nvSpPr>
          <p:cNvPr id="8" name="TextBox 7">
            <a:extLst>
              <a:ext uri="{FF2B5EF4-FFF2-40B4-BE49-F238E27FC236}">
                <a16:creationId xmlns:a16="http://schemas.microsoft.com/office/drawing/2014/main" id="{CEE73891-6A00-4F70-8929-C7FECDDB0306}"/>
              </a:ext>
            </a:extLst>
          </p:cNvPr>
          <p:cNvSpPr txBox="1"/>
          <p:nvPr/>
        </p:nvSpPr>
        <p:spPr>
          <a:xfrm>
            <a:off x="7648409" y="3942358"/>
            <a:ext cx="4420121" cy="732508"/>
          </a:xfrm>
          <a:prstGeom prst="rect">
            <a:avLst/>
          </a:prstGeom>
          <a:noFill/>
        </p:spPr>
        <p:txBody>
          <a:bodyPr wrap="none" lIns="182880" tIns="146304" rIns="182880" bIns="146304" rtlCol="0">
            <a:spAutoFit/>
          </a:bodyPr>
          <a:lstStyle/>
          <a:p>
            <a:pPr marL="285750" indent="-285750" algn="l">
              <a:lnSpc>
                <a:spcPct val="90000"/>
              </a:lnSpc>
              <a:spcAft>
                <a:spcPts val="600"/>
              </a:spcAft>
              <a:buFont typeface="Wingdings" panose="05000000000000000000" pitchFamily="2" charset="2"/>
              <a:buChar char="§"/>
            </a:pPr>
            <a:r>
              <a:rPr lang="fr-FR" sz="1400" b="1" dirty="0" err="1">
                <a:gradFill>
                  <a:gsLst>
                    <a:gs pos="2917">
                      <a:schemeClr val="tx1"/>
                    </a:gs>
                    <a:gs pos="30000">
                      <a:schemeClr val="tx1"/>
                    </a:gs>
                  </a:gsLst>
                  <a:lin ang="5400000" scaled="0"/>
                </a:gradFill>
              </a:rPr>
              <a:t>P</a:t>
            </a:r>
            <a:r>
              <a:rPr lang="fr-FR" sz="1400" dirty="0" err="1">
                <a:gradFill>
                  <a:gsLst>
                    <a:gs pos="2917">
                      <a:schemeClr val="tx1"/>
                    </a:gs>
                    <a:gs pos="30000">
                      <a:schemeClr val="tx1"/>
                    </a:gs>
                  </a:gsLst>
                  <a:lin ang="5400000" scaled="0"/>
                </a:gradFill>
              </a:rPr>
              <a:t>ass-</a:t>
            </a:r>
            <a:r>
              <a:rPr lang="fr-FR" sz="1400" b="1" dirty="0" err="1">
                <a:gradFill>
                  <a:gsLst>
                    <a:gs pos="2917">
                      <a:schemeClr val="tx1"/>
                    </a:gs>
                    <a:gs pos="30000">
                      <a:schemeClr val="tx1"/>
                    </a:gs>
                  </a:gsLst>
                  <a:lin ang="5400000" scaled="0"/>
                </a:gradFill>
              </a:rPr>
              <a:t>T</a:t>
            </a:r>
            <a:r>
              <a:rPr lang="fr-FR" sz="1400" dirty="0" err="1">
                <a:gradFill>
                  <a:gsLst>
                    <a:gs pos="2917">
                      <a:schemeClr val="tx1"/>
                    </a:gs>
                    <a:gs pos="30000">
                      <a:schemeClr val="tx1"/>
                    </a:gs>
                  </a:gsLst>
                  <a:lin ang="5400000" scaled="0"/>
                </a:gradFill>
              </a:rPr>
              <a:t>hrough</a:t>
            </a:r>
            <a:r>
              <a:rPr lang="fr-FR" sz="1400" dirty="0">
                <a:gradFill>
                  <a:gsLst>
                    <a:gs pos="2917">
                      <a:schemeClr val="tx1"/>
                    </a:gs>
                    <a:gs pos="30000">
                      <a:schemeClr val="tx1"/>
                    </a:gs>
                  </a:gsLst>
                  <a:lin ang="5400000" scaled="0"/>
                </a:gradFill>
              </a:rPr>
              <a:t> </a:t>
            </a:r>
            <a:r>
              <a:rPr lang="fr-FR" sz="1400" b="1" dirty="0" err="1">
                <a:gradFill>
                  <a:gsLst>
                    <a:gs pos="2917">
                      <a:schemeClr val="tx1"/>
                    </a:gs>
                    <a:gs pos="30000">
                      <a:schemeClr val="tx1"/>
                    </a:gs>
                  </a:gsLst>
                  <a:lin ang="5400000" scaled="0"/>
                </a:gradFill>
              </a:rPr>
              <a:t>A</a:t>
            </a:r>
            <a:r>
              <a:rPr lang="fr-FR" sz="1400" dirty="0" err="1">
                <a:gradFill>
                  <a:gsLst>
                    <a:gs pos="2917">
                      <a:schemeClr val="tx1"/>
                    </a:gs>
                    <a:gs pos="30000">
                      <a:schemeClr val="tx1"/>
                    </a:gs>
                  </a:gsLst>
                  <a:lin ang="5400000" scaled="0"/>
                </a:gradFill>
              </a:rPr>
              <a:t>uthentication</a:t>
            </a:r>
            <a:endParaRPr lang="fr-FR" sz="1400" dirty="0">
              <a:gradFill>
                <a:gsLst>
                  <a:gs pos="2917">
                    <a:schemeClr val="tx1"/>
                  </a:gs>
                  <a:gs pos="30000">
                    <a:schemeClr val="tx1"/>
                  </a:gs>
                </a:gsLst>
                <a:lin ang="5400000" scaled="0"/>
              </a:gradFill>
            </a:endParaRPr>
          </a:p>
          <a:p>
            <a:pPr marL="825475" lvl="1" indent="-285750" algn="l">
              <a:lnSpc>
                <a:spcPct val="90000"/>
              </a:lnSpc>
              <a:spcAft>
                <a:spcPts val="600"/>
              </a:spcAft>
              <a:buFont typeface="Wingdings" panose="05000000000000000000" pitchFamily="2" charset="2"/>
              <a:buChar char="§"/>
            </a:pPr>
            <a:r>
              <a:rPr lang="fr-FR" sz="1200" dirty="0" err="1">
                <a:gradFill>
                  <a:gsLst>
                    <a:gs pos="2917">
                      <a:schemeClr val="tx1"/>
                    </a:gs>
                    <a:gs pos="30000">
                      <a:schemeClr val="tx1"/>
                    </a:gs>
                  </a:gsLst>
                  <a:lin ang="5400000" scaled="0"/>
                </a:gradFill>
              </a:rPr>
              <a:t>Optional</a:t>
            </a:r>
            <a:r>
              <a:rPr lang="fr-FR" sz="1200" dirty="0">
                <a:gradFill>
                  <a:gsLst>
                    <a:gs pos="2917">
                      <a:schemeClr val="tx1"/>
                    </a:gs>
                    <a:gs pos="30000">
                      <a:schemeClr val="tx1"/>
                    </a:gs>
                  </a:gsLst>
                  <a:lin ang="5400000" scaled="0"/>
                </a:gradFill>
              </a:rPr>
              <a:t> : can </a:t>
            </a:r>
            <a:r>
              <a:rPr lang="fr-FR" sz="1200" dirty="0" err="1">
                <a:gradFill>
                  <a:gsLst>
                    <a:gs pos="2917">
                      <a:schemeClr val="tx1"/>
                    </a:gs>
                    <a:gs pos="30000">
                      <a:schemeClr val="tx1"/>
                    </a:gs>
                  </a:gsLst>
                  <a:lin ang="5400000" scaled="0"/>
                </a:gradFill>
              </a:rPr>
              <a:t>be</a:t>
            </a:r>
            <a:r>
              <a:rPr lang="fr-FR" sz="1200" dirty="0">
                <a:gradFill>
                  <a:gsLst>
                    <a:gs pos="2917">
                      <a:schemeClr val="tx1"/>
                    </a:gs>
                    <a:gs pos="30000">
                      <a:schemeClr val="tx1"/>
                    </a:gs>
                  </a:gsLst>
                  <a:lin ang="5400000" scaled="0"/>
                </a:gradFill>
              </a:rPr>
              <a:t> </a:t>
            </a:r>
            <a:r>
              <a:rPr lang="fr-FR" sz="1200" dirty="0" err="1">
                <a:gradFill>
                  <a:gsLst>
                    <a:gs pos="2917">
                      <a:schemeClr val="tx1"/>
                    </a:gs>
                    <a:gs pos="30000">
                      <a:schemeClr val="tx1"/>
                    </a:gs>
                  </a:gsLst>
                  <a:lin ang="5400000" scaled="0"/>
                </a:gradFill>
              </a:rPr>
              <a:t>combined</a:t>
            </a:r>
            <a:r>
              <a:rPr lang="fr-FR" sz="1200" dirty="0">
                <a:gradFill>
                  <a:gsLst>
                    <a:gs pos="2917">
                      <a:schemeClr val="tx1"/>
                    </a:gs>
                    <a:gs pos="30000">
                      <a:schemeClr val="tx1"/>
                    </a:gs>
                  </a:gsLst>
                  <a:lin ang="5400000" scaled="0"/>
                </a:gradFill>
              </a:rPr>
              <a:t> </a:t>
            </a:r>
            <a:r>
              <a:rPr lang="fr-FR" sz="1200" dirty="0" err="1">
                <a:gradFill>
                  <a:gsLst>
                    <a:gs pos="2917">
                      <a:schemeClr val="tx1"/>
                    </a:gs>
                    <a:gs pos="30000">
                      <a:schemeClr val="tx1"/>
                    </a:gs>
                  </a:gsLst>
                  <a:lin ang="5400000" scaled="0"/>
                </a:gradFill>
              </a:rPr>
              <a:t>with</a:t>
            </a:r>
            <a:r>
              <a:rPr lang="fr-FR" sz="1200" dirty="0">
                <a:gradFill>
                  <a:gsLst>
                    <a:gs pos="2917">
                      <a:schemeClr val="tx1"/>
                    </a:gs>
                    <a:gs pos="30000">
                      <a:schemeClr val="tx1"/>
                    </a:gs>
                  </a:gsLst>
                  <a:lin ang="5400000" scaled="0"/>
                </a:gradFill>
              </a:rPr>
              <a:t> </a:t>
            </a:r>
            <a:r>
              <a:rPr lang="fr-FR" sz="1200" dirty="0" err="1">
                <a:gradFill>
                  <a:gsLst>
                    <a:gs pos="2917">
                      <a:schemeClr val="tx1"/>
                    </a:gs>
                    <a:gs pos="30000">
                      <a:schemeClr val="tx1"/>
                    </a:gs>
                  </a:gsLst>
                  <a:lin ang="5400000" scaled="0"/>
                </a:gradFill>
              </a:rPr>
              <a:t>seamless</a:t>
            </a:r>
            <a:r>
              <a:rPr lang="fr-FR" sz="1200" dirty="0">
                <a:gradFill>
                  <a:gsLst>
                    <a:gs pos="2917">
                      <a:schemeClr val="tx1"/>
                    </a:gs>
                    <a:gs pos="30000">
                      <a:schemeClr val="tx1"/>
                    </a:gs>
                  </a:gsLst>
                  <a:lin ang="5400000" scaled="0"/>
                </a:gradFill>
              </a:rPr>
              <a:t> SSO</a:t>
            </a:r>
          </a:p>
        </p:txBody>
      </p:sp>
      <p:cxnSp>
        <p:nvCxnSpPr>
          <p:cNvPr id="9" name="Straight Arrow Connector 8">
            <a:extLst>
              <a:ext uri="{FF2B5EF4-FFF2-40B4-BE49-F238E27FC236}">
                <a16:creationId xmlns:a16="http://schemas.microsoft.com/office/drawing/2014/main" id="{D2FB852B-E6CC-48C8-9ABB-A0FBB37F912C}"/>
              </a:ext>
            </a:extLst>
          </p:cNvPr>
          <p:cNvCxnSpPr>
            <a:cxnSpLocks/>
          </p:cNvCxnSpPr>
          <p:nvPr/>
        </p:nvCxnSpPr>
        <p:spPr>
          <a:xfrm>
            <a:off x="3627467" y="3778163"/>
            <a:ext cx="4206194" cy="386709"/>
          </a:xfrm>
          <a:prstGeom prst="straightConnector1">
            <a:avLst/>
          </a:prstGeom>
          <a:ln>
            <a:solidFill>
              <a:srgbClr val="7030A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2B4B2C34-C4EB-45EB-83DC-5937B32FCFB6}"/>
              </a:ext>
            </a:extLst>
          </p:cNvPr>
          <p:cNvCxnSpPr>
            <a:cxnSpLocks/>
          </p:cNvCxnSpPr>
          <p:nvPr/>
        </p:nvCxnSpPr>
        <p:spPr>
          <a:xfrm flipH="1">
            <a:off x="3627467" y="4393968"/>
            <a:ext cx="4693868" cy="213507"/>
          </a:xfrm>
          <a:prstGeom prst="straightConnector1">
            <a:avLst/>
          </a:prstGeom>
          <a:ln>
            <a:solidFill>
              <a:srgbClr val="7030A0"/>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0DC3372B-6F91-4886-B380-991C66AC43E0}"/>
              </a:ext>
            </a:extLst>
          </p:cNvPr>
          <p:cNvSpPr/>
          <p:nvPr/>
        </p:nvSpPr>
        <p:spPr bwMode="auto">
          <a:xfrm>
            <a:off x="1863583" y="3588701"/>
            <a:ext cx="1702923" cy="274317"/>
          </a:xfrm>
          <a:prstGeom prst="ellipse">
            <a:avLst/>
          </a:prstGeom>
          <a:no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fr-FR"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Arrow: Right 11">
            <a:extLst>
              <a:ext uri="{FF2B5EF4-FFF2-40B4-BE49-F238E27FC236}">
                <a16:creationId xmlns:a16="http://schemas.microsoft.com/office/drawing/2014/main" id="{2688A6C2-FAD7-40BC-87DB-61C3B521D88D}"/>
              </a:ext>
            </a:extLst>
          </p:cNvPr>
          <p:cNvSpPr/>
          <p:nvPr/>
        </p:nvSpPr>
        <p:spPr bwMode="auto">
          <a:xfrm>
            <a:off x="1463410" y="3588701"/>
            <a:ext cx="365756" cy="274317"/>
          </a:xfrm>
          <a:prstGeom prst="rightArrow">
            <a:avLst/>
          </a:prstGeom>
          <a:solidFill>
            <a:srgbClr val="FFFF00"/>
          </a:solidFill>
          <a:ln>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fr-FR"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522241836"/>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A16045A-744E-4A13-935D-375816A56F6A}"/>
              </a:ext>
            </a:extLst>
          </p:cNvPr>
          <p:cNvSpPr>
            <a:spLocks noGrp="1"/>
          </p:cNvSpPr>
          <p:nvPr>
            <p:ph type="sldNum" sz="quarter" idx="4"/>
          </p:nvPr>
        </p:nvSpPr>
        <p:spPr/>
        <p:txBody>
          <a:bodyPr/>
          <a:lstStyle/>
          <a:p>
            <a:pPr defTabSz="932742">
              <a:lnSpc>
                <a:spcPct val="90000"/>
              </a:lnSpc>
              <a:spcBef>
                <a:spcPct val="0"/>
              </a:spcBef>
            </a:pPr>
            <a:fld id="{ED077441-DF17-4513-BACB-525ED94CFAE4}" type="slidenum">
              <a:rPr lang="en-US" smtClean="0"/>
              <a:pPr defTabSz="932742">
                <a:lnSpc>
                  <a:spcPct val="90000"/>
                </a:lnSpc>
                <a:spcBef>
                  <a:spcPct val="0"/>
                </a:spcBef>
              </a:pPr>
              <a:t>12</a:t>
            </a:fld>
            <a:endParaRPr lang="en-US" dirty="0"/>
          </a:p>
        </p:txBody>
      </p:sp>
      <p:sp>
        <p:nvSpPr>
          <p:cNvPr id="3" name="Text Placeholder 2">
            <a:extLst>
              <a:ext uri="{FF2B5EF4-FFF2-40B4-BE49-F238E27FC236}">
                <a16:creationId xmlns:a16="http://schemas.microsoft.com/office/drawing/2014/main" id="{E2D781B6-F9D1-49CF-9EA7-10FFD014E5E4}"/>
              </a:ext>
            </a:extLst>
          </p:cNvPr>
          <p:cNvSpPr>
            <a:spLocks noGrp="1"/>
          </p:cNvSpPr>
          <p:nvPr>
            <p:ph type="body" sz="quarter" idx="13"/>
          </p:nvPr>
        </p:nvSpPr>
        <p:spPr/>
        <p:txBody>
          <a:bodyPr/>
          <a:lstStyle/>
          <a:p>
            <a:r>
              <a:rPr lang="fr-FR" dirty="0"/>
              <a:t>How </a:t>
            </a:r>
            <a:r>
              <a:rPr lang="en-US" dirty="0"/>
              <a:t>Pass-through authentication (PTA) works</a:t>
            </a:r>
            <a:endParaRPr lang="fr-FR" dirty="0"/>
          </a:p>
        </p:txBody>
      </p:sp>
      <p:sp>
        <p:nvSpPr>
          <p:cNvPr id="88" name="Rounded Rectangle 107">
            <a:extLst>
              <a:ext uri="{FF2B5EF4-FFF2-40B4-BE49-F238E27FC236}">
                <a16:creationId xmlns:a16="http://schemas.microsoft.com/office/drawing/2014/main" id="{19F49443-DC92-4DA2-90DA-3593D14025A1}"/>
              </a:ext>
            </a:extLst>
          </p:cNvPr>
          <p:cNvSpPr>
            <a:spLocks noChangeAspect="1"/>
          </p:cNvSpPr>
          <p:nvPr/>
        </p:nvSpPr>
        <p:spPr bwMode="auto">
          <a:xfrm flipH="1">
            <a:off x="3878409" y="4012931"/>
            <a:ext cx="6650008" cy="2075051"/>
          </a:xfrm>
          <a:prstGeom prst="rect">
            <a:avLst/>
          </a:prstGeom>
          <a:noFill/>
          <a:ln w="12700" cap="flat" cmpd="sng" algn="ctr">
            <a:solidFill>
              <a:sysClr val="windowText" lastClr="000000"/>
            </a:solidFill>
            <a:prstDash val="solid"/>
            <a:miter lim="800000"/>
            <a:headEnd type="none" w="med" len="med"/>
            <a:tailEnd type="none" w="med" len="med"/>
          </a:ln>
          <a:effectLst/>
          <a:ex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r" defTabSz="895403" eaLnBrk="1" fontAlgn="auto" latinLnBrk="0" hangingPunct="1">
              <a:lnSpc>
                <a:spcPct val="90000"/>
              </a:lnSpc>
              <a:spcBef>
                <a:spcPct val="0"/>
              </a:spcBef>
              <a:spcAft>
                <a:spcPct val="0"/>
              </a:spcAft>
              <a:buClrTx/>
              <a:buSzPct val="80000"/>
              <a:buFontTx/>
              <a:buNone/>
              <a:tabLst/>
              <a:defRPr/>
            </a:pPr>
            <a:r>
              <a:rPr kumimoji="0" lang="en-US" sz="1400" b="0" i="0" u="none" strike="noStrike" kern="0" cap="none" spc="0" normalizeH="0" baseline="0" noProof="0" dirty="0">
                <a:ln>
                  <a:noFill/>
                </a:ln>
                <a:solidFill>
                  <a:prstClr val="black"/>
                </a:solidFill>
                <a:effectLst/>
                <a:uLnTx/>
                <a:uFillTx/>
                <a:latin typeface="Calibri" panose="020F0502020204030204"/>
                <a:ea typeface="ＭＳ Ｐゴシック" charset="0"/>
                <a:cs typeface="Segoe UI" panose="020B0502040204020203" pitchFamily="34" charset="0"/>
              </a:rPr>
              <a:t>ON-PREMISES</a:t>
            </a:r>
          </a:p>
        </p:txBody>
      </p:sp>
      <p:sp>
        <p:nvSpPr>
          <p:cNvPr id="89" name="Rectangle 88">
            <a:extLst>
              <a:ext uri="{FF2B5EF4-FFF2-40B4-BE49-F238E27FC236}">
                <a16:creationId xmlns:a16="http://schemas.microsoft.com/office/drawing/2014/main" id="{CF82D79E-252D-4740-9F59-8763D32E3D79}"/>
              </a:ext>
            </a:extLst>
          </p:cNvPr>
          <p:cNvSpPr/>
          <p:nvPr/>
        </p:nvSpPr>
        <p:spPr>
          <a:xfrm>
            <a:off x="4740786" y="3237948"/>
            <a:ext cx="1279011" cy="301621"/>
          </a:xfrm>
          <a:prstGeom prst="rect">
            <a:avLst/>
          </a:prstGeom>
        </p:spPr>
        <p:txBody>
          <a:bodyPr wrap="square" lIns="89630" tIns="0" rIns="89630" bIns="0" anchor="ctr">
            <a:spAutoFit/>
          </a:bodyPr>
          <a:lstStyle/>
          <a:p>
            <a:pPr marL="0" marR="0" lvl="0" indent="0" algn="r" defTabSz="914192" eaLnBrk="1" fontAlgn="auto" latinLnBrk="0" hangingPunct="1">
              <a:lnSpc>
                <a:spcPct val="100000"/>
              </a:lnSpc>
              <a:spcBef>
                <a:spcPts val="0"/>
              </a:spcBef>
              <a:spcAft>
                <a:spcPts val="0"/>
              </a:spcAft>
              <a:buClrTx/>
              <a:buSzTx/>
              <a:buFontTx/>
              <a:buNone/>
              <a:tabLst/>
              <a:defRPr/>
            </a:pPr>
            <a:r>
              <a:rPr kumimoji="0" lang="en-US" sz="980" b="0" i="0" u="none" strike="noStrike" kern="0" cap="none" spc="0" normalizeH="0" baseline="0" noProof="0" dirty="0" err="1">
                <a:ln>
                  <a:noFill/>
                </a:ln>
                <a:solidFill>
                  <a:prstClr val="black"/>
                </a:solidFill>
                <a:effectLst/>
                <a:uLnTx/>
                <a:uFillTx/>
              </a:rPr>
              <a:t>AuthN</a:t>
            </a:r>
            <a:r>
              <a:rPr kumimoji="0" lang="en-US" sz="980" b="0" i="0" u="none" strike="noStrike" kern="0" cap="none" spc="0" normalizeH="0" baseline="0" noProof="0" dirty="0">
                <a:ln>
                  <a:noFill/>
                </a:ln>
                <a:solidFill>
                  <a:prstClr val="black"/>
                </a:solidFill>
                <a:effectLst/>
                <a:uLnTx/>
                <a:uFillTx/>
              </a:rPr>
              <a:t> Agent picks up queued request</a:t>
            </a:r>
          </a:p>
        </p:txBody>
      </p:sp>
      <p:grpSp>
        <p:nvGrpSpPr>
          <p:cNvPr id="90" name="Group 89">
            <a:extLst>
              <a:ext uri="{FF2B5EF4-FFF2-40B4-BE49-F238E27FC236}">
                <a16:creationId xmlns:a16="http://schemas.microsoft.com/office/drawing/2014/main" id="{418C996E-7D6A-4A57-B488-30DC7AD05AA7}"/>
              </a:ext>
            </a:extLst>
          </p:cNvPr>
          <p:cNvGrpSpPr>
            <a:grpSpLocks noChangeAspect="1"/>
          </p:cNvGrpSpPr>
          <p:nvPr/>
        </p:nvGrpSpPr>
        <p:grpSpPr>
          <a:xfrm>
            <a:off x="1480725" y="2656271"/>
            <a:ext cx="435949" cy="202973"/>
            <a:chOff x="-2435740" y="3938475"/>
            <a:chExt cx="1282955" cy="597330"/>
          </a:xfrm>
          <a:solidFill>
            <a:srgbClr val="FFC000"/>
          </a:solidFill>
        </p:grpSpPr>
        <p:sp>
          <p:nvSpPr>
            <p:cNvPr id="91" name="Freeform 59">
              <a:extLst>
                <a:ext uri="{FF2B5EF4-FFF2-40B4-BE49-F238E27FC236}">
                  <a16:creationId xmlns:a16="http://schemas.microsoft.com/office/drawing/2014/main" id="{06A8505F-3CA2-463D-8CCE-F4B12DC89E7C}"/>
                </a:ext>
              </a:extLst>
            </p:cNvPr>
            <p:cNvSpPr>
              <a:spLocks noChangeAspect="1" noEditPoints="1"/>
            </p:cNvSpPr>
            <p:nvPr/>
          </p:nvSpPr>
          <p:spPr bwMode="auto">
            <a:xfrm>
              <a:off x="-2435740" y="4349790"/>
              <a:ext cx="274320" cy="127939"/>
            </a:xfrm>
            <a:custGeom>
              <a:avLst/>
              <a:gdLst>
                <a:gd name="T0" fmla="*/ 47 w 48"/>
                <a:gd name="T1" fmla="*/ 9 h 22"/>
                <a:gd name="T2" fmla="*/ 44 w 48"/>
                <a:gd name="T3" fmla="*/ 5 h 22"/>
                <a:gd name="T4" fmla="*/ 21 w 48"/>
                <a:gd name="T5" fmla="*/ 5 h 22"/>
                <a:gd name="T6" fmla="*/ 11 w 48"/>
                <a:gd name="T7" fmla="*/ 0 h 22"/>
                <a:gd name="T8" fmla="*/ 0 w 48"/>
                <a:gd name="T9" fmla="*/ 11 h 22"/>
                <a:gd name="T10" fmla="*/ 11 w 48"/>
                <a:gd name="T11" fmla="*/ 22 h 22"/>
                <a:gd name="T12" fmla="*/ 21 w 48"/>
                <a:gd name="T13" fmla="*/ 16 h 22"/>
                <a:gd name="T14" fmla="*/ 25 w 48"/>
                <a:gd name="T15" fmla="*/ 16 h 22"/>
                <a:gd name="T16" fmla="*/ 29 w 48"/>
                <a:gd name="T17" fmla="*/ 13 h 22"/>
                <a:gd name="T18" fmla="*/ 32 w 48"/>
                <a:gd name="T19" fmla="*/ 16 h 22"/>
                <a:gd name="T20" fmla="*/ 34 w 48"/>
                <a:gd name="T21" fmla="*/ 13 h 22"/>
                <a:gd name="T22" fmla="*/ 37 w 48"/>
                <a:gd name="T23" fmla="*/ 16 h 22"/>
                <a:gd name="T24" fmla="*/ 40 w 48"/>
                <a:gd name="T25" fmla="*/ 13 h 22"/>
                <a:gd name="T26" fmla="*/ 43 w 48"/>
                <a:gd name="T27" fmla="*/ 16 h 22"/>
                <a:gd name="T28" fmla="*/ 43 w 48"/>
                <a:gd name="T29" fmla="*/ 16 h 22"/>
                <a:gd name="T30" fmla="*/ 47 w 48"/>
                <a:gd name="T31" fmla="*/ 11 h 22"/>
                <a:gd name="T32" fmla="*/ 47 w 48"/>
                <a:gd name="T33" fmla="*/ 9 h 22"/>
                <a:gd name="T34" fmla="*/ 6 w 48"/>
                <a:gd name="T35" fmla="*/ 14 h 22"/>
                <a:gd name="T36" fmla="*/ 3 w 48"/>
                <a:gd name="T37" fmla="*/ 11 h 22"/>
                <a:gd name="T38" fmla="*/ 6 w 48"/>
                <a:gd name="T39" fmla="*/ 8 h 22"/>
                <a:gd name="T40" fmla="*/ 9 w 48"/>
                <a:gd name="T41" fmla="*/ 11 h 22"/>
                <a:gd name="T42" fmla="*/ 6 w 48"/>
                <a:gd name="T43" fmla="*/ 1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8" h="22">
                  <a:moveTo>
                    <a:pt x="47" y="9"/>
                  </a:moveTo>
                  <a:cubicBezTo>
                    <a:pt x="44" y="5"/>
                    <a:pt x="44" y="5"/>
                    <a:pt x="44" y="5"/>
                  </a:cubicBezTo>
                  <a:cubicBezTo>
                    <a:pt x="21" y="5"/>
                    <a:pt x="21" y="5"/>
                    <a:pt x="21" y="5"/>
                  </a:cubicBezTo>
                  <a:cubicBezTo>
                    <a:pt x="19" y="2"/>
                    <a:pt x="15" y="0"/>
                    <a:pt x="11" y="0"/>
                  </a:cubicBezTo>
                  <a:cubicBezTo>
                    <a:pt x="5" y="0"/>
                    <a:pt x="0" y="5"/>
                    <a:pt x="0" y="11"/>
                  </a:cubicBezTo>
                  <a:cubicBezTo>
                    <a:pt x="0" y="17"/>
                    <a:pt x="5" y="22"/>
                    <a:pt x="11" y="22"/>
                  </a:cubicBezTo>
                  <a:cubicBezTo>
                    <a:pt x="15" y="22"/>
                    <a:pt x="19" y="20"/>
                    <a:pt x="21" y="16"/>
                  </a:cubicBezTo>
                  <a:cubicBezTo>
                    <a:pt x="25" y="16"/>
                    <a:pt x="25" y="16"/>
                    <a:pt x="25" y="16"/>
                  </a:cubicBezTo>
                  <a:cubicBezTo>
                    <a:pt x="29" y="13"/>
                    <a:pt x="29" y="13"/>
                    <a:pt x="29" y="13"/>
                  </a:cubicBezTo>
                  <a:cubicBezTo>
                    <a:pt x="32" y="16"/>
                    <a:pt x="32" y="16"/>
                    <a:pt x="32" y="16"/>
                  </a:cubicBezTo>
                  <a:cubicBezTo>
                    <a:pt x="34" y="13"/>
                    <a:pt x="34" y="13"/>
                    <a:pt x="34" y="13"/>
                  </a:cubicBezTo>
                  <a:cubicBezTo>
                    <a:pt x="37" y="16"/>
                    <a:pt x="37" y="16"/>
                    <a:pt x="37" y="16"/>
                  </a:cubicBezTo>
                  <a:cubicBezTo>
                    <a:pt x="40" y="13"/>
                    <a:pt x="40" y="13"/>
                    <a:pt x="40" y="13"/>
                  </a:cubicBezTo>
                  <a:cubicBezTo>
                    <a:pt x="43" y="16"/>
                    <a:pt x="43" y="16"/>
                    <a:pt x="43" y="16"/>
                  </a:cubicBezTo>
                  <a:cubicBezTo>
                    <a:pt x="43" y="16"/>
                    <a:pt x="43" y="16"/>
                    <a:pt x="43" y="16"/>
                  </a:cubicBezTo>
                  <a:cubicBezTo>
                    <a:pt x="47" y="11"/>
                    <a:pt x="47" y="11"/>
                    <a:pt x="47" y="11"/>
                  </a:cubicBezTo>
                  <a:cubicBezTo>
                    <a:pt x="48" y="10"/>
                    <a:pt x="48" y="10"/>
                    <a:pt x="47" y="9"/>
                  </a:cubicBezTo>
                  <a:close/>
                  <a:moveTo>
                    <a:pt x="6" y="14"/>
                  </a:moveTo>
                  <a:cubicBezTo>
                    <a:pt x="4" y="14"/>
                    <a:pt x="3" y="12"/>
                    <a:pt x="3" y="11"/>
                  </a:cubicBezTo>
                  <a:cubicBezTo>
                    <a:pt x="3" y="9"/>
                    <a:pt x="4" y="8"/>
                    <a:pt x="6" y="8"/>
                  </a:cubicBezTo>
                  <a:cubicBezTo>
                    <a:pt x="8" y="8"/>
                    <a:pt x="9" y="9"/>
                    <a:pt x="9" y="11"/>
                  </a:cubicBezTo>
                  <a:cubicBezTo>
                    <a:pt x="9" y="12"/>
                    <a:pt x="8" y="14"/>
                    <a:pt x="6" y="14"/>
                  </a:cubicBezTo>
                  <a:close/>
                </a:path>
              </a:pathLst>
            </a:custGeom>
            <a:grpFill/>
            <a:ln>
              <a:noFill/>
            </a:ln>
          </p:spPr>
          <p:txBody>
            <a:bodyPr vert="horz" wrap="square" lIns="89630" tIns="44814" rIns="89630" bIns="44814" numCol="1" anchor="t" anchorCtr="0" compatLnSpc="1">
              <a:prstTxWarp prst="textNoShape">
                <a:avLst/>
              </a:prstTxWarp>
            </a:bodyPr>
            <a:lstStyle/>
            <a:p>
              <a:pPr marL="0" marR="0" lvl="0" indent="0" algn="l" defTabSz="896214" eaLnBrk="1" fontAlgn="auto" latinLnBrk="0" hangingPunct="1">
                <a:lnSpc>
                  <a:spcPct val="100000"/>
                </a:lnSpc>
                <a:spcBef>
                  <a:spcPts val="0"/>
                </a:spcBef>
                <a:spcAft>
                  <a:spcPts val="0"/>
                </a:spcAft>
                <a:buClrTx/>
                <a:buSzTx/>
                <a:buFontTx/>
                <a:buNone/>
                <a:tabLst/>
                <a:defRPr/>
              </a:pPr>
              <a:endParaRPr kumimoji="0" lang="en-US" sz="2745" b="0" i="0" u="none" strike="noStrike" kern="0" cap="none" spc="-69" normalizeH="0" baseline="0" noProof="0" dirty="0">
                <a:ln>
                  <a:noFill/>
                </a:ln>
                <a:solidFill>
                  <a:srgbClr val="4472C4"/>
                </a:solidFill>
                <a:effectLst/>
                <a:uLnTx/>
                <a:uFillTx/>
                <a:latin typeface="Calibri" panose="020F0502020204030204"/>
              </a:endParaRPr>
            </a:p>
          </p:txBody>
        </p:sp>
        <p:sp>
          <p:nvSpPr>
            <p:cNvPr id="92" name="Freeform 60">
              <a:extLst>
                <a:ext uri="{FF2B5EF4-FFF2-40B4-BE49-F238E27FC236}">
                  <a16:creationId xmlns:a16="http://schemas.microsoft.com/office/drawing/2014/main" id="{01960A37-8262-4CE0-9AF5-D3718768F76A}"/>
                </a:ext>
              </a:extLst>
            </p:cNvPr>
            <p:cNvSpPr>
              <a:spLocks/>
            </p:cNvSpPr>
            <p:nvPr/>
          </p:nvSpPr>
          <p:spPr bwMode="auto">
            <a:xfrm>
              <a:off x="-2416337" y="3940934"/>
              <a:ext cx="235514" cy="239175"/>
            </a:xfrm>
            <a:custGeom>
              <a:avLst/>
              <a:gdLst>
                <a:gd name="T0" fmla="*/ 34 w 39"/>
                <a:gd name="T1" fmla="*/ 29 h 39"/>
                <a:gd name="T2" fmla="*/ 26 w 39"/>
                <a:gd name="T3" fmla="*/ 22 h 39"/>
                <a:gd name="T4" fmla="*/ 20 w 39"/>
                <a:gd name="T5" fmla="*/ 0 h 39"/>
                <a:gd name="T6" fmla="*/ 13 w 39"/>
                <a:gd name="T7" fmla="*/ 22 h 39"/>
                <a:gd name="T8" fmla="*/ 5 w 39"/>
                <a:gd name="T9" fmla="*/ 29 h 39"/>
                <a:gd name="T10" fmla="*/ 0 w 39"/>
                <a:gd name="T11" fmla="*/ 39 h 39"/>
                <a:gd name="T12" fmla="*/ 39 w 39"/>
                <a:gd name="T13" fmla="*/ 39 h 39"/>
                <a:gd name="T14" fmla="*/ 34 w 39"/>
                <a:gd name="T15" fmla="*/ 29 h 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 h="39">
                  <a:moveTo>
                    <a:pt x="34" y="29"/>
                  </a:moveTo>
                  <a:cubicBezTo>
                    <a:pt x="28" y="28"/>
                    <a:pt x="23" y="27"/>
                    <a:pt x="26" y="22"/>
                  </a:cubicBezTo>
                  <a:cubicBezTo>
                    <a:pt x="33" y="8"/>
                    <a:pt x="28" y="0"/>
                    <a:pt x="20" y="0"/>
                  </a:cubicBezTo>
                  <a:cubicBezTo>
                    <a:pt x="11" y="0"/>
                    <a:pt x="6" y="8"/>
                    <a:pt x="13" y="22"/>
                  </a:cubicBezTo>
                  <a:cubicBezTo>
                    <a:pt x="16" y="27"/>
                    <a:pt x="11" y="28"/>
                    <a:pt x="5" y="29"/>
                  </a:cubicBezTo>
                  <a:cubicBezTo>
                    <a:pt x="0" y="31"/>
                    <a:pt x="0" y="33"/>
                    <a:pt x="0" y="39"/>
                  </a:cubicBezTo>
                  <a:cubicBezTo>
                    <a:pt x="39" y="39"/>
                    <a:pt x="39" y="39"/>
                    <a:pt x="39" y="39"/>
                  </a:cubicBezTo>
                  <a:cubicBezTo>
                    <a:pt x="39" y="33"/>
                    <a:pt x="39" y="31"/>
                    <a:pt x="34" y="29"/>
                  </a:cubicBezTo>
                  <a:close/>
                </a:path>
              </a:pathLst>
            </a:custGeom>
            <a:grpFill/>
            <a:ln>
              <a:noFill/>
            </a:ln>
          </p:spPr>
          <p:txBody>
            <a:bodyPr vert="horz" wrap="square" lIns="89630" tIns="44814" rIns="89630" bIns="44814" numCol="1" anchor="t" anchorCtr="0" compatLnSpc="1">
              <a:prstTxWarp prst="textNoShape">
                <a:avLst/>
              </a:prstTxWarp>
            </a:bodyPr>
            <a:lstStyle/>
            <a:p>
              <a:pPr marL="0" marR="0" lvl="0" indent="0" algn="l" defTabSz="896214" eaLnBrk="1" fontAlgn="auto" latinLnBrk="0" hangingPunct="1">
                <a:lnSpc>
                  <a:spcPct val="100000"/>
                </a:lnSpc>
                <a:spcBef>
                  <a:spcPts val="0"/>
                </a:spcBef>
                <a:spcAft>
                  <a:spcPts val="0"/>
                </a:spcAft>
                <a:buClrTx/>
                <a:buSzTx/>
                <a:buFontTx/>
                <a:buNone/>
                <a:tabLst/>
                <a:defRPr/>
              </a:pPr>
              <a:endParaRPr kumimoji="0" lang="en-US" sz="2745" b="0" i="0" u="none" strike="noStrike" kern="0" cap="none" spc="-69" normalizeH="0" baseline="0" noProof="0" dirty="0">
                <a:ln>
                  <a:noFill/>
                </a:ln>
                <a:solidFill>
                  <a:srgbClr val="4472C4"/>
                </a:solidFill>
                <a:effectLst/>
                <a:uLnTx/>
                <a:uFillTx/>
                <a:latin typeface="Calibri" panose="020F0502020204030204"/>
              </a:endParaRPr>
            </a:p>
          </p:txBody>
        </p:sp>
        <p:sp>
          <p:nvSpPr>
            <p:cNvPr id="93" name="Freeform: Shape 92">
              <a:extLst>
                <a:ext uri="{FF2B5EF4-FFF2-40B4-BE49-F238E27FC236}">
                  <a16:creationId xmlns:a16="http://schemas.microsoft.com/office/drawing/2014/main" id="{50AF0DD6-270B-45D2-BF85-8664EBD2E67E}"/>
                </a:ext>
              </a:extLst>
            </p:cNvPr>
            <p:cNvSpPr>
              <a:spLocks noChangeArrowheads="1"/>
            </p:cNvSpPr>
            <p:nvPr/>
          </p:nvSpPr>
          <p:spPr bwMode="auto">
            <a:xfrm>
              <a:off x="-2117244" y="4291713"/>
              <a:ext cx="964459" cy="244092"/>
            </a:xfrm>
            <a:custGeom>
              <a:avLst/>
              <a:gdLst>
                <a:gd name="connsiteX0" fmla="*/ 814493 w 964459"/>
                <a:gd name="connsiteY0" fmla="*/ 86821 h 244092"/>
                <a:gd name="connsiteX1" fmla="*/ 777917 w 964459"/>
                <a:gd name="connsiteY1" fmla="*/ 122046 h 244092"/>
                <a:gd name="connsiteX2" fmla="*/ 814493 w 964459"/>
                <a:gd name="connsiteY2" fmla="*/ 157271 h 244092"/>
                <a:gd name="connsiteX3" fmla="*/ 851069 w 964459"/>
                <a:gd name="connsiteY3" fmla="*/ 122046 h 244092"/>
                <a:gd name="connsiteX4" fmla="*/ 814493 w 964459"/>
                <a:gd name="connsiteY4" fmla="*/ 86821 h 244092"/>
                <a:gd name="connsiteX5" fmla="*/ 686493 w 964459"/>
                <a:gd name="connsiteY5" fmla="*/ 86821 h 244092"/>
                <a:gd name="connsiteX6" fmla="*/ 649917 w 964459"/>
                <a:gd name="connsiteY6" fmla="*/ 122046 h 244092"/>
                <a:gd name="connsiteX7" fmla="*/ 686493 w 964459"/>
                <a:gd name="connsiteY7" fmla="*/ 157271 h 244092"/>
                <a:gd name="connsiteX8" fmla="*/ 723069 w 964459"/>
                <a:gd name="connsiteY8" fmla="*/ 122046 h 244092"/>
                <a:gd name="connsiteX9" fmla="*/ 686493 w 964459"/>
                <a:gd name="connsiteY9" fmla="*/ 86821 h 244092"/>
                <a:gd name="connsiteX10" fmla="*/ 553533 w 964459"/>
                <a:gd name="connsiteY10" fmla="*/ 86821 h 244092"/>
                <a:gd name="connsiteX11" fmla="*/ 516957 w 964459"/>
                <a:gd name="connsiteY11" fmla="*/ 122046 h 244092"/>
                <a:gd name="connsiteX12" fmla="*/ 553533 w 964459"/>
                <a:gd name="connsiteY12" fmla="*/ 157271 h 244092"/>
                <a:gd name="connsiteX13" fmla="*/ 590109 w 964459"/>
                <a:gd name="connsiteY13" fmla="*/ 122046 h 244092"/>
                <a:gd name="connsiteX14" fmla="*/ 553533 w 964459"/>
                <a:gd name="connsiteY14" fmla="*/ 86821 h 244092"/>
                <a:gd name="connsiteX15" fmla="*/ 425534 w 964459"/>
                <a:gd name="connsiteY15" fmla="*/ 86821 h 244092"/>
                <a:gd name="connsiteX16" fmla="*/ 388958 w 964459"/>
                <a:gd name="connsiteY16" fmla="*/ 122046 h 244092"/>
                <a:gd name="connsiteX17" fmla="*/ 425534 w 964459"/>
                <a:gd name="connsiteY17" fmla="*/ 157271 h 244092"/>
                <a:gd name="connsiteX18" fmla="*/ 462110 w 964459"/>
                <a:gd name="connsiteY18" fmla="*/ 122046 h 244092"/>
                <a:gd name="connsiteX19" fmla="*/ 425534 w 964459"/>
                <a:gd name="connsiteY19" fmla="*/ 86821 h 244092"/>
                <a:gd name="connsiteX20" fmla="*/ 297534 w 964459"/>
                <a:gd name="connsiteY20" fmla="*/ 86821 h 244092"/>
                <a:gd name="connsiteX21" fmla="*/ 260958 w 964459"/>
                <a:gd name="connsiteY21" fmla="*/ 122046 h 244092"/>
                <a:gd name="connsiteX22" fmla="*/ 297534 w 964459"/>
                <a:gd name="connsiteY22" fmla="*/ 157271 h 244092"/>
                <a:gd name="connsiteX23" fmla="*/ 334110 w 964459"/>
                <a:gd name="connsiteY23" fmla="*/ 122046 h 244092"/>
                <a:gd name="connsiteX24" fmla="*/ 297534 w 964459"/>
                <a:gd name="connsiteY24" fmla="*/ 86821 h 244092"/>
                <a:gd name="connsiteX25" fmla="*/ 169535 w 964459"/>
                <a:gd name="connsiteY25" fmla="*/ 86821 h 244092"/>
                <a:gd name="connsiteX26" fmla="*/ 132959 w 964459"/>
                <a:gd name="connsiteY26" fmla="*/ 122046 h 244092"/>
                <a:gd name="connsiteX27" fmla="*/ 169535 w 964459"/>
                <a:gd name="connsiteY27" fmla="*/ 157271 h 244092"/>
                <a:gd name="connsiteX28" fmla="*/ 206111 w 964459"/>
                <a:gd name="connsiteY28" fmla="*/ 122046 h 244092"/>
                <a:gd name="connsiteX29" fmla="*/ 169535 w 964459"/>
                <a:gd name="connsiteY29" fmla="*/ 86821 h 244092"/>
                <a:gd name="connsiteX30" fmla="*/ 0 w 964459"/>
                <a:gd name="connsiteY30" fmla="*/ 0 h 244092"/>
                <a:gd name="connsiteX31" fmla="*/ 964459 w 964459"/>
                <a:gd name="connsiteY31" fmla="*/ 0 h 244092"/>
                <a:gd name="connsiteX32" fmla="*/ 964459 w 964459"/>
                <a:gd name="connsiteY32" fmla="*/ 244092 h 244092"/>
                <a:gd name="connsiteX33" fmla="*/ 0 w 964459"/>
                <a:gd name="connsiteY33" fmla="*/ 244092 h 244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964459" h="244092">
                  <a:moveTo>
                    <a:pt x="814493" y="86821"/>
                  </a:moveTo>
                  <a:cubicBezTo>
                    <a:pt x="794293" y="86821"/>
                    <a:pt x="777917" y="102592"/>
                    <a:pt x="777917" y="122046"/>
                  </a:cubicBezTo>
                  <a:cubicBezTo>
                    <a:pt x="777917" y="141500"/>
                    <a:pt x="794293" y="157271"/>
                    <a:pt x="814493" y="157271"/>
                  </a:cubicBezTo>
                  <a:cubicBezTo>
                    <a:pt x="834693" y="157271"/>
                    <a:pt x="851069" y="141500"/>
                    <a:pt x="851069" y="122046"/>
                  </a:cubicBezTo>
                  <a:cubicBezTo>
                    <a:pt x="851069" y="102592"/>
                    <a:pt x="834693" y="86821"/>
                    <a:pt x="814493" y="86821"/>
                  </a:cubicBezTo>
                  <a:close/>
                  <a:moveTo>
                    <a:pt x="686493" y="86821"/>
                  </a:moveTo>
                  <a:cubicBezTo>
                    <a:pt x="666293" y="86821"/>
                    <a:pt x="649917" y="102592"/>
                    <a:pt x="649917" y="122046"/>
                  </a:cubicBezTo>
                  <a:cubicBezTo>
                    <a:pt x="649917" y="141500"/>
                    <a:pt x="666293" y="157271"/>
                    <a:pt x="686493" y="157271"/>
                  </a:cubicBezTo>
                  <a:cubicBezTo>
                    <a:pt x="706693" y="157271"/>
                    <a:pt x="723069" y="141500"/>
                    <a:pt x="723069" y="122046"/>
                  </a:cubicBezTo>
                  <a:cubicBezTo>
                    <a:pt x="723069" y="102592"/>
                    <a:pt x="706693" y="86821"/>
                    <a:pt x="686493" y="86821"/>
                  </a:cubicBezTo>
                  <a:close/>
                  <a:moveTo>
                    <a:pt x="553533" y="86821"/>
                  </a:moveTo>
                  <a:cubicBezTo>
                    <a:pt x="533333" y="86821"/>
                    <a:pt x="516957" y="102592"/>
                    <a:pt x="516957" y="122046"/>
                  </a:cubicBezTo>
                  <a:cubicBezTo>
                    <a:pt x="516957" y="141500"/>
                    <a:pt x="533333" y="157271"/>
                    <a:pt x="553533" y="157271"/>
                  </a:cubicBezTo>
                  <a:cubicBezTo>
                    <a:pt x="573733" y="157271"/>
                    <a:pt x="590109" y="141500"/>
                    <a:pt x="590109" y="122046"/>
                  </a:cubicBezTo>
                  <a:cubicBezTo>
                    <a:pt x="590109" y="102592"/>
                    <a:pt x="573733" y="86821"/>
                    <a:pt x="553533" y="86821"/>
                  </a:cubicBezTo>
                  <a:close/>
                  <a:moveTo>
                    <a:pt x="425534" y="86821"/>
                  </a:moveTo>
                  <a:cubicBezTo>
                    <a:pt x="405334" y="86821"/>
                    <a:pt x="388958" y="102592"/>
                    <a:pt x="388958" y="122046"/>
                  </a:cubicBezTo>
                  <a:cubicBezTo>
                    <a:pt x="388958" y="141500"/>
                    <a:pt x="405334" y="157271"/>
                    <a:pt x="425534" y="157271"/>
                  </a:cubicBezTo>
                  <a:cubicBezTo>
                    <a:pt x="445734" y="157271"/>
                    <a:pt x="462110" y="141500"/>
                    <a:pt x="462110" y="122046"/>
                  </a:cubicBezTo>
                  <a:cubicBezTo>
                    <a:pt x="462110" y="102592"/>
                    <a:pt x="445734" y="86821"/>
                    <a:pt x="425534" y="86821"/>
                  </a:cubicBezTo>
                  <a:close/>
                  <a:moveTo>
                    <a:pt x="297534" y="86821"/>
                  </a:moveTo>
                  <a:cubicBezTo>
                    <a:pt x="277334" y="86821"/>
                    <a:pt x="260958" y="102592"/>
                    <a:pt x="260958" y="122046"/>
                  </a:cubicBezTo>
                  <a:cubicBezTo>
                    <a:pt x="260958" y="141500"/>
                    <a:pt x="277334" y="157271"/>
                    <a:pt x="297534" y="157271"/>
                  </a:cubicBezTo>
                  <a:cubicBezTo>
                    <a:pt x="317734" y="157271"/>
                    <a:pt x="334110" y="141500"/>
                    <a:pt x="334110" y="122046"/>
                  </a:cubicBezTo>
                  <a:cubicBezTo>
                    <a:pt x="334110" y="102592"/>
                    <a:pt x="317734" y="86821"/>
                    <a:pt x="297534" y="86821"/>
                  </a:cubicBezTo>
                  <a:close/>
                  <a:moveTo>
                    <a:pt x="169535" y="86821"/>
                  </a:moveTo>
                  <a:cubicBezTo>
                    <a:pt x="149335" y="86821"/>
                    <a:pt x="132959" y="102592"/>
                    <a:pt x="132959" y="122046"/>
                  </a:cubicBezTo>
                  <a:cubicBezTo>
                    <a:pt x="132959" y="141500"/>
                    <a:pt x="149335" y="157271"/>
                    <a:pt x="169535" y="157271"/>
                  </a:cubicBezTo>
                  <a:cubicBezTo>
                    <a:pt x="189735" y="157271"/>
                    <a:pt x="206111" y="141500"/>
                    <a:pt x="206111" y="122046"/>
                  </a:cubicBezTo>
                  <a:cubicBezTo>
                    <a:pt x="206111" y="102592"/>
                    <a:pt x="189735" y="86821"/>
                    <a:pt x="169535" y="86821"/>
                  </a:cubicBezTo>
                  <a:close/>
                  <a:moveTo>
                    <a:pt x="0" y="0"/>
                  </a:moveTo>
                  <a:lnTo>
                    <a:pt x="964459" y="0"/>
                  </a:lnTo>
                  <a:lnTo>
                    <a:pt x="964459" y="244092"/>
                  </a:lnTo>
                  <a:lnTo>
                    <a:pt x="0" y="244092"/>
                  </a:lnTo>
                  <a:close/>
                </a:path>
              </a:pathLst>
            </a:custGeom>
            <a:grpFill/>
            <a:ln>
              <a:noFill/>
            </a:ln>
          </p:spPr>
          <p:txBody>
            <a:bodyPr vert="horz" wrap="square" lIns="89630" tIns="44814" rIns="89630" bIns="44814" numCol="1" anchor="t" anchorCtr="0" compatLnSpc="1">
              <a:prstTxWarp prst="textNoShape">
                <a:avLst/>
              </a:prstTxWarp>
              <a:noAutofit/>
            </a:bodyPr>
            <a:lstStyle/>
            <a:p>
              <a:pPr marL="0" marR="0" lvl="0" indent="0" algn="l" defTabSz="896214" eaLnBrk="1" fontAlgn="auto" latinLnBrk="0" hangingPunct="1">
                <a:lnSpc>
                  <a:spcPct val="100000"/>
                </a:lnSpc>
                <a:spcBef>
                  <a:spcPts val="0"/>
                </a:spcBef>
                <a:spcAft>
                  <a:spcPts val="0"/>
                </a:spcAft>
                <a:buClrTx/>
                <a:buSzTx/>
                <a:buFontTx/>
                <a:buNone/>
                <a:tabLst/>
                <a:defRPr/>
              </a:pPr>
              <a:endParaRPr kumimoji="0" lang="en-US" sz="2745" b="0" i="0" u="none" strike="noStrike" kern="0" cap="none" spc="-69" normalizeH="0" baseline="0" noProof="0" dirty="0">
                <a:ln>
                  <a:noFill/>
                </a:ln>
                <a:solidFill>
                  <a:srgbClr val="4472C4"/>
                </a:solidFill>
                <a:effectLst/>
                <a:uLnTx/>
                <a:uFillTx/>
                <a:latin typeface="Calibri" panose="020F0502020204030204"/>
              </a:endParaRPr>
            </a:p>
          </p:txBody>
        </p:sp>
        <p:sp>
          <p:nvSpPr>
            <p:cNvPr id="94" name="Freeform: Shape 93">
              <a:extLst>
                <a:ext uri="{FF2B5EF4-FFF2-40B4-BE49-F238E27FC236}">
                  <a16:creationId xmlns:a16="http://schemas.microsoft.com/office/drawing/2014/main" id="{44F08B63-1B6A-4E1D-801B-2CC2FE65AFEF}"/>
                </a:ext>
              </a:extLst>
            </p:cNvPr>
            <p:cNvSpPr>
              <a:spLocks noChangeArrowheads="1"/>
            </p:cNvSpPr>
            <p:nvPr/>
          </p:nvSpPr>
          <p:spPr bwMode="auto">
            <a:xfrm>
              <a:off x="-2117244" y="3938475"/>
              <a:ext cx="964459" cy="244092"/>
            </a:xfrm>
            <a:custGeom>
              <a:avLst/>
              <a:gdLst>
                <a:gd name="connsiteX0" fmla="*/ 814493 w 964459"/>
                <a:gd name="connsiteY0" fmla="*/ 86821 h 244092"/>
                <a:gd name="connsiteX1" fmla="*/ 777917 w 964459"/>
                <a:gd name="connsiteY1" fmla="*/ 122046 h 244092"/>
                <a:gd name="connsiteX2" fmla="*/ 814493 w 964459"/>
                <a:gd name="connsiteY2" fmla="*/ 157271 h 244092"/>
                <a:gd name="connsiteX3" fmla="*/ 851069 w 964459"/>
                <a:gd name="connsiteY3" fmla="*/ 122046 h 244092"/>
                <a:gd name="connsiteX4" fmla="*/ 814493 w 964459"/>
                <a:gd name="connsiteY4" fmla="*/ 86821 h 244092"/>
                <a:gd name="connsiteX5" fmla="*/ 685503 w 964459"/>
                <a:gd name="connsiteY5" fmla="*/ 86821 h 244092"/>
                <a:gd name="connsiteX6" fmla="*/ 648927 w 964459"/>
                <a:gd name="connsiteY6" fmla="*/ 122046 h 244092"/>
                <a:gd name="connsiteX7" fmla="*/ 685503 w 964459"/>
                <a:gd name="connsiteY7" fmla="*/ 157271 h 244092"/>
                <a:gd name="connsiteX8" fmla="*/ 722079 w 964459"/>
                <a:gd name="connsiteY8" fmla="*/ 122046 h 244092"/>
                <a:gd name="connsiteX9" fmla="*/ 685503 w 964459"/>
                <a:gd name="connsiteY9" fmla="*/ 86821 h 244092"/>
                <a:gd name="connsiteX10" fmla="*/ 556511 w 964459"/>
                <a:gd name="connsiteY10" fmla="*/ 86821 h 244092"/>
                <a:gd name="connsiteX11" fmla="*/ 519935 w 964459"/>
                <a:gd name="connsiteY11" fmla="*/ 122046 h 244092"/>
                <a:gd name="connsiteX12" fmla="*/ 556511 w 964459"/>
                <a:gd name="connsiteY12" fmla="*/ 157271 h 244092"/>
                <a:gd name="connsiteX13" fmla="*/ 593087 w 964459"/>
                <a:gd name="connsiteY13" fmla="*/ 122046 h 244092"/>
                <a:gd name="connsiteX14" fmla="*/ 556511 w 964459"/>
                <a:gd name="connsiteY14" fmla="*/ 86821 h 244092"/>
                <a:gd name="connsiteX15" fmla="*/ 427519 w 964459"/>
                <a:gd name="connsiteY15" fmla="*/ 86821 h 244092"/>
                <a:gd name="connsiteX16" fmla="*/ 390943 w 964459"/>
                <a:gd name="connsiteY16" fmla="*/ 122046 h 244092"/>
                <a:gd name="connsiteX17" fmla="*/ 427519 w 964459"/>
                <a:gd name="connsiteY17" fmla="*/ 157271 h 244092"/>
                <a:gd name="connsiteX18" fmla="*/ 464095 w 964459"/>
                <a:gd name="connsiteY18" fmla="*/ 122046 h 244092"/>
                <a:gd name="connsiteX19" fmla="*/ 427519 w 964459"/>
                <a:gd name="connsiteY19" fmla="*/ 86821 h 244092"/>
                <a:gd name="connsiteX20" fmla="*/ 298527 w 964459"/>
                <a:gd name="connsiteY20" fmla="*/ 86821 h 244092"/>
                <a:gd name="connsiteX21" fmla="*/ 261951 w 964459"/>
                <a:gd name="connsiteY21" fmla="*/ 122046 h 244092"/>
                <a:gd name="connsiteX22" fmla="*/ 298527 w 964459"/>
                <a:gd name="connsiteY22" fmla="*/ 157271 h 244092"/>
                <a:gd name="connsiteX23" fmla="*/ 335103 w 964459"/>
                <a:gd name="connsiteY23" fmla="*/ 122046 h 244092"/>
                <a:gd name="connsiteX24" fmla="*/ 298527 w 964459"/>
                <a:gd name="connsiteY24" fmla="*/ 86821 h 244092"/>
                <a:gd name="connsiteX25" fmla="*/ 169535 w 964459"/>
                <a:gd name="connsiteY25" fmla="*/ 86821 h 244092"/>
                <a:gd name="connsiteX26" fmla="*/ 132959 w 964459"/>
                <a:gd name="connsiteY26" fmla="*/ 122046 h 244092"/>
                <a:gd name="connsiteX27" fmla="*/ 169535 w 964459"/>
                <a:gd name="connsiteY27" fmla="*/ 157271 h 244092"/>
                <a:gd name="connsiteX28" fmla="*/ 206111 w 964459"/>
                <a:gd name="connsiteY28" fmla="*/ 122046 h 244092"/>
                <a:gd name="connsiteX29" fmla="*/ 169535 w 964459"/>
                <a:gd name="connsiteY29" fmla="*/ 86821 h 244092"/>
                <a:gd name="connsiteX30" fmla="*/ 0 w 964459"/>
                <a:gd name="connsiteY30" fmla="*/ 0 h 244092"/>
                <a:gd name="connsiteX31" fmla="*/ 964459 w 964459"/>
                <a:gd name="connsiteY31" fmla="*/ 0 h 244092"/>
                <a:gd name="connsiteX32" fmla="*/ 964459 w 964459"/>
                <a:gd name="connsiteY32" fmla="*/ 244092 h 244092"/>
                <a:gd name="connsiteX33" fmla="*/ 0 w 964459"/>
                <a:gd name="connsiteY33" fmla="*/ 244092 h 244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964459" h="244092">
                  <a:moveTo>
                    <a:pt x="814493" y="86821"/>
                  </a:moveTo>
                  <a:cubicBezTo>
                    <a:pt x="794293" y="86821"/>
                    <a:pt x="777917" y="102592"/>
                    <a:pt x="777917" y="122046"/>
                  </a:cubicBezTo>
                  <a:cubicBezTo>
                    <a:pt x="777917" y="141500"/>
                    <a:pt x="794293" y="157271"/>
                    <a:pt x="814493" y="157271"/>
                  </a:cubicBezTo>
                  <a:cubicBezTo>
                    <a:pt x="834693" y="157271"/>
                    <a:pt x="851069" y="141500"/>
                    <a:pt x="851069" y="122046"/>
                  </a:cubicBezTo>
                  <a:cubicBezTo>
                    <a:pt x="851069" y="102592"/>
                    <a:pt x="834693" y="86821"/>
                    <a:pt x="814493" y="86821"/>
                  </a:cubicBezTo>
                  <a:close/>
                  <a:moveTo>
                    <a:pt x="685503" y="86821"/>
                  </a:moveTo>
                  <a:cubicBezTo>
                    <a:pt x="665303" y="86821"/>
                    <a:pt x="648927" y="102592"/>
                    <a:pt x="648927" y="122046"/>
                  </a:cubicBezTo>
                  <a:cubicBezTo>
                    <a:pt x="648927" y="141500"/>
                    <a:pt x="665303" y="157271"/>
                    <a:pt x="685503" y="157271"/>
                  </a:cubicBezTo>
                  <a:cubicBezTo>
                    <a:pt x="705703" y="157271"/>
                    <a:pt x="722079" y="141500"/>
                    <a:pt x="722079" y="122046"/>
                  </a:cubicBezTo>
                  <a:cubicBezTo>
                    <a:pt x="722079" y="102592"/>
                    <a:pt x="705703" y="86821"/>
                    <a:pt x="685503" y="86821"/>
                  </a:cubicBezTo>
                  <a:close/>
                  <a:moveTo>
                    <a:pt x="556511" y="86821"/>
                  </a:moveTo>
                  <a:cubicBezTo>
                    <a:pt x="536311" y="86821"/>
                    <a:pt x="519935" y="102592"/>
                    <a:pt x="519935" y="122046"/>
                  </a:cubicBezTo>
                  <a:cubicBezTo>
                    <a:pt x="519935" y="141500"/>
                    <a:pt x="536311" y="157271"/>
                    <a:pt x="556511" y="157271"/>
                  </a:cubicBezTo>
                  <a:cubicBezTo>
                    <a:pt x="576711" y="157271"/>
                    <a:pt x="593087" y="141500"/>
                    <a:pt x="593087" y="122046"/>
                  </a:cubicBezTo>
                  <a:cubicBezTo>
                    <a:pt x="593087" y="102592"/>
                    <a:pt x="576711" y="86821"/>
                    <a:pt x="556511" y="86821"/>
                  </a:cubicBezTo>
                  <a:close/>
                  <a:moveTo>
                    <a:pt x="427519" y="86821"/>
                  </a:moveTo>
                  <a:cubicBezTo>
                    <a:pt x="407319" y="86821"/>
                    <a:pt x="390943" y="102592"/>
                    <a:pt x="390943" y="122046"/>
                  </a:cubicBezTo>
                  <a:cubicBezTo>
                    <a:pt x="390943" y="141500"/>
                    <a:pt x="407319" y="157271"/>
                    <a:pt x="427519" y="157271"/>
                  </a:cubicBezTo>
                  <a:cubicBezTo>
                    <a:pt x="447719" y="157271"/>
                    <a:pt x="464095" y="141500"/>
                    <a:pt x="464095" y="122046"/>
                  </a:cubicBezTo>
                  <a:cubicBezTo>
                    <a:pt x="464095" y="102592"/>
                    <a:pt x="447719" y="86821"/>
                    <a:pt x="427519" y="86821"/>
                  </a:cubicBezTo>
                  <a:close/>
                  <a:moveTo>
                    <a:pt x="298527" y="86821"/>
                  </a:moveTo>
                  <a:cubicBezTo>
                    <a:pt x="278327" y="86821"/>
                    <a:pt x="261951" y="102592"/>
                    <a:pt x="261951" y="122046"/>
                  </a:cubicBezTo>
                  <a:cubicBezTo>
                    <a:pt x="261951" y="141500"/>
                    <a:pt x="278327" y="157271"/>
                    <a:pt x="298527" y="157271"/>
                  </a:cubicBezTo>
                  <a:cubicBezTo>
                    <a:pt x="318727" y="157271"/>
                    <a:pt x="335103" y="141500"/>
                    <a:pt x="335103" y="122046"/>
                  </a:cubicBezTo>
                  <a:cubicBezTo>
                    <a:pt x="335103" y="102592"/>
                    <a:pt x="318727" y="86821"/>
                    <a:pt x="298527" y="86821"/>
                  </a:cubicBezTo>
                  <a:close/>
                  <a:moveTo>
                    <a:pt x="169535" y="86821"/>
                  </a:moveTo>
                  <a:cubicBezTo>
                    <a:pt x="149335" y="86821"/>
                    <a:pt x="132959" y="102592"/>
                    <a:pt x="132959" y="122046"/>
                  </a:cubicBezTo>
                  <a:cubicBezTo>
                    <a:pt x="132959" y="141500"/>
                    <a:pt x="149335" y="157271"/>
                    <a:pt x="169535" y="157271"/>
                  </a:cubicBezTo>
                  <a:cubicBezTo>
                    <a:pt x="189735" y="157271"/>
                    <a:pt x="206111" y="141500"/>
                    <a:pt x="206111" y="122046"/>
                  </a:cubicBezTo>
                  <a:cubicBezTo>
                    <a:pt x="206111" y="102592"/>
                    <a:pt x="189735" y="86821"/>
                    <a:pt x="169535" y="86821"/>
                  </a:cubicBezTo>
                  <a:close/>
                  <a:moveTo>
                    <a:pt x="0" y="0"/>
                  </a:moveTo>
                  <a:lnTo>
                    <a:pt x="964459" y="0"/>
                  </a:lnTo>
                  <a:lnTo>
                    <a:pt x="964459" y="244092"/>
                  </a:lnTo>
                  <a:lnTo>
                    <a:pt x="0" y="244092"/>
                  </a:lnTo>
                  <a:close/>
                </a:path>
              </a:pathLst>
            </a:custGeom>
            <a:grpFill/>
            <a:ln>
              <a:noFill/>
            </a:ln>
          </p:spPr>
          <p:txBody>
            <a:bodyPr vert="horz" wrap="square" lIns="89630" tIns="44814" rIns="89630" bIns="44814" numCol="1" anchor="t" anchorCtr="0" compatLnSpc="1">
              <a:prstTxWarp prst="textNoShape">
                <a:avLst/>
              </a:prstTxWarp>
              <a:noAutofit/>
            </a:bodyPr>
            <a:lstStyle/>
            <a:p>
              <a:pPr marL="0" marR="0" lvl="0" indent="0" algn="l" defTabSz="896214" eaLnBrk="1" fontAlgn="auto" latinLnBrk="0" hangingPunct="1">
                <a:lnSpc>
                  <a:spcPct val="100000"/>
                </a:lnSpc>
                <a:spcBef>
                  <a:spcPts val="0"/>
                </a:spcBef>
                <a:spcAft>
                  <a:spcPts val="0"/>
                </a:spcAft>
                <a:buClrTx/>
                <a:buSzTx/>
                <a:buFontTx/>
                <a:buNone/>
                <a:tabLst/>
                <a:defRPr/>
              </a:pPr>
              <a:endParaRPr kumimoji="0" lang="en-US" sz="2745" b="0" i="0" u="none" strike="noStrike" kern="0" cap="none" spc="-69" normalizeH="0" baseline="0" noProof="0" dirty="0">
                <a:ln>
                  <a:noFill/>
                </a:ln>
                <a:solidFill>
                  <a:srgbClr val="4472C4"/>
                </a:solidFill>
                <a:effectLst/>
                <a:uLnTx/>
                <a:uFillTx/>
                <a:latin typeface="Calibri" panose="020F0502020204030204"/>
              </a:endParaRPr>
            </a:p>
          </p:txBody>
        </p:sp>
      </p:grpSp>
      <p:grpSp>
        <p:nvGrpSpPr>
          <p:cNvPr id="95" name="Group 94">
            <a:extLst>
              <a:ext uri="{FF2B5EF4-FFF2-40B4-BE49-F238E27FC236}">
                <a16:creationId xmlns:a16="http://schemas.microsoft.com/office/drawing/2014/main" id="{A0C5DE2B-564A-45AB-8E95-5F88005C86E4}"/>
              </a:ext>
            </a:extLst>
          </p:cNvPr>
          <p:cNvGrpSpPr/>
          <p:nvPr/>
        </p:nvGrpSpPr>
        <p:grpSpPr>
          <a:xfrm>
            <a:off x="813239" y="2023602"/>
            <a:ext cx="1323176" cy="1068247"/>
            <a:chOff x="1124660" y="2438555"/>
            <a:chExt cx="1323363" cy="1068399"/>
          </a:xfrm>
        </p:grpSpPr>
        <p:sp>
          <p:nvSpPr>
            <p:cNvPr id="96" name="Freeform 5">
              <a:extLst>
                <a:ext uri="{FF2B5EF4-FFF2-40B4-BE49-F238E27FC236}">
                  <a16:creationId xmlns:a16="http://schemas.microsoft.com/office/drawing/2014/main" id="{A5DB4488-6467-4DE7-A239-5FDBB2630BF1}"/>
                </a:ext>
              </a:extLst>
            </p:cNvPr>
            <p:cNvSpPr>
              <a:spLocks noEditPoints="1"/>
            </p:cNvSpPr>
            <p:nvPr/>
          </p:nvSpPr>
          <p:spPr bwMode="auto">
            <a:xfrm>
              <a:off x="1610118" y="2948250"/>
              <a:ext cx="837905" cy="558704"/>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22225" cap="flat">
              <a:solidFill>
                <a:srgbClr val="FFC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896214"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ndParaRPr>
            </a:p>
          </p:txBody>
        </p:sp>
        <p:grpSp>
          <p:nvGrpSpPr>
            <p:cNvPr id="97" name="Group 96">
              <a:extLst>
                <a:ext uri="{FF2B5EF4-FFF2-40B4-BE49-F238E27FC236}">
                  <a16:creationId xmlns:a16="http://schemas.microsoft.com/office/drawing/2014/main" id="{1488DB78-80D4-40CB-A061-1404369869BD}"/>
                </a:ext>
              </a:extLst>
            </p:cNvPr>
            <p:cNvGrpSpPr/>
            <p:nvPr/>
          </p:nvGrpSpPr>
          <p:grpSpPr>
            <a:xfrm>
              <a:off x="1124660" y="2438555"/>
              <a:ext cx="593820" cy="706058"/>
              <a:chOff x="6447047" y="5804307"/>
              <a:chExt cx="414034" cy="492291"/>
            </a:xfrm>
          </p:grpSpPr>
          <p:sp>
            <p:nvSpPr>
              <p:cNvPr id="98" name="Freeform 9">
                <a:extLst>
                  <a:ext uri="{FF2B5EF4-FFF2-40B4-BE49-F238E27FC236}">
                    <a16:creationId xmlns:a16="http://schemas.microsoft.com/office/drawing/2014/main" id="{1E83E819-51AC-489C-BFD9-56EFA096BDDE}"/>
                  </a:ext>
                </a:extLst>
              </p:cNvPr>
              <p:cNvSpPr>
                <a:spLocks/>
              </p:cNvSpPr>
              <p:nvPr/>
            </p:nvSpPr>
            <p:spPr bwMode="auto">
              <a:xfrm>
                <a:off x="6447047" y="6094541"/>
                <a:ext cx="414034" cy="202057"/>
              </a:xfrm>
              <a:custGeom>
                <a:avLst/>
                <a:gdLst>
                  <a:gd name="T0" fmla="*/ 56 w 56"/>
                  <a:gd name="T1" fmla="*/ 28 h 28"/>
                  <a:gd name="T2" fmla="*/ 28 w 56"/>
                  <a:gd name="T3" fmla="*/ 0 h 28"/>
                  <a:gd name="T4" fmla="*/ 0 w 56"/>
                  <a:gd name="T5" fmla="*/ 28 h 28"/>
                </a:gdLst>
                <a:ahLst/>
                <a:cxnLst>
                  <a:cxn ang="0">
                    <a:pos x="T0" y="T1"/>
                  </a:cxn>
                  <a:cxn ang="0">
                    <a:pos x="T2" y="T3"/>
                  </a:cxn>
                  <a:cxn ang="0">
                    <a:pos x="T4" y="T5"/>
                  </a:cxn>
                </a:cxnLst>
                <a:rect l="0" t="0" r="r" b="b"/>
                <a:pathLst>
                  <a:path w="56" h="28">
                    <a:moveTo>
                      <a:pt x="56" y="28"/>
                    </a:moveTo>
                    <a:cubicBezTo>
                      <a:pt x="56" y="13"/>
                      <a:pt x="44" y="0"/>
                      <a:pt x="28" y="0"/>
                    </a:cubicBezTo>
                    <a:cubicBezTo>
                      <a:pt x="12" y="0"/>
                      <a:pt x="0" y="13"/>
                      <a:pt x="0" y="28"/>
                    </a:cubicBezTo>
                  </a:path>
                </a:pathLst>
              </a:custGeom>
              <a:noFill/>
              <a:ln w="19050" cap="flat">
                <a:solidFill>
                  <a:srgbClr val="FFC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prstClr val="black"/>
                  </a:solidFill>
                  <a:effectLst/>
                  <a:uLnTx/>
                  <a:uFillTx/>
                  <a:latin typeface="Calibri" panose="020F0502020204030204"/>
                </a:endParaRPr>
              </a:p>
            </p:txBody>
          </p:sp>
          <p:sp>
            <p:nvSpPr>
              <p:cNvPr id="99" name="Oval 8">
                <a:extLst>
                  <a:ext uri="{FF2B5EF4-FFF2-40B4-BE49-F238E27FC236}">
                    <a16:creationId xmlns:a16="http://schemas.microsoft.com/office/drawing/2014/main" id="{D492AAAD-7312-420E-B7B7-78A0B67D737E}"/>
                  </a:ext>
                </a:extLst>
              </p:cNvPr>
              <p:cNvSpPr>
                <a:spLocks noChangeArrowheads="1"/>
              </p:cNvSpPr>
              <p:nvPr/>
            </p:nvSpPr>
            <p:spPr bwMode="auto">
              <a:xfrm>
                <a:off x="6507270" y="5804307"/>
                <a:ext cx="293587" cy="290228"/>
              </a:xfrm>
              <a:prstGeom prst="ellipse">
                <a:avLst/>
              </a:prstGeom>
              <a:noFill/>
              <a:ln w="19050" cap="flat">
                <a:solidFill>
                  <a:srgbClr val="FFC000"/>
                </a:solidFill>
                <a:prstDash val="solid"/>
                <a:miter lim="800000"/>
                <a:headEnd/>
                <a:tailEnd/>
              </a:ln>
              <a:extLst/>
            </p:spPr>
            <p:txBody>
              <a:bodyPr vert="horz" wrap="square" lIns="93247" tIns="46623" rIns="93247" bIns="46623"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prstClr val="black"/>
                  </a:solidFill>
                  <a:effectLst/>
                  <a:uLnTx/>
                  <a:uFillTx/>
                  <a:latin typeface="Calibri" panose="020F0502020204030204"/>
                </a:endParaRPr>
              </a:p>
            </p:txBody>
          </p:sp>
        </p:grpSp>
      </p:grpSp>
      <p:grpSp>
        <p:nvGrpSpPr>
          <p:cNvPr id="100" name="Group 99">
            <a:extLst>
              <a:ext uri="{FF2B5EF4-FFF2-40B4-BE49-F238E27FC236}">
                <a16:creationId xmlns:a16="http://schemas.microsoft.com/office/drawing/2014/main" id="{AC874BB0-2D33-4F52-826F-4C5C0BC79D69}"/>
              </a:ext>
            </a:extLst>
          </p:cNvPr>
          <p:cNvGrpSpPr/>
          <p:nvPr/>
        </p:nvGrpSpPr>
        <p:grpSpPr>
          <a:xfrm>
            <a:off x="8389788" y="4352919"/>
            <a:ext cx="3128636" cy="1792411"/>
            <a:chOff x="7985545" y="4468077"/>
            <a:chExt cx="3129080" cy="1792666"/>
          </a:xfrm>
        </p:grpSpPr>
        <p:sp>
          <p:nvSpPr>
            <p:cNvPr id="101" name="Freeform 280">
              <a:extLst>
                <a:ext uri="{FF2B5EF4-FFF2-40B4-BE49-F238E27FC236}">
                  <a16:creationId xmlns:a16="http://schemas.microsoft.com/office/drawing/2014/main" id="{4D34F989-1A52-43C0-8791-082869D113C6}"/>
                </a:ext>
              </a:extLst>
            </p:cNvPr>
            <p:cNvSpPr/>
            <p:nvPr/>
          </p:nvSpPr>
          <p:spPr bwMode="auto">
            <a:xfrm>
              <a:off x="7985545" y="4468077"/>
              <a:ext cx="3129080" cy="1792666"/>
            </a:xfrm>
            <a:prstGeom prst="triangle">
              <a:avLst/>
            </a:prstGeom>
            <a:solidFill>
              <a:srgbClr val="F2F2F2"/>
            </a:solidFill>
            <a:ln w="12700" cap="flat" cmpd="sng" algn="ctr">
              <a:solidFill>
                <a:sysClr val="windowText" lastClr="000000"/>
              </a:solidFill>
              <a:prstDash val="solid"/>
              <a:miter lim="800000"/>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defTabSz="913927" eaLnBrk="1" fontAlgn="auto"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mn-ea"/>
                <a:cs typeface="Segoe UI" pitchFamily="34" charset="0"/>
              </a:endParaRPr>
            </a:p>
          </p:txBody>
        </p:sp>
        <p:sp>
          <p:nvSpPr>
            <p:cNvPr id="102" name="Rectangle 101">
              <a:extLst>
                <a:ext uri="{FF2B5EF4-FFF2-40B4-BE49-F238E27FC236}">
                  <a16:creationId xmlns:a16="http://schemas.microsoft.com/office/drawing/2014/main" id="{1C18F643-2D3D-4C76-A264-6B7520B5701B}"/>
                </a:ext>
              </a:extLst>
            </p:cNvPr>
            <p:cNvSpPr/>
            <p:nvPr/>
          </p:nvSpPr>
          <p:spPr bwMode="auto">
            <a:xfrm>
              <a:off x="9497910" y="5128798"/>
              <a:ext cx="1341506" cy="1120654"/>
            </a:xfrm>
            <a:prstGeom prst="rect">
              <a:avLst/>
            </a:prstGeom>
          </p:spPr>
          <p:txBody>
            <a:bodyPr vert="horz" wrap="square" lIns="146284" tIns="91427" rIns="146284" bIns="91427" rtlCol="0" anchor="t">
              <a:noAutofit/>
            </a:bodyPr>
            <a:lstStyle/>
            <a:p>
              <a:pPr marL="0" marR="0" lvl="0" indent="0" algn="l" defTabSz="914400" eaLnBrk="1" fontAlgn="auto" latinLnBrk="0" hangingPunct="1">
                <a:lnSpc>
                  <a:spcPct val="90000"/>
                </a:lnSpc>
                <a:spcBef>
                  <a:spcPct val="0"/>
                </a:spcBef>
                <a:spcAft>
                  <a:spcPts val="0"/>
                </a:spcAft>
                <a:buClrTx/>
                <a:buSzTx/>
                <a:buFontTx/>
                <a:buNone/>
                <a:tabLst/>
                <a:defRPr/>
              </a:pPr>
              <a:br>
                <a:rPr kumimoji="0" lang="en-US" sz="2000" b="0" i="0" u="none" strike="noStrike" kern="0" cap="none" spc="0" normalizeH="0" baseline="0" noProof="0" dirty="0">
                  <a:ln w="3175">
                    <a:noFill/>
                  </a:ln>
                  <a:solidFill>
                    <a:srgbClr val="002050"/>
                  </a:solidFill>
                  <a:effectLst/>
                  <a:uLnTx/>
                  <a:uFillTx/>
                  <a:latin typeface="Segoe UI Semilight"/>
                  <a:cs typeface="Segoe UI Semilight" panose="020B0402040204020203" pitchFamily="34" charset="0"/>
                </a:rPr>
              </a:br>
              <a:r>
                <a:rPr kumimoji="0" lang="en-US" sz="2000" b="0" i="0" u="none" strike="noStrike" kern="0" cap="none" spc="0" normalizeH="0" baseline="0" noProof="0" dirty="0">
                  <a:ln w="3175">
                    <a:noFill/>
                  </a:ln>
                  <a:solidFill>
                    <a:srgbClr val="002050"/>
                  </a:solidFill>
                  <a:effectLst/>
                  <a:uLnTx/>
                  <a:uFillTx/>
                  <a:latin typeface="Segoe UI Semilight"/>
                  <a:cs typeface="Segoe UI Semilight" panose="020B0402040204020203" pitchFamily="34" charset="0"/>
                </a:rPr>
                <a:t>Active Directory</a:t>
              </a:r>
            </a:p>
          </p:txBody>
        </p:sp>
        <p:grpSp>
          <p:nvGrpSpPr>
            <p:cNvPr id="103" name="Group 207">
              <a:extLst>
                <a:ext uri="{FF2B5EF4-FFF2-40B4-BE49-F238E27FC236}">
                  <a16:creationId xmlns:a16="http://schemas.microsoft.com/office/drawing/2014/main" id="{F4E78F67-8594-4D9E-B715-DD158127B58F}"/>
                </a:ext>
              </a:extLst>
            </p:cNvPr>
            <p:cNvGrpSpPr>
              <a:grpSpLocks noChangeAspect="1"/>
            </p:cNvGrpSpPr>
            <p:nvPr/>
          </p:nvGrpSpPr>
          <p:grpSpPr bwMode="auto">
            <a:xfrm>
              <a:off x="8732720" y="5421290"/>
              <a:ext cx="672524" cy="654403"/>
              <a:chOff x="3750" y="2040"/>
              <a:chExt cx="334" cy="325"/>
            </a:xfrm>
          </p:grpSpPr>
          <p:sp>
            <p:nvSpPr>
              <p:cNvPr id="105" name="Rectangle 208">
                <a:extLst>
                  <a:ext uri="{FF2B5EF4-FFF2-40B4-BE49-F238E27FC236}">
                    <a16:creationId xmlns:a16="http://schemas.microsoft.com/office/drawing/2014/main" id="{6C12EEEA-F7AE-44E5-BD5A-F7412DB1487C}"/>
                  </a:ext>
                </a:extLst>
              </p:cNvPr>
              <p:cNvSpPr>
                <a:spLocks noChangeArrowheads="1"/>
              </p:cNvSpPr>
              <p:nvPr/>
            </p:nvSpPr>
            <p:spPr bwMode="auto">
              <a:xfrm>
                <a:off x="3860" y="2071"/>
                <a:ext cx="150" cy="294"/>
              </a:xfrm>
              <a:prstGeom prst="rect">
                <a:avLst/>
              </a:prstGeom>
              <a:noFill/>
              <a:ln w="15875" cap="flat">
                <a:solidFill>
                  <a:srgbClr val="FFC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106" name="Freeform 209">
                <a:extLst>
                  <a:ext uri="{FF2B5EF4-FFF2-40B4-BE49-F238E27FC236}">
                    <a16:creationId xmlns:a16="http://schemas.microsoft.com/office/drawing/2014/main" id="{B50833FC-4524-4688-B732-040F40088BD9}"/>
                  </a:ext>
                </a:extLst>
              </p:cNvPr>
              <p:cNvSpPr>
                <a:spLocks/>
              </p:cNvSpPr>
              <p:nvPr/>
            </p:nvSpPr>
            <p:spPr bwMode="auto">
              <a:xfrm>
                <a:off x="3750" y="2146"/>
                <a:ext cx="83" cy="219"/>
              </a:xfrm>
              <a:custGeom>
                <a:avLst/>
                <a:gdLst>
                  <a:gd name="T0" fmla="*/ 83 w 83"/>
                  <a:gd name="T1" fmla="*/ 219 h 219"/>
                  <a:gd name="T2" fmla="*/ 0 w 83"/>
                  <a:gd name="T3" fmla="*/ 219 h 219"/>
                  <a:gd name="T4" fmla="*/ 0 w 83"/>
                  <a:gd name="T5" fmla="*/ 0 h 219"/>
                  <a:gd name="T6" fmla="*/ 83 w 83"/>
                  <a:gd name="T7" fmla="*/ 0 h 219"/>
                </a:gdLst>
                <a:ahLst/>
                <a:cxnLst>
                  <a:cxn ang="0">
                    <a:pos x="T0" y="T1"/>
                  </a:cxn>
                  <a:cxn ang="0">
                    <a:pos x="T2" y="T3"/>
                  </a:cxn>
                  <a:cxn ang="0">
                    <a:pos x="T4" y="T5"/>
                  </a:cxn>
                  <a:cxn ang="0">
                    <a:pos x="T6" y="T7"/>
                  </a:cxn>
                </a:cxnLst>
                <a:rect l="0" t="0" r="r" b="b"/>
                <a:pathLst>
                  <a:path w="83" h="219">
                    <a:moveTo>
                      <a:pt x="83" y="219"/>
                    </a:moveTo>
                    <a:lnTo>
                      <a:pt x="0" y="219"/>
                    </a:lnTo>
                    <a:lnTo>
                      <a:pt x="0" y="0"/>
                    </a:lnTo>
                    <a:lnTo>
                      <a:pt x="83" y="0"/>
                    </a:lnTo>
                  </a:path>
                </a:pathLst>
              </a:custGeom>
              <a:noFill/>
              <a:ln w="15875" cap="flat">
                <a:solidFill>
                  <a:srgbClr val="FFC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107" name="Freeform 210">
                <a:extLst>
                  <a:ext uri="{FF2B5EF4-FFF2-40B4-BE49-F238E27FC236}">
                    <a16:creationId xmlns:a16="http://schemas.microsoft.com/office/drawing/2014/main" id="{D4ADC3EE-01F9-43B2-B2A3-E71ED6A498A4}"/>
                  </a:ext>
                </a:extLst>
              </p:cNvPr>
              <p:cNvSpPr>
                <a:spLocks/>
              </p:cNvSpPr>
              <p:nvPr/>
            </p:nvSpPr>
            <p:spPr bwMode="auto">
              <a:xfrm>
                <a:off x="4037" y="2224"/>
                <a:ext cx="47" cy="141"/>
              </a:xfrm>
              <a:custGeom>
                <a:avLst/>
                <a:gdLst>
                  <a:gd name="T0" fmla="*/ 0 w 47"/>
                  <a:gd name="T1" fmla="*/ 141 h 141"/>
                  <a:gd name="T2" fmla="*/ 47 w 47"/>
                  <a:gd name="T3" fmla="*/ 141 h 141"/>
                  <a:gd name="T4" fmla="*/ 47 w 47"/>
                  <a:gd name="T5" fmla="*/ 0 h 141"/>
                  <a:gd name="T6" fmla="*/ 0 w 47"/>
                  <a:gd name="T7" fmla="*/ 0 h 141"/>
                </a:gdLst>
                <a:ahLst/>
                <a:cxnLst>
                  <a:cxn ang="0">
                    <a:pos x="T0" y="T1"/>
                  </a:cxn>
                  <a:cxn ang="0">
                    <a:pos x="T2" y="T3"/>
                  </a:cxn>
                  <a:cxn ang="0">
                    <a:pos x="T4" y="T5"/>
                  </a:cxn>
                  <a:cxn ang="0">
                    <a:pos x="T6" y="T7"/>
                  </a:cxn>
                </a:cxnLst>
                <a:rect l="0" t="0" r="r" b="b"/>
                <a:pathLst>
                  <a:path w="47" h="141">
                    <a:moveTo>
                      <a:pt x="0" y="141"/>
                    </a:moveTo>
                    <a:lnTo>
                      <a:pt x="47" y="141"/>
                    </a:lnTo>
                    <a:lnTo>
                      <a:pt x="47" y="0"/>
                    </a:lnTo>
                    <a:lnTo>
                      <a:pt x="0" y="0"/>
                    </a:lnTo>
                  </a:path>
                </a:pathLst>
              </a:custGeom>
              <a:noFill/>
              <a:ln w="15875" cap="flat">
                <a:solidFill>
                  <a:srgbClr val="FFC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108" name="Freeform 211">
                <a:extLst>
                  <a:ext uri="{FF2B5EF4-FFF2-40B4-BE49-F238E27FC236}">
                    <a16:creationId xmlns:a16="http://schemas.microsoft.com/office/drawing/2014/main" id="{5C4DA560-B1A2-41A2-B120-23812324F5D1}"/>
                  </a:ext>
                </a:extLst>
              </p:cNvPr>
              <p:cNvSpPr>
                <a:spLocks/>
              </p:cNvSpPr>
              <p:nvPr/>
            </p:nvSpPr>
            <p:spPr bwMode="auto">
              <a:xfrm>
                <a:off x="3917" y="2312"/>
                <a:ext cx="36" cy="53"/>
              </a:xfrm>
              <a:custGeom>
                <a:avLst/>
                <a:gdLst>
                  <a:gd name="T0" fmla="*/ 19 w 19"/>
                  <a:gd name="T1" fmla="*/ 28 h 28"/>
                  <a:gd name="T2" fmla="*/ 19 w 19"/>
                  <a:gd name="T3" fmla="*/ 10 h 28"/>
                  <a:gd name="T4" fmla="*/ 9 w 19"/>
                  <a:gd name="T5" fmla="*/ 0 h 28"/>
                  <a:gd name="T6" fmla="*/ 0 w 19"/>
                  <a:gd name="T7" fmla="*/ 10 h 28"/>
                  <a:gd name="T8" fmla="*/ 0 w 19"/>
                  <a:gd name="T9" fmla="*/ 28 h 28"/>
                </a:gdLst>
                <a:ahLst/>
                <a:cxnLst>
                  <a:cxn ang="0">
                    <a:pos x="T0" y="T1"/>
                  </a:cxn>
                  <a:cxn ang="0">
                    <a:pos x="T2" y="T3"/>
                  </a:cxn>
                  <a:cxn ang="0">
                    <a:pos x="T4" y="T5"/>
                  </a:cxn>
                  <a:cxn ang="0">
                    <a:pos x="T6" y="T7"/>
                  </a:cxn>
                  <a:cxn ang="0">
                    <a:pos x="T8" y="T9"/>
                  </a:cxn>
                </a:cxnLst>
                <a:rect l="0" t="0" r="r" b="b"/>
                <a:pathLst>
                  <a:path w="19" h="28">
                    <a:moveTo>
                      <a:pt x="19" y="28"/>
                    </a:moveTo>
                    <a:cubicBezTo>
                      <a:pt x="19" y="10"/>
                      <a:pt x="19" y="10"/>
                      <a:pt x="19" y="10"/>
                    </a:cubicBezTo>
                    <a:cubicBezTo>
                      <a:pt x="19" y="5"/>
                      <a:pt x="15" y="0"/>
                      <a:pt x="9" y="0"/>
                    </a:cubicBezTo>
                    <a:cubicBezTo>
                      <a:pt x="4" y="0"/>
                      <a:pt x="0" y="5"/>
                      <a:pt x="0" y="10"/>
                    </a:cubicBezTo>
                    <a:cubicBezTo>
                      <a:pt x="0" y="28"/>
                      <a:pt x="0" y="28"/>
                      <a:pt x="0" y="28"/>
                    </a:cubicBezTo>
                  </a:path>
                </a:pathLst>
              </a:custGeom>
              <a:noFill/>
              <a:ln w="15875" cap="flat">
                <a:solidFill>
                  <a:srgbClr val="FFC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109" name="Rectangle 212">
                <a:extLst>
                  <a:ext uri="{FF2B5EF4-FFF2-40B4-BE49-F238E27FC236}">
                    <a16:creationId xmlns:a16="http://schemas.microsoft.com/office/drawing/2014/main" id="{AD8288BB-7BD6-4637-91D8-DBB0658756A9}"/>
                  </a:ext>
                </a:extLst>
              </p:cNvPr>
              <p:cNvSpPr>
                <a:spLocks noChangeArrowheads="1"/>
              </p:cNvSpPr>
              <p:nvPr/>
            </p:nvSpPr>
            <p:spPr bwMode="auto">
              <a:xfrm>
                <a:off x="3888" y="2040"/>
                <a:ext cx="42" cy="31"/>
              </a:xfrm>
              <a:prstGeom prst="rect">
                <a:avLst/>
              </a:prstGeom>
              <a:noFill/>
              <a:ln w="15875" cap="flat">
                <a:solidFill>
                  <a:srgbClr val="FFC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110" name="Rectangle 213">
                <a:extLst>
                  <a:ext uri="{FF2B5EF4-FFF2-40B4-BE49-F238E27FC236}">
                    <a16:creationId xmlns:a16="http://schemas.microsoft.com/office/drawing/2014/main" id="{148A74A4-F5B0-47F5-98EC-384C398DE3EA}"/>
                  </a:ext>
                </a:extLst>
              </p:cNvPr>
              <p:cNvSpPr>
                <a:spLocks noChangeArrowheads="1"/>
              </p:cNvSpPr>
              <p:nvPr/>
            </p:nvSpPr>
            <p:spPr bwMode="auto">
              <a:xfrm>
                <a:off x="3970" y="2098"/>
                <a:ext cx="15" cy="15"/>
              </a:xfrm>
              <a:prstGeom prst="rect">
                <a:avLst/>
              </a:prstGeom>
              <a:solidFill>
                <a:srgbClr val="FFC000"/>
              </a:solidFill>
              <a:ln w="31750">
                <a:noFill/>
                <a:miter lim="800000"/>
                <a:headEnd/>
                <a:tailEnd/>
              </a:ln>
            </p:spPr>
            <p:txBody>
              <a:bodyPr vert="horz" wrap="square" lIns="91427" tIns="45713" rIns="91427" bIns="45713"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111" name="Rectangle 214">
                <a:extLst>
                  <a:ext uri="{FF2B5EF4-FFF2-40B4-BE49-F238E27FC236}">
                    <a16:creationId xmlns:a16="http://schemas.microsoft.com/office/drawing/2014/main" id="{D5DE4439-EA0B-4DAA-9746-49ADC5389EC1}"/>
                  </a:ext>
                </a:extLst>
              </p:cNvPr>
              <p:cNvSpPr>
                <a:spLocks noChangeArrowheads="1"/>
              </p:cNvSpPr>
              <p:nvPr/>
            </p:nvSpPr>
            <p:spPr bwMode="auto">
              <a:xfrm>
                <a:off x="3970" y="2138"/>
                <a:ext cx="15" cy="15"/>
              </a:xfrm>
              <a:prstGeom prst="rect">
                <a:avLst/>
              </a:prstGeom>
              <a:solidFill>
                <a:srgbClr val="FFC000"/>
              </a:solidFill>
              <a:ln w="31750">
                <a:noFill/>
                <a:miter lim="800000"/>
                <a:headEnd/>
                <a:tailEnd/>
              </a:ln>
            </p:spPr>
            <p:txBody>
              <a:bodyPr vert="horz" wrap="square" lIns="91427" tIns="45713" rIns="91427" bIns="45713"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112" name="Rectangle 215">
                <a:extLst>
                  <a:ext uri="{FF2B5EF4-FFF2-40B4-BE49-F238E27FC236}">
                    <a16:creationId xmlns:a16="http://schemas.microsoft.com/office/drawing/2014/main" id="{A1BE34F4-082C-4D56-B74D-66A2C96811F1}"/>
                  </a:ext>
                </a:extLst>
              </p:cNvPr>
              <p:cNvSpPr>
                <a:spLocks noChangeArrowheads="1"/>
              </p:cNvSpPr>
              <p:nvPr/>
            </p:nvSpPr>
            <p:spPr bwMode="auto">
              <a:xfrm>
                <a:off x="3970" y="2176"/>
                <a:ext cx="15" cy="15"/>
              </a:xfrm>
              <a:prstGeom prst="rect">
                <a:avLst/>
              </a:prstGeom>
              <a:solidFill>
                <a:srgbClr val="FFC000"/>
              </a:solidFill>
              <a:ln w="31750">
                <a:noFill/>
                <a:miter lim="800000"/>
                <a:headEnd/>
                <a:tailEnd/>
              </a:ln>
            </p:spPr>
            <p:txBody>
              <a:bodyPr vert="horz" wrap="square" lIns="91427" tIns="45713" rIns="91427" bIns="45713"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113" name="Rectangle 216">
                <a:extLst>
                  <a:ext uri="{FF2B5EF4-FFF2-40B4-BE49-F238E27FC236}">
                    <a16:creationId xmlns:a16="http://schemas.microsoft.com/office/drawing/2014/main" id="{0E2A78D7-CF2B-4493-A895-5BFF9701E95D}"/>
                  </a:ext>
                </a:extLst>
              </p:cNvPr>
              <p:cNvSpPr>
                <a:spLocks noChangeArrowheads="1"/>
              </p:cNvSpPr>
              <p:nvPr/>
            </p:nvSpPr>
            <p:spPr bwMode="auto">
              <a:xfrm>
                <a:off x="3970" y="2216"/>
                <a:ext cx="15" cy="16"/>
              </a:xfrm>
              <a:prstGeom prst="rect">
                <a:avLst/>
              </a:prstGeom>
              <a:solidFill>
                <a:srgbClr val="FFC000"/>
              </a:solidFill>
              <a:ln w="31750">
                <a:noFill/>
                <a:miter lim="800000"/>
                <a:headEnd/>
                <a:tailEnd/>
              </a:ln>
            </p:spPr>
            <p:txBody>
              <a:bodyPr vert="horz" wrap="square" lIns="91427" tIns="45713" rIns="91427" bIns="45713"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114" name="Rectangle 217">
                <a:extLst>
                  <a:ext uri="{FF2B5EF4-FFF2-40B4-BE49-F238E27FC236}">
                    <a16:creationId xmlns:a16="http://schemas.microsoft.com/office/drawing/2014/main" id="{6B5E86EE-F134-4A18-9F67-35F2195683BA}"/>
                  </a:ext>
                </a:extLst>
              </p:cNvPr>
              <p:cNvSpPr>
                <a:spLocks noChangeArrowheads="1"/>
              </p:cNvSpPr>
              <p:nvPr/>
            </p:nvSpPr>
            <p:spPr bwMode="auto">
              <a:xfrm>
                <a:off x="3970" y="2254"/>
                <a:ext cx="15" cy="16"/>
              </a:xfrm>
              <a:prstGeom prst="rect">
                <a:avLst/>
              </a:prstGeom>
              <a:solidFill>
                <a:srgbClr val="FFC000"/>
              </a:solidFill>
              <a:ln w="31750">
                <a:noFill/>
                <a:miter lim="800000"/>
                <a:headEnd/>
                <a:tailEnd/>
              </a:ln>
            </p:spPr>
            <p:txBody>
              <a:bodyPr vert="horz" wrap="square" lIns="91427" tIns="45713" rIns="91427" bIns="45713"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115" name="Rectangle 218">
                <a:extLst>
                  <a:ext uri="{FF2B5EF4-FFF2-40B4-BE49-F238E27FC236}">
                    <a16:creationId xmlns:a16="http://schemas.microsoft.com/office/drawing/2014/main" id="{5972F71A-C950-4EE7-B533-8F3D11D7B52D}"/>
                  </a:ext>
                </a:extLst>
              </p:cNvPr>
              <p:cNvSpPr>
                <a:spLocks noChangeArrowheads="1"/>
              </p:cNvSpPr>
              <p:nvPr/>
            </p:nvSpPr>
            <p:spPr bwMode="auto">
              <a:xfrm>
                <a:off x="3885" y="2098"/>
                <a:ext cx="15" cy="15"/>
              </a:xfrm>
              <a:prstGeom prst="rect">
                <a:avLst/>
              </a:prstGeom>
              <a:solidFill>
                <a:srgbClr val="FFC000"/>
              </a:solidFill>
              <a:ln w="31750">
                <a:noFill/>
                <a:miter lim="800000"/>
                <a:headEnd/>
                <a:tailEnd/>
              </a:ln>
            </p:spPr>
            <p:txBody>
              <a:bodyPr vert="horz" wrap="square" lIns="91427" tIns="45713" rIns="91427" bIns="45713"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116" name="Rectangle 219">
                <a:extLst>
                  <a:ext uri="{FF2B5EF4-FFF2-40B4-BE49-F238E27FC236}">
                    <a16:creationId xmlns:a16="http://schemas.microsoft.com/office/drawing/2014/main" id="{2870E5D1-E9E5-4F5A-BF70-6B34A98314DA}"/>
                  </a:ext>
                </a:extLst>
              </p:cNvPr>
              <p:cNvSpPr>
                <a:spLocks noChangeArrowheads="1"/>
              </p:cNvSpPr>
              <p:nvPr/>
            </p:nvSpPr>
            <p:spPr bwMode="auto">
              <a:xfrm>
                <a:off x="3885" y="2138"/>
                <a:ext cx="15" cy="15"/>
              </a:xfrm>
              <a:prstGeom prst="rect">
                <a:avLst/>
              </a:prstGeom>
              <a:solidFill>
                <a:srgbClr val="FFC000"/>
              </a:solidFill>
              <a:ln w="31750">
                <a:noFill/>
                <a:miter lim="800000"/>
                <a:headEnd/>
                <a:tailEnd/>
              </a:ln>
            </p:spPr>
            <p:txBody>
              <a:bodyPr vert="horz" wrap="square" lIns="91427" tIns="45713" rIns="91427" bIns="45713"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117" name="Rectangle 220">
                <a:extLst>
                  <a:ext uri="{FF2B5EF4-FFF2-40B4-BE49-F238E27FC236}">
                    <a16:creationId xmlns:a16="http://schemas.microsoft.com/office/drawing/2014/main" id="{8ECEF06E-3247-4E03-BACD-3FC8623A4854}"/>
                  </a:ext>
                </a:extLst>
              </p:cNvPr>
              <p:cNvSpPr>
                <a:spLocks noChangeArrowheads="1"/>
              </p:cNvSpPr>
              <p:nvPr/>
            </p:nvSpPr>
            <p:spPr bwMode="auto">
              <a:xfrm>
                <a:off x="3885" y="2176"/>
                <a:ext cx="15" cy="15"/>
              </a:xfrm>
              <a:prstGeom prst="rect">
                <a:avLst/>
              </a:prstGeom>
              <a:solidFill>
                <a:srgbClr val="FFC000"/>
              </a:solidFill>
              <a:ln w="31750">
                <a:noFill/>
                <a:miter lim="800000"/>
                <a:headEnd/>
                <a:tailEnd/>
              </a:ln>
            </p:spPr>
            <p:txBody>
              <a:bodyPr vert="horz" wrap="square" lIns="91427" tIns="45713" rIns="91427" bIns="45713"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118" name="Rectangle 221">
                <a:extLst>
                  <a:ext uri="{FF2B5EF4-FFF2-40B4-BE49-F238E27FC236}">
                    <a16:creationId xmlns:a16="http://schemas.microsoft.com/office/drawing/2014/main" id="{55970604-9954-4421-B745-68C772074AE1}"/>
                  </a:ext>
                </a:extLst>
              </p:cNvPr>
              <p:cNvSpPr>
                <a:spLocks noChangeArrowheads="1"/>
              </p:cNvSpPr>
              <p:nvPr/>
            </p:nvSpPr>
            <p:spPr bwMode="auto">
              <a:xfrm>
                <a:off x="3885" y="2216"/>
                <a:ext cx="15" cy="16"/>
              </a:xfrm>
              <a:prstGeom prst="rect">
                <a:avLst/>
              </a:prstGeom>
              <a:solidFill>
                <a:srgbClr val="FFC000"/>
              </a:solidFill>
              <a:ln w="31750">
                <a:noFill/>
                <a:miter lim="800000"/>
                <a:headEnd/>
                <a:tailEnd/>
              </a:ln>
            </p:spPr>
            <p:txBody>
              <a:bodyPr vert="horz" wrap="square" lIns="91427" tIns="45713" rIns="91427" bIns="45713"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119" name="Rectangle 222">
                <a:extLst>
                  <a:ext uri="{FF2B5EF4-FFF2-40B4-BE49-F238E27FC236}">
                    <a16:creationId xmlns:a16="http://schemas.microsoft.com/office/drawing/2014/main" id="{01C41358-5777-4545-9EA2-5C6542F68A7D}"/>
                  </a:ext>
                </a:extLst>
              </p:cNvPr>
              <p:cNvSpPr>
                <a:spLocks noChangeArrowheads="1"/>
              </p:cNvSpPr>
              <p:nvPr/>
            </p:nvSpPr>
            <p:spPr bwMode="auto">
              <a:xfrm>
                <a:off x="3885" y="2254"/>
                <a:ext cx="15" cy="16"/>
              </a:xfrm>
              <a:prstGeom prst="rect">
                <a:avLst/>
              </a:prstGeom>
              <a:solidFill>
                <a:srgbClr val="FFC000"/>
              </a:solidFill>
              <a:ln w="31750">
                <a:noFill/>
                <a:miter lim="800000"/>
                <a:headEnd/>
                <a:tailEnd/>
              </a:ln>
            </p:spPr>
            <p:txBody>
              <a:bodyPr vert="horz" wrap="square" lIns="91427" tIns="45713" rIns="91427" bIns="45713"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120" name="Rectangle 223">
                <a:extLst>
                  <a:ext uri="{FF2B5EF4-FFF2-40B4-BE49-F238E27FC236}">
                    <a16:creationId xmlns:a16="http://schemas.microsoft.com/office/drawing/2014/main" id="{29C513B3-A5E5-4C23-B21A-FB7006F2EDFE}"/>
                  </a:ext>
                </a:extLst>
              </p:cNvPr>
              <p:cNvSpPr>
                <a:spLocks noChangeArrowheads="1"/>
              </p:cNvSpPr>
              <p:nvPr/>
            </p:nvSpPr>
            <p:spPr bwMode="auto">
              <a:xfrm>
                <a:off x="3927" y="2098"/>
                <a:ext cx="15" cy="15"/>
              </a:xfrm>
              <a:prstGeom prst="rect">
                <a:avLst/>
              </a:prstGeom>
              <a:solidFill>
                <a:srgbClr val="FFC000"/>
              </a:solidFill>
              <a:ln w="31750">
                <a:noFill/>
                <a:miter lim="800000"/>
                <a:headEnd/>
                <a:tailEnd/>
              </a:ln>
            </p:spPr>
            <p:txBody>
              <a:bodyPr vert="horz" wrap="square" lIns="91427" tIns="45713" rIns="91427" bIns="45713"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121" name="Rectangle 224">
                <a:extLst>
                  <a:ext uri="{FF2B5EF4-FFF2-40B4-BE49-F238E27FC236}">
                    <a16:creationId xmlns:a16="http://schemas.microsoft.com/office/drawing/2014/main" id="{3E9F0DBD-79BB-48D7-AE4A-5106F979C4E9}"/>
                  </a:ext>
                </a:extLst>
              </p:cNvPr>
              <p:cNvSpPr>
                <a:spLocks noChangeArrowheads="1"/>
              </p:cNvSpPr>
              <p:nvPr/>
            </p:nvSpPr>
            <p:spPr bwMode="auto">
              <a:xfrm>
                <a:off x="3927" y="2138"/>
                <a:ext cx="15" cy="15"/>
              </a:xfrm>
              <a:prstGeom prst="rect">
                <a:avLst/>
              </a:prstGeom>
              <a:solidFill>
                <a:srgbClr val="FFC000"/>
              </a:solidFill>
              <a:ln w="31750">
                <a:noFill/>
                <a:miter lim="800000"/>
                <a:headEnd/>
                <a:tailEnd/>
              </a:ln>
            </p:spPr>
            <p:txBody>
              <a:bodyPr vert="horz" wrap="square" lIns="91427" tIns="45713" rIns="91427" bIns="45713"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122" name="Rectangle 225">
                <a:extLst>
                  <a:ext uri="{FF2B5EF4-FFF2-40B4-BE49-F238E27FC236}">
                    <a16:creationId xmlns:a16="http://schemas.microsoft.com/office/drawing/2014/main" id="{4BF0D4A1-2E02-47B1-9AB8-1C984471A271}"/>
                  </a:ext>
                </a:extLst>
              </p:cNvPr>
              <p:cNvSpPr>
                <a:spLocks noChangeArrowheads="1"/>
              </p:cNvSpPr>
              <p:nvPr/>
            </p:nvSpPr>
            <p:spPr bwMode="auto">
              <a:xfrm>
                <a:off x="3927" y="2176"/>
                <a:ext cx="15" cy="15"/>
              </a:xfrm>
              <a:prstGeom prst="rect">
                <a:avLst/>
              </a:prstGeom>
              <a:solidFill>
                <a:srgbClr val="FFC000"/>
              </a:solidFill>
              <a:ln w="31750">
                <a:noFill/>
                <a:miter lim="800000"/>
                <a:headEnd/>
                <a:tailEnd/>
              </a:ln>
            </p:spPr>
            <p:txBody>
              <a:bodyPr vert="horz" wrap="square" lIns="91427" tIns="45713" rIns="91427" bIns="45713"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123" name="Rectangle 226">
                <a:extLst>
                  <a:ext uri="{FF2B5EF4-FFF2-40B4-BE49-F238E27FC236}">
                    <a16:creationId xmlns:a16="http://schemas.microsoft.com/office/drawing/2014/main" id="{8EE389C5-5E62-498F-A54F-BF1B0A126124}"/>
                  </a:ext>
                </a:extLst>
              </p:cNvPr>
              <p:cNvSpPr>
                <a:spLocks noChangeArrowheads="1"/>
              </p:cNvSpPr>
              <p:nvPr/>
            </p:nvSpPr>
            <p:spPr bwMode="auto">
              <a:xfrm>
                <a:off x="3927" y="2216"/>
                <a:ext cx="15" cy="16"/>
              </a:xfrm>
              <a:prstGeom prst="rect">
                <a:avLst/>
              </a:prstGeom>
              <a:solidFill>
                <a:srgbClr val="FFC000"/>
              </a:solidFill>
              <a:ln w="31750">
                <a:noFill/>
                <a:miter lim="800000"/>
                <a:headEnd/>
                <a:tailEnd/>
              </a:ln>
            </p:spPr>
            <p:txBody>
              <a:bodyPr vert="horz" wrap="square" lIns="91427" tIns="45713" rIns="91427" bIns="45713"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124" name="Rectangle 227">
                <a:extLst>
                  <a:ext uri="{FF2B5EF4-FFF2-40B4-BE49-F238E27FC236}">
                    <a16:creationId xmlns:a16="http://schemas.microsoft.com/office/drawing/2014/main" id="{D3B80822-AA39-4BB9-8C31-8FE8868140C4}"/>
                  </a:ext>
                </a:extLst>
              </p:cNvPr>
              <p:cNvSpPr>
                <a:spLocks noChangeArrowheads="1"/>
              </p:cNvSpPr>
              <p:nvPr/>
            </p:nvSpPr>
            <p:spPr bwMode="auto">
              <a:xfrm>
                <a:off x="3927" y="2254"/>
                <a:ext cx="15" cy="16"/>
              </a:xfrm>
              <a:prstGeom prst="rect">
                <a:avLst/>
              </a:prstGeom>
              <a:solidFill>
                <a:srgbClr val="FFC000"/>
              </a:solidFill>
              <a:ln w="31750">
                <a:noFill/>
                <a:miter lim="800000"/>
                <a:headEnd/>
                <a:tailEnd/>
              </a:ln>
            </p:spPr>
            <p:txBody>
              <a:bodyPr vert="horz" wrap="square" lIns="91427" tIns="45713" rIns="91427" bIns="45713"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125" name="Rectangle 228">
                <a:extLst>
                  <a:ext uri="{FF2B5EF4-FFF2-40B4-BE49-F238E27FC236}">
                    <a16:creationId xmlns:a16="http://schemas.microsoft.com/office/drawing/2014/main" id="{239541DB-0B7F-4E96-BEE1-5835A4880FAB}"/>
                  </a:ext>
                </a:extLst>
              </p:cNvPr>
              <p:cNvSpPr>
                <a:spLocks noChangeArrowheads="1"/>
              </p:cNvSpPr>
              <p:nvPr/>
            </p:nvSpPr>
            <p:spPr bwMode="auto">
              <a:xfrm>
                <a:off x="3776" y="2176"/>
                <a:ext cx="15" cy="15"/>
              </a:xfrm>
              <a:prstGeom prst="rect">
                <a:avLst/>
              </a:prstGeom>
              <a:solidFill>
                <a:srgbClr val="FFC000"/>
              </a:solidFill>
              <a:ln w="31750">
                <a:noFill/>
                <a:miter lim="800000"/>
                <a:headEnd/>
                <a:tailEnd/>
              </a:ln>
            </p:spPr>
            <p:txBody>
              <a:bodyPr vert="horz" wrap="square" lIns="91427" tIns="45713" rIns="91427" bIns="45713"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126" name="Rectangle 229">
                <a:extLst>
                  <a:ext uri="{FF2B5EF4-FFF2-40B4-BE49-F238E27FC236}">
                    <a16:creationId xmlns:a16="http://schemas.microsoft.com/office/drawing/2014/main" id="{CE8DA7D0-EDCC-4249-B416-970A50807A11}"/>
                  </a:ext>
                </a:extLst>
              </p:cNvPr>
              <p:cNvSpPr>
                <a:spLocks noChangeArrowheads="1"/>
              </p:cNvSpPr>
              <p:nvPr/>
            </p:nvSpPr>
            <p:spPr bwMode="auto">
              <a:xfrm>
                <a:off x="3776" y="2216"/>
                <a:ext cx="15" cy="16"/>
              </a:xfrm>
              <a:prstGeom prst="rect">
                <a:avLst/>
              </a:prstGeom>
              <a:solidFill>
                <a:srgbClr val="FFC000"/>
              </a:solidFill>
              <a:ln w="31750">
                <a:noFill/>
                <a:miter lim="800000"/>
                <a:headEnd/>
                <a:tailEnd/>
              </a:ln>
            </p:spPr>
            <p:txBody>
              <a:bodyPr vert="horz" wrap="square" lIns="91427" tIns="45713" rIns="91427" bIns="45713"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127" name="Rectangle 230">
                <a:extLst>
                  <a:ext uri="{FF2B5EF4-FFF2-40B4-BE49-F238E27FC236}">
                    <a16:creationId xmlns:a16="http://schemas.microsoft.com/office/drawing/2014/main" id="{6C14074A-60B5-4B9A-96D8-75D4ECA3B1F1}"/>
                  </a:ext>
                </a:extLst>
              </p:cNvPr>
              <p:cNvSpPr>
                <a:spLocks noChangeArrowheads="1"/>
              </p:cNvSpPr>
              <p:nvPr/>
            </p:nvSpPr>
            <p:spPr bwMode="auto">
              <a:xfrm>
                <a:off x="3776" y="2254"/>
                <a:ext cx="15" cy="16"/>
              </a:xfrm>
              <a:prstGeom prst="rect">
                <a:avLst/>
              </a:prstGeom>
              <a:solidFill>
                <a:srgbClr val="FFC000"/>
              </a:solidFill>
              <a:ln w="31750">
                <a:noFill/>
                <a:miter lim="800000"/>
                <a:headEnd/>
                <a:tailEnd/>
              </a:ln>
            </p:spPr>
            <p:txBody>
              <a:bodyPr vert="horz" wrap="square" lIns="91427" tIns="45713" rIns="91427" bIns="45713"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128" name="Rectangle 231">
                <a:extLst>
                  <a:ext uri="{FF2B5EF4-FFF2-40B4-BE49-F238E27FC236}">
                    <a16:creationId xmlns:a16="http://schemas.microsoft.com/office/drawing/2014/main" id="{AD5A9ED9-2D9B-42BF-A28A-FDC94B0BA1D9}"/>
                  </a:ext>
                </a:extLst>
              </p:cNvPr>
              <p:cNvSpPr>
                <a:spLocks noChangeArrowheads="1"/>
              </p:cNvSpPr>
              <p:nvPr/>
            </p:nvSpPr>
            <p:spPr bwMode="auto">
              <a:xfrm>
                <a:off x="3818" y="2176"/>
                <a:ext cx="15" cy="15"/>
              </a:xfrm>
              <a:prstGeom prst="rect">
                <a:avLst/>
              </a:prstGeom>
              <a:solidFill>
                <a:srgbClr val="FFC000"/>
              </a:solidFill>
              <a:ln w="31750">
                <a:noFill/>
                <a:miter lim="800000"/>
                <a:headEnd/>
                <a:tailEnd/>
              </a:ln>
            </p:spPr>
            <p:txBody>
              <a:bodyPr vert="horz" wrap="square" lIns="91427" tIns="45713" rIns="91427" bIns="45713"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129" name="Rectangle 232">
                <a:extLst>
                  <a:ext uri="{FF2B5EF4-FFF2-40B4-BE49-F238E27FC236}">
                    <a16:creationId xmlns:a16="http://schemas.microsoft.com/office/drawing/2014/main" id="{2040C892-07BC-473D-BA1D-331A0E6781BB}"/>
                  </a:ext>
                </a:extLst>
              </p:cNvPr>
              <p:cNvSpPr>
                <a:spLocks noChangeArrowheads="1"/>
              </p:cNvSpPr>
              <p:nvPr/>
            </p:nvSpPr>
            <p:spPr bwMode="auto">
              <a:xfrm>
                <a:off x="3818" y="2216"/>
                <a:ext cx="15" cy="16"/>
              </a:xfrm>
              <a:prstGeom prst="rect">
                <a:avLst/>
              </a:prstGeom>
              <a:solidFill>
                <a:srgbClr val="FFC000"/>
              </a:solidFill>
              <a:ln w="31750">
                <a:noFill/>
                <a:miter lim="800000"/>
                <a:headEnd/>
                <a:tailEnd/>
              </a:ln>
            </p:spPr>
            <p:txBody>
              <a:bodyPr vert="horz" wrap="square" lIns="91427" tIns="45713" rIns="91427" bIns="45713"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130" name="Rectangle 233">
                <a:extLst>
                  <a:ext uri="{FF2B5EF4-FFF2-40B4-BE49-F238E27FC236}">
                    <a16:creationId xmlns:a16="http://schemas.microsoft.com/office/drawing/2014/main" id="{CA1B7BCC-D1EA-4B6B-9E2B-108E84B207BA}"/>
                  </a:ext>
                </a:extLst>
              </p:cNvPr>
              <p:cNvSpPr>
                <a:spLocks noChangeArrowheads="1"/>
              </p:cNvSpPr>
              <p:nvPr/>
            </p:nvSpPr>
            <p:spPr bwMode="auto">
              <a:xfrm>
                <a:off x="3818" y="2254"/>
                <a:ext cx="15" cy="16"/>
              </a:xfrm>
              <a:prstGeom prst="rect">
                <a:avLst/>
              </a:prstGeom>
              <a:solidFill>
                <a:srgbClr val="FFC000"/>
              </a:solidFill>
              <a:ln w="31750">
                <a:noFill/>
                <a:miter lim="800000"/>
                <a:headEnd/>
                <a:tailEnd/>
              </a:ln>
            </p:spPr>
            <p:txBody>
              <a:bodyPr vert="horz" wrap="square" lIns="91427" tIns="45713" rIns="91427" bIns="45713"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131" name="Rectangle 234">
                <a:extLst>
                  <a:ext uri="{FF2B5EF4-FFF2-40B4-BE49-F238E27FC236}">
                    <a16:creationId xmlns:a16="http://schemas.microsoft.com/office/drawing/2014/main" id="{39E33C04-FEC4-4B00-8681-8C000EDA6213}"/>
                  </a:ext>
                </a:extLst>
              </p:cNvPr>
              <p:cNvSpPr>
                <a:spLocks noChangeArrowheads="1"/>
              </p:cNvSpPr>
              <p:nvPr/>
            </p:nvSpPr>
            <p:spPr bwMode="auto">
              <a:xfrm>
                <a:off x="3776" y="2295"/>
                <a:ext cx="15" cy="15"/>
              </a:xfrm>
              <a:prstGeom prst="rect">
                <a:avLst/>
              </a:prstGeom>
              <a:solidFill>
                <a:srgbClr val="FFC000"/>
              </a:solidFill>
              <a:ln w="31750">
                <a:noFill/>
                <a:miter lim="800000"/>
                <a:headEnd/>
                <a:tailEnd/>
              </a:ln>
            </p:spPr>
            <p:txBody>
              <a:bodyPr vert="horz" wrap="square" lIns="91427" tIns="45713" rIns="91427" bIns="45713"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132" name="Rectangle 235">
                <a:extLst>
                  <a:ext uri="{FF2B5EF4-FFF2-40B4-BE49-F238E27FC236}">
                    <a16:creationId xmlns:a16="http://schemas.microsoft.com/office/drawing/2014/main" id="{64ED5C08-5464-4DCD-A909-2CE85820F754}"/>
                  </a:ext>
                </a:extLst>
              </p:cNvPr>
              <p:cNvSpPr>
                <a:spLocks noChangeArrowheads="1"/>
              </p:cNvSpPr>
              <p:nvPr/>
            </p:nvSpPr>
            <p:spPr bwMode="auto">
              <a:xfrm>
                <a:off x="3818" y="2295"/>
                <a:ext cx="15" cy="15"/>
              </a:xfrm>
              <a:prstGeom prst="rect">
                <a:avLst/>
              </a:prstGeom>
              <a:solidFill>
                <a:srgbClr val="FFC000"/>
              </a:solidFill>
              <a:ln w="31750">
                <a:noFill/>
                <a:miter lim="800000"/>
                <a:headEnd/>
                <a:tailEnd/>
              </a:ln>
            </p:spPr>
            <p:txBody>
              <a:bodyPr vert="horz" wrap="square" lIns="91427" tIns="45713" rIns="91427" bIns="45713"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grpSp>
        <p:pic>
          <p:nvPicPr>
            <p:cNvPr id="104" name="Picture 103">
              <a:extLst>
                <a:ext uri="{FF2B5EF4-FFF2-40B4-BE49-F238E27FC236}">
                  <a16:creationId xmlns:a16="http://schemas.microsoft.com/office/drawing/2014/main" id="{87F62E98-61A4-423A-BC30-E78EA6AC9D27}"/>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9064792" y="4594782"/>
              <a:ext cx="986067" cy="652749"/>
            </a:xfrm>
            <a:prstGeom prst="rect">
              <a:avLst/>
            </a:prstGeom>
          </p:spPr>
        </p:pic>
      </p:grpSp>
      <p:cxnSp>
        <p:nvCxnSpPr>
          <p:cNvPr id="133" name="Arrow 5">
            <a:extLst>
              <a:ext uri="{FF2B5EF4-FFF2-40B4-BE49-F238E27FC236}">
                <a16:creationId xmlns:a16="http://schemas.microsoft.com/office/drawing/2014/main" id="{5DC7A468-49A0-473F-8E23-55B0E39C8F7E}"/>
              </a:ext>
            </a:extLst>
          </p:cNvPr>
          <p:cNvCxnSpPr>
            <a:cxnSpLocks/>
          </p:cNvCxnSpPr>
          <p:nvPr/>
        </p:nvCxnSpPr>
        <p:spPr>
          <a:xfrm>
            <a:off x="6102124" y="2885286"/>
            <a:ext cx="0" cy="1663303"/>
          </a:xfrm>
          <a:prstGeom prst="straightConnector1">
            <a:avLst/>
          </a:prstGeom>
          <a:noFill/>
          <a:ln w="15875" cap="flat" cmpd="sng" algn="ctr">
            <a:solidFill>
              <a:sysClr val="windowText" lastClr="000000"/>
            </a:solidFill>
            <a:prstDash val="sysDash"/>
            <a:miter lim="800000"/>
            <a:headEnd type="arrow" w="med" len="med"/>
            <a:tailEnd type="none" w="med" len="med"/>
          </a:ln>
          <a:effectLst/>
        </p:spPr>
      </p:cxnSp>
      <p:sp>
        <p:nvSpPr>
          <p:cNvPr id="134" name="Rectangle 133">
            <a:extLst>
              <a:ext uri="{FF2B5EF4-FFF2-40B4-BE49-F238E27FC236}">
                <a16:creationId xmlns:a16="http://schemas.microsoft.com/office/drawing/2014/main" id="{DDACCD81-C973-45CA-A8C2-F090B633D3F4}"/>
              </a:ext>
            </a:extLst>
          </p:cNvPr>
          <p:cNvSpPr/>
          <p:nvPr/>
        </p:nvSpPr>
        <p:spPr>
          <a:xfrm>
            <a:off x="5586843" y="5039100"/>
            <a:ext cx="1013874" cy="393954"/>
          </a:xfrm>
          <a:prstGeom prst="rect">
            <a:avLst/>
          </a:prstGeom>
        </p:spPr>
        <p:txBody>
          <a:bodyPr wrap="square">
            <a:spAutoFit/>
          </a:bodyPr>
          <a:lstStyle/>
          <a:p>
            <a:pPr marL="0" marR="0" lvl="0" indent="0" defTabSz="914192" eaLnBrk="1" fontAlgn="auto" latinLnBrk="0" hangingPunct="1">
              <a:lnSpc>
                <a:spcPct val="100000"/>
              </a:lnSpc>
              <a:spcBef>
                <a:spcPts val="0"/>
              </a:spcBef>
              <a:spcAft>
                <a:spcPts val="0"/>
              </a:spcAft>
              <a:buClrTx/>
              <a:buSzTx/>
              <a:buFontTx/>
              <a:buNone/>
              <a:tabLst/>
              <a:defRPr/>
            </a:pPr>
            <a:r>
              <a:rPr kumimoji="0" lang="en-US" sz="980" b="1" i="0" u="none" strike="noStrike" kern="0" cap="none" spc="0" normalizeH="0" baseline="0" noProof="0" dirty="0" err="1">
                <a:ln>
                  <a:noFill/>
                </a:ln>
                <a:solidFill>
                  <a:prstClr val="black"/>
                </a:solidFill>
                <a:effectLst/>
                <a:uLnTx/>
                <a:uFillTx/>
              </a:rPr>
              <a:t>AuthN</a:t>
            </a:r>
            <a:r>
              <a:rPr kumimoji="0" lang="en-US" sz="980" b="1" i="0" u="none" strike="noStrike" kern="0" cap="none" spc="0" normalizeH="0" baseline="0" noProof="0" dirty="0">
                <a:ln>
                  <a:noFill/>
                </a:ln>
                <a:solidFill>
                  <a:prstClr val="black"/>
                </a:solidFill>
                <a:effectLst/>
                <a:uLnTx/>
                <a:uFillTx/>
              </a:rPr>
              <a:t> PTA Agent</a:t>
            </a:r>
          </a:p>
        </p:txBody>
      </p:sp>
      <p:sp>
        <p:nvSpPr>
          <p:cNvPr id="135" name="Freeform 192">
            <a:extLst>
              <a:ext uri="{FF2B5EF4-FFF2-40B4-BE49-F238E27FC236}">
                <a16:creationId xmlns:a16="http://schemas.microsoft.com/office/drawing/2014/main" id="{7F761052-A0F1-466D-AF79-0A20A4F6D1E7}"/>
              </a:ext>
            </a:extLst>
          </p:cNvPr>
          <p:cNvSpPr>
            <a:spLocks noEditPoints="1"/>
          </p:cNvSpPr>
          <p:nvPr/>
        </p:nvSpPr>
        <p:spPr bwMode="auto">
          <a:xfrm>
            <a:off x="5922053" y="4641427"/>
            <a:ext cx="341945" cy="297346"/>
          </a:xfrm>
          <a:custGeom>
            <a:avLst/>
            <a:gdLst>
              <a:gd name="T0" fmla="*/ 492 w 1062"/>
              <a:gd name="T1" fmla="*/ 463 h 926"/>
              <a:gd name="T2" fmla="*/ 492 w 1062"/>
              <a:gd name="T3" fmla="*/ 463 h 926"/>
              <a:gd name="T4" fmla="*/ 531 w 1062"/>
              <a:gd name="T5" fmla="*/ 424 h 926"/>
              <a:gd name="T6" fmla="*/ 570 w 1062"/>
              <a:gd name="T7" fmla="*/ 463 h 926"/>
              <a:gd name="T8" fmla="*/ 531 w 1062"/>
              <a:gd name="T9" fmla="*/ 503 h 926"/>
              <a:gd name="T10" fmla="*/ 492 w 1062"/>
              <a:gd name="T11" fmla="*/ 463 h 926"/>
              <a:gd name="T12" fmla="*/ 1035 w 1062"/>
              <a:gd name="T13" fmla="*/ 27 h 926"/>
              <a:gd name="T14" fmla="*/ 1035 w 1062"/>
              <a:gd name="T15" fmla="*/ 27 h 926"/>
              <a:gd name="T16" fmla="*/ 1035 w 1062"/>
              <a:gd name="T17" fmla="*/ 453 h 926"/>
              <a:gd name="T18" fmla="*/ 772 w 1062"/>
              <a:gd name="T19" fmla="*/ 453 h 926"/>
              <a:gd name="T20" fmla="*/ 702 w 1062"/>
              <a:gd name="T21" fmla="*/ 293 h 926"/>
              <a:gd name="T22" fmla="*/ 531 w 1062"/>
              <a:gd name="T23" fmla="*/ 222 h 926"/>
              <a:gd name="T24" fmla="*/ 360 w 1062"/>
              <a:gd name="T25" fmla="*/ 293 h 926"/>
              <a:gd name="T26" fmla="*/ 379 w 1062"/>
              <a:gd name="T27" fmla="*/ 311 h 926"/>
              <a:gd name="T28" fmla="*/ 531 w 1062"/>
              <a:gd name="T29" fmla="*/ 249 h 926"/>
              <a:gd name="T30" fmla="*/ 683 w 1062"/>
              <a:gd name="T31" fmla="*/ 311 h 926"/>
              <a:gd name="T32" fmla="*/ 746 w 1062"/>
              <a:gd name="T33" fmla="*/ 463 h 926"/>
              <a:gd name="T34" fmla="*/ 683 w 1062"/>
              <a:gd name="T35" fmla="*/ 615 h 926"/>
              <a:gd name="T36" fmla="*/ 531 w 1062"/>
              <a:gd name="T37" fmla="*/ 678 h 926"/>
              <a:gd name="T38" fmla="*/ 379 w 1062"/>
              <a:gd name="T39" fmla="*/ 615 h 926"/>
              <a:gd name="T40" fmla="*/ 360 w 1062"/>
              <a:gd name="T41" fmla="*/ 634 h 926"/>
              <a:gd name="T42" fmla="*/ 531 w 1062"/>
              <a:gd name="T43" fmla="*/ 704 h 926"/>
              <a:gd name="T44" fmla="*/ 702 w 1062"/>
              <a:gd name="T45" fmla="*/ 634 h 926"/>
              <a:gd name="T46" fmla="*/ 771 w 1062"/>
              <a:gd name="T47" fmla="*/ 480 h 926"/>
              <a:gd name="T48" fmla="*/ 1035 w 1062"/>
              <a:gd name="T49" fmla="*/ 480 h 926"/>
              <a:gd name="T50" fmla="*/ 1035 w 1062"/>
              <a:gd name="T51" fmla="*/ 899 h 926"/>
              <a:gd name="T52" fmla="*/ 27 w 1062"/>
              <a:gd name="T53" fmla="*/ 899 h 926"/>
              <a:gd name="T54" fmla="*/ 27 w 1062"/>
              <a:gd name="T55" fmla="*/ 480 h 926"/>
              <a:gd name="T56" fmla="*/ 467 w 1062"/>
              <a:gd name="T57" fmla="*/ 480 h 926"/>
              <a:gd name="T58" fmla="*/ 531 w 1062"/>
              <a:gd name="T59" fmla="*/ 529 h 926"/>
              <a:gd name="T60" fmla="*/ 597 w 1062"/>
              <a:gd name="T61" fmla="*/ 463 h 926"/>
              <a:gd name="T62" fmla="*/ 531 w 1062"/>
              <a:gd name="T63" fmla="*/ 397 h 926"/>
              <a:gd name="T64" fmla="*/ 466 w 1062"/>
              <a:gd name="T65" fmla="*/ 453 h 926"/>
              <a:gd name="T66" fmla="*/ 27 w 1062"/>
              <a:gd name="T67" fmla="*/ 453 h 926"/>
              <a:gd name="T68" fmla="*/ 27 w 1062"/>
              <a:gd name="T69" fmla="*/ 27 h 926"/>
              <a:gd name="T70" fmla="*/ 1035 w 1062"/>
              <a:gd name="T71" fmla="*/ 27 h 926"/>
              <a:gd name="T72" fmla="*/ 0 w 1062"/>
              <a:gd name="T73" fmla="*/ 926 h 926"/>
              <a:gd name="T74" fmla="*/ 0 w 1062"/>
              <a:gd name="T75" fmla="*/ 926 h 926"/>
              <a:gd name="T76" fmla="*/ 1062 w 1062"/>
              <a:gd name="T77" fmla="*/ 926 h 926"/>
              <a:gd name="T78" fmla="*/ 1062 w 1062"/>
              <a:gd name="T79" fmla="*/ 0 h 926"/>
              <a:gd name="T80" fmla="*/ 0 w 1062"/>
              <a:gd name="T81" fmla="*/ 0 h 926"/>
              <a:gd name="T82" fmla="*/ 0 w 1062"/>
              <a:gd name="T83" fmla="*/ 926 h 9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062" h="926">
                <a:moveTo>
                  <a:pt x="492" y="463"/>
                </a:moveTo>
                <a:lnTo>
                  <a:pt x="492" y="463"/>
                </a:lnTo>
                <a:cubicBezTo>
                  <a:pt x="492" y="442"/>
                  <a:pt x="509" y="424"/>
                  <a:pt x="531" y="424"/>
                </a:cubicBezTo>
                <a:cubicBezTo>
                  <a:pt x="553" y="424"/>
                  <a:pt x="570" y="442"/>
                  <a:pt x="570" y="463"/>
                </a:cubicBezTo>
                <a:cubicBezTo>
                  <a:pt x="570" y="485"/>
                  <a:pt x="553" y="503"/>
                  <a:pt x="531" y="503"/>
                </a:cubicBezTo>
                <a:cubicBezTo>
                  <a:pt x="509" y="503"/>
                  <a:pt x="492" y="485"/>
                  <a:pt x="492" y="463"/>
                </a:cubicBezTo>
                <a:close/>
                <a:moveTo>
                  <a:pt x="1035" y="27"/>
                </a:moveTo>
                <a:lnTo>
                  <a:pt x="1035" y="27"/>
                </a:lnTo>
                <a:lnTo>
                  <a:pt x="1035" y="453"/>
                </a:lnTo>
                <a:lnTo>
                  <a:pt x="772" y="453"/>
                </a:lnTo>
                <a:cubicBezTo>
                  <a:pt x="769" y="393"/>
                  <a:pt x="745" y="336"/>
                  <a:pt x="702" y="293"/>
                </a:cubicBezTo>
                <a:cubicBezTo>
                  <a:pt x="656" y="247"/>
                  <a:pt x="595" y="222"/>
                  <a:pt x="531" y="222"/>
                </a:cubicBezTo>
                <a:cubicBezTo>
                  <a:pt x="466" y="222"/>
                  <a:pt x="406" y="247"/>
                  <a:pt x="360" y="293"/>
                </a:cubicBezTo>
                <a:lnTo>
                  <a:pt x="379" y="311"/>
                </a:lnTo>
                <a:cubicBezTo>
                  <a:pt x="420" y="271"/>
                  <a:pt x="474" y="249"/>
                  <a:pt x="531" y="249"/>
                </a:cubicBezTo>
                <a:cubicBezTo>
                  <a:pt x="588" y="249"/>
                  <a:pt x="642" y="271"/>
                  <a:pt x="683" y="311"/>
                </a:cubicBezTo>
                <a:cubicBezTo>
                  <a:pt x="723" y="352"/>
                  <a:pt x="746" y="406"/>
                  <a:pt x="746" y="463"/>
                </a:cubicBezTo>
                <a:cubicBezTo>
                  <a:pt x="746" y="521"/>
                  <a:pt x="723" y="574"/>
                  <a:pt x="683" y="615"/>
                </a:cubicBezTo>
                <a:cubicBezTo>
                  <a:pt x="642" y="655"/>
                  <a:pt x="588" y="678"/>
                  <a:pt x="531" y="678"/>
                </a:cubicBezTo>
                <a:cubicBezTo>
                  <a:pt x="474" y="678"/>
                  <a:pt x="420" y="655"/>
                  <a:pt x="379" y="615"/>
                </a:cubicBezTo>
                <a:lnTo>
                  <a:pt x="360" y="634"/>
                </a:lnTo>
                <a:cubicBezTo>
                  <a:pt x="406" y="679"/>
                  <a:pt x="466" y="704"/>
                  <a:pt x="531" y="704"/>
                </a:cubicBezTo>
                <a:cubicBezTo>
                  <a:pt x="595" y="704"/>
                  <a:pt x="656" y="679"/>
                  <a:pt x="702" y="634"/>
                </a:cubicBezTo>
                <a:cubicBezTo>
                  <a:pt x="743" y="592"/>
                  <a:pt x="767" y="538"/>
                  <a:pt x="771" y="480"/>
                </a:cubicBezTo>
                <a:lnTo>
                  <a:pt x="1035" y="480"/>
                </a:lnTo>
                <a:lnTo>
                  <a:pt x="1035" y="899"/>
                </a:lnTo>
                <a:lnTo>
                  <a:pt x="27" y="899"/>
                </a:lnTo>
                <a:lnTo>
                  <a:pt x="27" y="480"/>
                </a:lnTo>
                <a:lnTo>
                  <a:pt x="467" y="480"/>
                </a:lnTo>
                <a:cubicBezTo>
                  <a:pt x="475" y="508"/>
                  <a:pt x="500" y="529"/>
                  <a:pt x="531" y="529"/>
                </a:cubicBezTo>
                <a:cubicBezTo>
                  <a:pt x="567" y="529"/>
                  <a:pt x="597" y="500"/>
                  <a:pt x="597" y="463"/>
                </a:cubicBezTo>
                <a:cubicBezTo>
                  <a:pt x="597" y="427"/>
                  <a:pt x="567" y="397"/>
                  <a:pt x="531" y="397"/>
                </a:cubicBezTo>
                <a:cubicBezTo>
                  <a:pt x="498" y="397"/>
                  <a:pt x="471" y="422"/>
                  <a:pt x="466" y="453"/>
                </a:cubicBezTo>
                <a:lnTo>
                  <a:pt x="27" y="453"/>
                </a:lnTo>
                <a:lnTo>
                  <a:pt x="27" y="27"/>
                </a:lnTo>
                <a:lnTo>
                  <a:pt x="1035" y="27"/>
                </a:lnTo>
                <a:close/>
                <a:moveTo>
                  <a:pt x="0" y="926"/>
                </a:moveTo>
                <a:lnTo>
                  <a:pt x="0" y="926"/>
                </a:lnTo>
                <a:lnTo>
                  <a:pt x="1062" y="926"/>
                </a:lnTo>
                <a:lnTo>
                  <a:pt x="1062" y="0"/>
                </a:lnTo>
                <a:lnTo>
                  <a:pt x="0" y="0"/>
                </a:lnTo>
                <a:lnTo>
                  <a:pt x="0" y="926"/>
                </a:lnTo>
                <a:close/>
              </a:path>
            </a:pathLst>
          </a:custGeom>
          <a:solidFill>
            <a:srgbClr val="E7E6E6">
              <a:lumMod val="10000"/>
            </a:srgbClr>
          </a:solidFill>
          <a:ln w="0">
            <a:noFill/>
            <a:prstDash val="solid"/>
            <a:miter lim="800000"/>
            <a:headEnd/>
            <a:tailEnd/>
          </a:ln>
        </p:spPr>
        <p:txBody>
          <a:bodyPr vert="horz" wrap="square" lIns="93247" tIns="46623" rIns="93247" bIns="46623" numCol="1" anchor="t" anchorCtr="0" compatLnSpc="1">
            <a:prstTxWarp prst="textNoShape">
              <a:avLst/>
            </a:prstTxWarp>
          </a:bodyPr>
          <a:lstStyle/>
          <a:p>
            <a:pPr marL="0" marR="0" lvl="0" indent="0" algn="l"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grpSp>
        <p:nvGrpSpPr>
          <p:cNvPr id="136" name="Group 135">
            <a:extLst>
              <a:ext uri="{FF2B5EF4-FFF2-40B4-BE49-F238E27FC236}">
                <a16:creationId xmlns:a16="http://schemas.microsoft.com/office/drawing/2014/main" id="{AF8524B8-8322-4803-AD80-F0CCD37BE1DF}"/>
              </a:ext>
            </a:extLst>
          </p:cNvPr>
          <p:cNvGrpSpPr/>
          <p:nvPr/>
        </p:nvGrpSpPr>
        <p:grpSpPr>
          <a:xfrm>
            <a:off x="5068331" y="1697572"/>
            <a:ext cx="1995958" cy="1214870"/>
            <a:chOff x="6838224" y="1192433"/>
            <a:chExt cx="2501906" cy="1522824"/>
          </a:xfrm>
        </p:grpSpPr>
        <p:sp>
          <p:nvSpPr>
            <p:cNvPr id="137" name="Freeform 38">
              <a:extLst>
                <a:ext uri="{FF2B5EF4-FFF2-40B4-BE49-F238E27FC236}">
                  <a16:creationId xmlns:a16="http://schemas.microsoft.com/office/drawing/2014/main" id="{BBCF66BC-A281-4EB9-8BCE-44B3207AAEB6}"/>
                </a:ext>
              </a:extLst>
            </p:cNvPr>
            <p:cNvSpPr>
              <a:spLocks/>
            </p:cNvSpPr>
            <p:nvPr/>
          </p:nvSpPr>
          <p:spPr bwMode="auto">
            <a:xfrm>
              <a:off x="6975770" y="1192433"/>
              <a:ext cx="2315887" cy="1522824"/>
            </a:xfrm>
            <a:custGeom>
              <a:avLst/>
              <a:gdLst>
                <a:gd name="T0" fmla="*/ 2242 w 2661"/>
                <a:gd name="T1" fmla="*/ 773 h 1749"/>
                <a:gd name="T2" fmla="*/ 2243 w 2661"/>
                <a:gd name="T3" fmla="*/ 738 h 1749"/>
                <a:gd name="T4" fmla="*/ 1505 w 2661"/>
                <a:gd name="T5" fmla="*/ 0 h 1749"/>
                <a:gd name="T6" fmla="*/ 890 w 2661"/>
                <a:gd name="T7" fmla="*/ 330 h 1749"/>
                <a:gd name="T8" fmla="*/ 677 w 2661"/>
                <a:gd name="T9" fmla="*/ 270 h 1749"/>
                <a:gd name="T10" fmla="*/ 266 w 2661"/>
                <a:gd name="T11" fmla="*/ 681 h 1749"/>
                <a:gd name="T12" fmla="*/ 266 w 2661"/>
                <a:gd name="T13" fmla="*/ 689 h 1749"/>
                <a:gd name="T14" fmla="*/ 0 w 2661"/>
                <a:gd name="T15" fmla="*/ 1174 h 1749"/>
                <a:gd name="T16" fmla="*/ 543 w 2661"/>
                <a:gd name="T17" fmla="*/ 1748 h 1749"/>
                <a:gd name="T18" fmla="*/ 543 w 2661"/>
                <a:gd name="T19" fmla="*/ 1748 h 1749"/>
                <a:gd name="T20" fmla="*/ 544 w 2661"/>
                <a:gd name="T21" fmla="*/ 1748 h 1749"/>
                <a:gd name="T22" fmla="*/ 575 w 2661"/>
                <a:gd name="T23" fmla="*/ 1749 h 1749"/>
                <a:gd name="T24" fmla="*/ 607 w 2661"/>
                <a:gd name="T25" fmla="*/ 1748 h 1749"/>
                <a:gd name="T26" fmla="*/ 2142 w 2661"/>
                <a:gd name="T27" fmla="*/ 1748 h 1749"/>
                <a:gd name="T28" fmla="*/ 2171 w 2661"/>
                <a:gd name="T29" fmla="*/ 1749 h 1749"/>
                <a:gd name="T30" fmla="*/ 2661 w 2661"/>
                <a:gd name="T31" fmla="*/ 1258 h 1749"/>
                <a:gd name="T32" fmla="*/ 2242 w 2661"/>
                <a:gd name="T33" fmla="*/ 773 h 1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61" h="1749">
                  <a:moveTo>
                    <a:pt x="2242" y="773"/>
                  </a:moveTo>
                  <a:cubicBezTo>
                    <a:pt x="2242" y="761"/>
                    <a:pt x="2243" y="749"/>
                    <a:pt x="2243" y="738"/>
                  </a:cubicBezTo>
                  <a:cubicBezTo>
                    <a:pt x="2243" y="330"/>
                    <a:pt x="1912" y="0"/>
                    <a:pt x="1505" y="0"/>
                  </a:cubicBezTo>
                  <a:cubicBezTo>
                    <a:pt x="1248" y="0"/>
                    <a:pt x="1022" y="131"/>
                    <a:pt x="890" y="330"/>
                  </a:cubicBezTo>
                  <a:cubicBezTo>
                    <a:pt x="828" y="292"/>
                    <a:pt x="755" y="270"/>
                    <a:pt x="677" y="270"/>
                  </a:cubicBezTo>
                  <a:cubicBezTo>
                    <a:pt x="450" y="270"/>
                    <a:pt x="266" y="454"/>
                    <a:pt x="266" y="681"/>
                  </a:cubicBezTo>
                  <a:cubicBezTo>
                    <a:pt x="266" y="684"/>
                    <a:pt x="266" y="686"/>
                    <a:pt x="266" y="689"/>
                  </a:cubicBezTo>
                  <a:cubicBezTo>
                    <a:pt x="106" y="791"/>
                    <a:pt x="0" y="970"/>
                    <a:pt x="0" y="1174"/>
                  </a:cubicBezTo>
                  <a:cubicBezTo>
                    <a:pt x="0" y="1481"/>
                    <a:pt x="240" y="1732"/>
                    <a:pt x="543" y="1748"/>
                  </a:cubicBezTo>
                  <a:cubicBezTo>
                    <a:pt x="543" y="1748"/>
                    <a:pt x="543" y="1748"/>
                    <a:pt x="543" y="1748"/>
                  </a:cubicBezTo>
                  <a:cubicBezTo>
                    <a:pt x="544" y="1748"/>
                    <a:pt x="544" y="1748"/>
                    <a:pt x="544" y="1748"/>
                  </a:cubicBezTo>
                  <a:cubicBezTo>
                    <a:pt x="554" y="1749"/>
                    <a:pt x="565" y="1749"/>
                    <a:pt x="575" y="1749"/>
                  </a:cubicBezTo>
                  <a:cubicBezTo>
                    <a:pt x="586" y="1749"/>
                    <a:pt x="596" y="1749"/>
                    <a:pt x="607" y="1748"/>
                  </a:cubicBezTo>
                  <a:cubicBezTo>
                    <a:pt x="2142" y="1748"/>
                    <a:pt x="2142" y="1748"/>
                    <a:pt x="2142" y="1748"/>
                  </a:cubicBezTo>
                  <a:cubicBezTo>
                    <a:pt x="2151" y="1749"/>
                    <a:pt x="2161" y="1749"/>
                    <a:pt x="2171" y="1749"/>
                  </a:cubicBezTo>
                  <a:cubicBezTo>
                    <a:pt x="2442" y="1749"/>
                    <a:pt x="2661" y="1530"/>
                    <a:pt x="2661" y="1258"/>
                  </a:cubicBezTo>
                  <a:cubicBezTo>
                    <a:pt x="2661" y="1011"/>
                    <a:pt x="2479" y="807"/>
                    <a:pt x="2242" y="773"/>
                  </a:cubicBezTo>
                  <a:close/>
                </a:path>
              </a:pathLst>
            </a:custGeom>
            <a:solidFill>
              <a:sysClr val="window" lastClr="FFFFFF"/>
            </a:solidFill>
            <a:ln>
              <a:solidFill>
                <a:srgbClr val="FFC000"/>
              </a:solidFill>
            </a:ln>
          </p:spPr>
          <p:txBody>
            <a:bodyPr vert="horz" wrap="square" lIns="91401" tIns="45700" rIns="91401" bIns="45700" numCol="1" anchor="t" anchorCtr="0" compatLnSpc="1">
              <a:prstTxWarp prst="textNoShape">
                <a:avLst/>
              </a:prstTxWarp>
            </a:bodyPr>
            <a:lstStyle/>
            <a:p>
              <a:pPr marL="0" marR="0" lvl="0" indent="0" algn="l" defTabSz="91387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endParaRPr>
            </a:p>
          </p:txBody>
        </p:sp>
        <p:sp>
          <p:nvSpPr>
            <p:cNvPr id="138" name="TextBox 137">
              <a:extLst>
                <a:ext uri="{FF2B5EF4-FFF2-40B4-BE49-F238E27FC236}">
                  <a16:creationId xmlns:a16="http://schemas.microsoft.com/office/drawing/2014/main" id="{4F1CCFA1-D898-4C5D-919E-579C43E8523E}"/>
                </a:ext>
              </a:extLst>
            </p:cNvPr>
            <p:cNvSpPr txBox="1"/>
            <p:nvPr/>
          </p:nvSpPr>
          <p:spPr>
            <a:xfrm>
              <a:off x="6838224" y="1962483"/>
              <a:ext cx="2501906" cy="243050"/>
            </a:xfrm>
            <a:prstGeom prst="rect">
              <a:avLst/>
            </a:prstGeom>
          </p:spPr>
          <p:txBody>
            <a:bodyPr wrap="square" lIns="0" tIns="0" rIns="0" bIns="0" rtlCol="0">
              <a:spAutoFit/>
            </a:bodyPr>
            <a:lstStyle/>
            <a:p>
              <a:pPr marL="0" marR="0" lvl="0" indent="0" defTabSz="895403" eaLnBrk="1" fontAlgn="auto" latinLnBrk="0" hangingPunct="1">
                <a:lnSpc>
                  <a:spcPct val="90000"/>
                </a:lnSpc>
                <a:spcBef>
                  <a:spcPct val="0"/>
                </a:spcBef>
                <a:spcAft>
                  <a:spcPct val="0"/>
                </a:spcAft>
                <a:buClrTx/>
                <a:buSzPct val="80000"/>
                <a:buFontTx/>
                <a:buNone/>
                <a:tabLst/>
                <a:defRPr/>
              </a:pPr>
              <a:r>
                <a:rPr kumimoji="0" lang="en-US" sz="1400" b="0" i="0" u="none" strike="noStrike" kern="0" cap="none" spc="0" normalizeH="0" baseline="0" noProof="0" dirty="0">
                  <a:ln>
                    <a:noFill/>
                  </a:ln>
                  <a:solidFill>
                    <a:prstClr val="black"/>
                  </a:solidFill>
                  <a:effectLst/>
                  <a:uLnTx/>
                  <a:uFillTx/>
                  <a:ea typeface="ＭＳ Ｐゴシック" charset="0"/>
                  <a:cs typeface="Segoe UI" panose="020B0502040204020203" pitchFamily="34" charset="0"/>
                </a:rPr>
                <a:t>Azure AD</a:t>
              </a:r>
            </a:p>
          </p:txBody>
        </p:sp>
      </p:grpSp>
      <p:cxnSp>
        <p:nvCxnSpPr>
          <p:cNvPr id="139" name="Arrow 10">
            <a:extLst>
              <a:ext uri="{FF2B5EF4-FFF2-40B4-BE49-F238E27FC236}">
                <a16:creationId xmlns:a16="http://schemas.microsoft.com/office/drawing/2014/main" id="{D9318E8D-B34C-42DA-898F-11C95E9C82BB}"/>
              </a:ext>
            </a:extLst>
          </p:cNvPr>
          <p:cNvCxnSpPr/>
          <p:nvPr/>
        </p:nvCxnSpPr>
        <p:spPr>
          <a:xfrm>
            <a:off x="2167798" y="2174593"/>
            <a:ext cx="2925665" cy="0"/>
          </a:xfrm>
          <a:prstGeom prst="line">
            <a:avLst/>
          </a:prstGeom>
          <a:noFill/>
          <a:ln w="15875" cap="flat" cmpd="sng" algn="ctr">
            <a:solidFill>
              <a:sysClr val="windowText" lastClr="000000"/>
            </a:solidFill>
            <a:prstDash val="sysDash"/>
            <a:miter lim="800000"/>
            <a:headEnd type="arrow" w="med" len="med"/>
            <a:tailEnd type="none" w="med" len="med"/>
          </a:ln>
          <a:effectLst/>
        </p:spPr>
      </p:cxnSp>
      <p:cxnSp>
        <p:nvCxnSpPr>
          <p:cNvPr id="140" name="Arrow 2">
            <a:extLst>
              <a:ext uri="{FF2B5EF4-FFF2-40B4-BE49-F238E27FC236}">
                <a16:creationId xmlns:a16="http://schemas.microsoft.com/office/drawing/2014/main" id="{D0AE71BE-4707-41F0-953F-AD2E1B34B5FD}"/>
              </a:ext>
            </a:extLst>
          </p:cNvPr>
          <p:cNvCxnSpPr/>
          <p:nvPr/>
        </p:nvCxnSpPr>
        <p:spPr>
          <a:xfrm>
            <a:off x="2167798" y="2468598"/>
            <a:ext cx="2925665" cy="0"/>
          </a:xfrm>
          <a:prstGeom prst="line">
            <a:avLst/>
          </a:prstGeom>
          <a:noFill/>
          <a:ln w="15875" cap="flat" cmpd="sng" algn="ctr">
            <a:solidFill>
              <a:sysClr val="windowText" lastClr="000000"/>
            </a:solidFill>
            <a:prstDash val="sysDash"/>
            <a:miter lim="800000"/>
            <a:headEnd type="none" w="med" len="med"/>
            <a:tailEnd type="arrow" w="med" len="med"/>
          </a:ln>
          <a:effectLst/>
        </p:spPr>
      </p:cxnSp>
      <p:cxnSp>
        <p:nvCxnSpPr>
          <p:cNvPr id="141" name="Arrow 3">
            <a:extLst>
              <a:ext uri="{FF2B5EF4-FFF2-40B4-BE49-F238E27FC236}">
                <a16:creationId xmlns:a16="http://schemas.microsoft.com/office/drawing/2014/main" id="{F8436EA8-052F-449B-ABD5-ED5FBF61DCFC}"/>
              </a:ext>
            </a:extLst>
          </p:cNvPr>
          <p:cNvCxnSpPr/>
          <p:nvPr/>
        </p:nvCxnSpPr>
        <p:spPr>
          <a:xfrm>
            <a:off x="2167798" y="2766870"/>
            <a:ext cx="2925665" cy="0"/>
          </a:xfrm>
          <a:prstGeom prst="line">
            <a:avLst/>
          </a:prstGeom>
          <a:noFill/>
          <a:ln w="15875" cap="flat" cmpd="sng" algn="ctr">
            <a:solidFill>
              <a:sysClr val="windowText" lastClr="000000"/>
            </a:solidFill>
            <a:prstDash val="sysDash"/>
            <a:miter lim="800000"/>
            <a:headEnd type="none" w="med" len="med"/>
            <a:tailEnd type="arrow" w="med" len="med"/>
          </a:ln>
          <a:effectLst/>
        </p:spPr>
      </p:cxnSp>
      <p:cxnSp>
        <p:nvCxnSpPr>
          <p:cNvPr id="142" name="Arrow 1">
            <a:extLst>
              <a:ext uri="{FF2B5EF4-FFF2-40B4-BE49-F238E27FC236}">
                <a16:creationId xmlns:a16="http://schemas.microsoft.com/office/drawing/2014/main" id="{D09B5D62-20E5-481D-BEE9-0D7021891D21}"/>
              </a:ext>
            </a:extLst>
          </p:cNvPr>
          <p:cNvCxnSpPr/>
          <p:nvPr/>
        </p:nvCxnSpPr>
        <p:spPr>
          <a:xfrm>
            <a:off x="1532299" y="3187973"/>
            <a:ext cx="0" cy="914270"/>
          </a:xfrm>
          <a:prstGeom prst="line">
            <a:avLst/>
          </a:prstGeom>
          <a:noFill/>
          <a:ln w="15875" cap="flat" cmpd="sng" algn="ctr">
            <a:solidFill>
              <a:sysClr val="windowText" lastClr="000000"/>
            </a:solidFill>
            <a:prstDash val="sysDash"/>
            <a:miter lim="800000"/>
            <a:headEnd type="none" w="med" len="med"/>
            <a:tailEnd type="arrow" w="med" len="med"/>
          </a:ln>
          <a:effectLst/>
        </p:spPr>
      </p:cxnSp>
      <p:cxnSp>
        <p:nvCxnSpPr>
          <p:cNvPr id="143" name="Arrow 11">
            <a:extLst>
              <a:ext uri="{FF2B5EF4-FFF2-40B4-BE49-F238E27FC236}">
                <a16:creationId xmlns:a16="http://schemas.microsoft.com/office/drawing/2014/main" id="{249748B4-AF93-496F-B19C-4A8EE84B6218}"/>
              </a:ext>
            </a:extLst>
          </p:cNvPr>
          <p:cNvCxnSpPr/>
          <p:nvPr/>
        </p:nvCxnSpPr>
        <p:spPr>
          <a:xfrm>
            <a:off x="1797192" y="3187973"/>
            <a:ext cx="0" cy="914270"/>
          </a:xfrm>
          <a:prstGeom prst="line">
            <a:avLst/>
          </a:prstGeom>
          <a:noFill/>
          <a:ln w="15875" cap="flat" cmpd="sng" algn="ctr">
            <a:solidFill>
              <a:sysClr val="windowText" lastClr="000000"/>
            </a:solidFill>
            <a:prstDash val="sysDash"/>
            <a:miter lim="800000"/>
            <a:headEnd type="none" w="med" len="med"/>
            <a:tailEnd type="arrow" w="med" len="med"/>
          </a:ln>
          <a:effectLst/>
        </p:spPr>
      </p:cxnSp>
      <p:sp>
        <p:nvSpPr>
          <p:cNvPr id="144" name="GenericApp_EB3B">
            <a:extLst>
              <a:ext uri="{FF2B5EF4-FFF2-40B4-BE49-F238E27FC236}">
                <a16:creationId xmlns:a16="http://schemas.microsoft.com/office/drawing/2014/main" id="{45681B47-E525-4F6E-9352-ACB884883E3F}"/>
              </a:ext>
            </a:extLst>
          </p:cNvPr>
          <p:cNvSpPr>
            <a:spLocks noChangeAspect="1" noEditPoints="1"/>
          </p:cNvSpPr>
          <p:nvPr/>
        </p:nvSpPr>
        <p:spPr bwMode="auto">
          <a:xfrm>
            <a:off x="1333726" y="4154244"/>
            <a:ext cx="608740" cy="487183"/>
          </a:xfrm>
          <a:custGeom>
            <a:avLst/>
            <a:gdLst>
              <a:gd name="T0" fmla="*/ 5088 w 5088"/>
              <a:gd name="T1" fmla="*/ 4072 h 4072"/>
              <a:gd name="T2" fmla="*/ 0 w 5088"/>
              <a:gd name="T3" fmla="*/ 4072 h 4072"/>
              <a:gd name="T4" fmla="*/ 0 w 5088"/>
              <a:gd name="T5" fmla="*/ 0 h 4072"/>
              <a:gd name="T6" fmla="*/ 5088 w 5088"/>
              <a:gd name="T7" fmla="*/ 0 h 4072"/>
              <a:gd name="T8" fmla="*/ 5088 w 5088"/>
              <a:gd name="T9" fmla="*/ 4072 h 4072"/>
              <a:gd name="T10" fmla="*/ 0 w 5088"/>
              <a:gd name="T11" fmla="*/ 1018 h 4072"/>
              <a:gd name="T12" fmla="*/ 5004 w 5088"/>
              <a:gd name="T13" fmla="*/ 1018 h 4072"/>
              <a:gd name="T14" fmla="*/ 2035 w 5088"/>
              <a:gd name="T15" fmla="*/ 1697 h 4072"/>
              <a:gd name="T16" fmla="*/ 678 w 5088"/>
              <a:gd name="T17" fmla="*/ 1697 h 4072"/>
              <a:gd name="T18" fmla="*/ 678 w 5088"/>
              <a:gd name="T19" fmla="*/ 3393 h 4072"/>
              <a:gd name="T20" fmla="*/ 2035 w 5088"/>
              <a:gd name="T21" fmla="*/ 3393 h 4072"/>
              <a:gd name="T22" fmla="*/ 2035 w 5088"/>
              <a:gd name="T23" fmla="*/ 1697 h 4072"/>
              <a:gd name="T24" fmla="*/ 2544 w 5088"/>
              <a:gd name="T25" fmla="*/ 1697 h 4072"/>
              <a:gd name="T26" fmla="*/ 3561 w 5088"/>
              <a:gd name="T27" fmla="*/ 1697 h 4072"/>
              <a:gd name="T28" fmla="*/ 2544 w 5088"/>
              <a:gd name="T29" fmla="*/ 2375 h 4072"/>
              <a:gd name="T30" fmla="*/ 3561 w 5088"/>
              <a:gd name="T31" fmla="*/ 2375 h 4072"/>
              <a:gd name="T32" fmla="*/ 2544 w 5088"/>
              <a:gd name="T33" fmla="*/ 3054 h 4072"/>
              <a:gd name="T34" fmla="*/ 3222 w 5088"/>
              <a:gd name="T35" fmla="*/ 3054 h 4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88" h="4072">
                <a:moveTo>
                  <a:pt x="5088" y="4072"/>
                </a:moveTo>
                <a:lnTo>
                  <a:pt x="0" y="4072"/>
                </a:lnTo>
                <a:lnTo>
                  <a:pt x="0" y="0"/>
                </a:lnTo>
                <a:lnTo>
                  <a:pt x="5088" y="0"/>
                </a:lnTo>
                <a:lnTo>
                  <a:pt x="5088" y="4072"/>
                </a:lnTo>
                <a:moveTo>
                  <a:pt x="0" y="1018"/>
                </a:moveTo>
                <a:lnTo>
                  <a:pt x="5004" y="1018"/>
                </a:lnTo>
                <a:moveTo>
                  <a:pt x="2035" y="1697"/>
                </a:moveTo>
                <a:lnTo>
                  <a:pt x="678" y="1697"/>
                </a:lnTo>
                <a:lnTo>
                  <a:pt x="678" y="3393"/>
                </a:lnTo>
                <a:lnTo>
                  <a:pt x="2035" y="3393"/>
                </a:lnTo>
                <a:lnTo>
                  <a:pt x="2035" y="1697"/>
                </a:lnTo>
                <a:moveTo>
                  <a:pt x="2544" y="1697"/>
                </a:moveTo>
                <a:lnTo>
                  <a:pt x="3561" y="1697"/>
                </a:lnTo>
                <a:moveTo>
                  <a:pt x="2544" y="2375"/>
                </a:moveTo>
                <a:lnTo>
                  <a:pt x="3561" y="2375"/>
                </a:lnTo>
                <a:moveTo>
                  <a:pt x="2544" y="3054"/>
                </a:moveTo>
                <a:lnTo>
                  <a:pt x="3222" y="3054"/>
                </a:lnTo>
              </a:path>
            </a:pathLst>
          </a:custGeom>
          <a:noFill/>
          <a:ln w="9525" cap="sq">
            <a:solidFill>
              <a:sysClr val="windowText" lastClr="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145" name="Rectangle 144">
            <a:extLst>
              <a:ext uri="{FF2B5EF4-FFF2-40B4-BE49-F238E27FC236}">
                <a16:creationId xmlns:a16="http://schemas.microsoft.com/office/drawing/2014/main" id="{20596FEA-F9FF-415E-8BE9-767B6373B9AF}"/>
              </a:ext>
            </a:extLst>
          </p:cNvPr>
          <p:cNvSpPr/>
          <p:nvPr/>
        </p:nvSpPr>
        <p:spPr>
          <a:xfrm>
            <a:off x="1363815" y="4718054"/>
            <a:ext cx="548562" cy="150811"/>
          </a:xfrm>
          <a:prstGeom prst="rect">
            <a:avLst/>
          </a:prstGeom>
        </p:spPr>
        <p:txBody>
          <a:bodyPr wrap="square" lIns="89630" tIns="0" rIns="89630" bIns="0" anchor="ctr">
            <a:spAutoFit/>
          </a:bodyPr>
          <a:lstStyle/>
          <a:p>
            <a:pPr marL="0" marR="0" lvl="0" indent="0" defTabSz="914192" eaLnBrk="1" fontAlgn="auto" latinLnBrk="0" hangingPunct="1">
              <a:lnSpc>
                <a:spcPct val="100000"/>
              </a:lnSpc>
              <a:spcBef>
                <a:spcPts val="0"/>
              </a:spcBef>
              <a:spcAft>
                <a:spcPts val="0"/>
              </a:spcAft>
              <a:buClrTx/>
              <a:buSzTx/>
              <a:buFontTx/>
              <a:buNone/>
              <a:tabLst/>
              <a:defRPr/>
            </a:pPr>
            <a:r>
              <a:rPr kumimoji="0" lang="en-US" sz="980" b="1" i="0" u="none" strike="noStrike" kern="0" cap="none" spc="0" normalizeH="0" baseline="0" noProof="0" dirty="0">
                <a:ln>
                  <a:noFill/>
                </a:ln>
                <a:solidFill>
                  <a:prstClr val="black"/>
                </a:solidFill>
                <a:effectLst/>
                <a:uLnTx/>
                <a:uFillTx/>
              </a:rPr>
              <a:t>App</a:t>
            </a:r>
          </a:p>
        </p:txBody>
      </p:sp>
      <p:sp>
        <p:nvSpPr>
          <p:cNvPr id="146" name="Rectangle 145">
            <a:extLst>
              <a:ext uri="{FF2B5EF4-FFF2-40B4-BE49-F238E27FC236}">
                <a16:creationId xmlns:a16="http://schemas.microsoft.com/office/drawing/2014/main" id="{4E1F11D3-370B-46D0-AF54-5C819DA1800D}"/>
              </a:ext>
            </a:extLst>
          </p:cNvPr>
          <p:cNvSpPr/>
          <p:nvPr/>
        </p:nvSpPr>
        <p:spPr>
          <a:xfrm>
            <a:off x="2546536" y="2774849"/>
            <a:ext cx="2194249" cy="150811"/>
          </a:xfrm>
          <a:prstGeom prst="rect">
            <a:avLst/>
          </a:prstGeom>
        </p:spPr>
        <p:txBody>
          <a:bodyPr wrap="square" lIns="89630" tIns="0" rIns="89630" bIns="0" anchor="ctr">
            <a:spAutoFit/>
          </a:bodyPr>
          <a:lstStyle/>
          <a:p>
            <a:pPr marL="0" marR="0" lvl="0" indent="0" algn="l" defTabSz="914192" eaLnBrk="1" fontAlgn="auto" latinLnBrk="0" hangingPunct="1">
              <a:lnSpc>
                <a:spcPct val="100000"/>
              </a:lnSpc>
              <a:spcBef>
                <a:spcPts val="0"/>
              </a:spcBef>
              <a:spcAft>
                <a:spcPts val="0"/>
              </a:spcAft>
              <a:buClrTx/>
              <a:buSzTx/>
              <a:buFontTx/>
              <a:buNone/>
              <a:tabLst/>
              <a:defRPr/>
            </a:pPr>
            <a:r>
              <a:rPr kumimoji="0" lang="en-US" sz="980" b="0" i="0" u="none" strike="noStrike" kern="0" cap="none" spc="0" normalizeH="0" baseline="0" noProof="0" dirty="0">
                <a:ln>
                  <a:noFill/>
                </a:ln>
                <a:solidFill>
                  <a:prstClr val="black"/>
                </a:solidFill>
                <a:effectLst/>
                <a:uLnTx/>
                <a:uFillTx/>
              </a:rPr>
              <a:t>User provides credentials</a:t>
            </a:r>
          </a:p>
        </p:txBody>
      </p:sp>
      <p:sp>
        <p:nvSpPr>
          <p:cNvPr id="147" name="Rectangle 146">
            <a:extLst>
              <a:ext uri="{FF2B5EF4-FFF2-40B4-BE49-F238E27FC236}">
                <a16:creationId xmlns:a16="http://schemas.microsoft.com/office/drawing/2014/main" id="{42641E91-3609-4606-9566-C57CCB6FF928}"/>
              </a:ext>
            </a:extLst>
          </p:cNvPr>
          <p:cNvSpPr/>
          <p:nvPr/>
        </p:nvSpPr>
        <p:spPr>
          <a:xfrm>
            <a:off x="2546536" y="2482208"/>
            <a:ext cx="2194249" cy="150811"/>
          </a:xfrm>
          <a:prstGeom prst="rect">
            <a:avLst/>
          </a:prstGeom>
        </p:spPr>
        <p:txBody>
          <a:bodyPr wrap="square" lIns="89630" tIns="0" rIns="89630" bIns="0" anchor="ctr">
            <a:spAutoFit/>
          </a:bodyPr>
          <a:lstStyle/>
          <a:p>
            <a:pPr marL="0" marR="0" lvl="0" indent="0" algn="l" defTabSz="914192" eaLnBrk="1" fontAlgn="auto" latinLnBrk="0" hangingPunct="1">
              <a:lnSpc>
                <a:spcPct val="100000"/>
              </a:lnSpc>
              <a:spcBef>
                <a:spcPts val="0"/>
              </a:spcBef>
              <a:spcAft>
                <a:spcPts val="0"/>
              </a:spcAft>
              <a:buClrTx/>
              <a:buSzTx/>
              <a:buFontTx/>
              <a:buNone/>
              <a:tabLst/>
              <a:defRPr/>
            </a:pPr>
            <a:r>
              <a:rPr kumimoji="0" lang="en-US" sz="980" b="0" i="0" u="none" strike="noStrike" kern="0" cap="none" spc="0" normalizeH="0" baseline="0" noProof="0" dirty="0">
                <a:ln>
                  <a:noFill/>
                </a:ln>
                <a:solidFill>
                  <a:prstClr val="black"/>
                </a:solidFill>
                <a:effectLst/>
                <a:uLnTx/>
                <a:uFillTx/>
              </a:rPr>
              <a:t>User sent to Azure AD for sign-in</a:t>
            </a:r>
          </a:p>
        </p:txBody>
      </p:sp>
      <p:sp>
        <p:nvSpPr>
          <p:cNvPr id="148" name="Rectangle 147">
            <a:extLst>
              <a:ext uri="{FF2B5EF4-FFF2-40B4-BE49-F238E27FC236}">
                <a16:creationId xmlns:a16="http://schemas.microsoft.com/office/drawing/2014/main" id="{5EE0302A-AB33-4397-B2D0-3C3251985010}"/>
              </a:ext>
            </a:extLst>
          </p:cNvPr>
          <p:cNvSpPr/>
          <p:nvPr/>
        </p:nvSpPr>
        <p:spPr>
          <a:xfrm>
            <a:off x="2546536" y="2188803"/>
            <a:ext cx="2194249" cy="150811"/>
          </a:xfrm>
          <a:prstGeom prst="rect">
            <a:avLst/>
          </a:prstGeom>
        </p:spPr>
        <p:txBody>
          <a:bodyPr wrap="square" lIns="89630" tIns="0" rIns="89630" bIns="0" anchor="ctr">
            <a:spAutoFit/>
          </a:bodyPr>
          <a:lstStyle/>
          <a:p>
            <a:pPr marL="0" marR="0" lvl="0" indent="0" algn="r" defTabSz="914192" eaLnBrk="1" fontAlgn="auto" latinLnBrk="0" hangingPunct="1">
              <a:lnSpc>
                <a:spcPct val="100000"/>
              </a:lnSpc>
              <a:spcBef>
                <a:spcPts val="0"/>
              </a:spcBef>
              <a:spcAft>
                <a:spcPts val="0"/>
              </a:spcAft>
              <a:buClrTx/>
              <a:buSzTx/>
              <a:buFontTx/>
              <a:buNone/>
              <a:tabLst/>
              <a:defRPr/>
            </a:pPr>
            <a:r>
              <a:rPr kumimoji="0" lang="en-US" sz="980" b="0" i="0" u="none" strike="noStrike" kern="0" cap="none" spc="0" normalizeH="0" baseline="0" noProof="0" dirty="0">
                <a:ln>
                  <a:noFill/>
                </a:ln>
                <a:solidFill>
                  <a:prstClr val="black"/>
                </a:solidFill>
                <a:effectLst/>
                <a:uLnTx/>
                <a:uFillTx/>
              </a:rPr>
              <a:t>Azure AD completes sign-in</a:t>
            </a:r>
          </a:p>
        </p:txBody>
      </p:sp>
      <p:sp>
        <p:nvSpPr>
          <p:cNvPr id="149" name="Rectangle 148">
            <a:extLst>
              <a:ext uri="{FF2B5EF4-FFF2-40B4-BE49-F238E27FC236}">
                <a16:creationId xmlns:a16="http://schemas.microsoft.com/office/drawing/2014/main" id="{1817D10A-5877-4958-8CAA-2D6B0C517B70}"/>
              </a:ext>
            </a:extLst>
          </p:cNvPr>
          <p:cNvSpPr/>
          <p:nvPr/>
        </p:nvSpPr>
        <p:spPr>
          <a:xfrm>
            <a:off x="7466958" y="2258446"/>
            <a:ext cx="1669900" cy="301727"/>
          </a:xfrm>
          <a:prstGeom prst="rect">
            <a:avLst/>
          </a:prstGeom>
        </p:spPr>
        <p:txBody>
          <a:bodyPr wrap="square" lIns="89630" tIns="0" rIns="89630" bIns="0" anchor="ctr">
            <a:spAutoFit/>
          </a:bodyPr>
          <a:lstStyle/>
          <a:p>
            <a:pPr marL="0" marR="0" lvl="0" indent="0" algn="l" defTabSz="914192" eaLnBrk="1" fontAlgn="auto" latinLnBrk="0" hangingPunct="1">
              <a:lnSpc>
                <a:spcPct val="100000"/>
              </a:lnSpc>
              <a:spcBef>
                <a:spcPts val="0"/>
              </a:spcBef>
              <a:spcAft>
                <a:spcPts val="0"/>
              </a:spcAft>
              <a:buClrTx/>
              <a:buSzTx/>
              <a:buFontTx/>
              <a:buNone/>
              <a:tabLst/>
              <a:defRPr/>
            </a:pPr>
            <a:r>
              <a:rPr kumimoji="0" lang="en-US" sz="980" b="0" i="0" u="none" strike="noStrike" kern="0" cap="none" spc="0" normalizeH="0" baseline="0" noProof="0" dirty="0">
                <a:ln>
                  <a:noFill/>
                </a:ln>
                <a:solidFill>
                  <a:prstClr val="black"/>
                </a:solidFill>
                <a:effectLst/>
                <a:uLnTx/>
                <a:uFillTx/>
              </a:rPr>
              <a:t>Credentials encrypted (with public key) &amp; queued</a:t>
            </a:r>
          </a:p>
        </p:txBody>
      </p:sp>
      <p:sp>
        <p:nvSpPr>
          <p:cNvPr id="150" name="Arrow 4">
            <a:extLst>
              <a:ext uri="{FF2B5EF4-FFF2-40B4-BE49-F238E27FC236}">
                <a16:creationId xmlns:a16="http://schemas.microsoft.com/office/drawing/2014/main" id="{0299FE49-F395-4282-A573-D9480409A794}"/>
              </a:ext>
            </a:extLst>
          </p:cNvPr>
          <p:cNvSpPr/>
          <p:nvPr/>
        </p:nvSpPr>
        <p:spPr>
          <a:xfrm>
            <a:off x="6871206" y="2188546"/>
            <a:ext cx="505420" cy="505420"/>
          </a:xfrm>
          <a:prstGeom prst="arc">
            <a:avLst>
              <a:gd name="adj1" fmla="val 13123502"/>
              <a:gd name="adj2" fmla="val 6620829"/>
            </a:avLst>
          </a:prstGeom>
          <a:noFill/>
          <a:ln w="15875" cap="flat" cmpd="sng" algn="ctr">
            <a:solidFill>
              <a:sysClr val="windowText" lastClr="000000"/>
            </a:solidFill>
            <a:prstDash val="sysDash"/>
            <a:miter lim="800000"/>
            <a:headEnd type="arrow" w="med" len="med"/>
            <a:tailEnd type="none" w="med" len="me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1" name="Arrow 6">
            <a:extLst>
              <a:ext uri="{FF2B5EF4-FFF2-40B4-BE49-F238E27FC236}">
                <a16:creationId xmlns:a16="http://schemas.microsoft.com/office/drawing/2014/main" id="{57DAA18C-22FD-47AF-AA48-5B46F8474569}"/>
              </a:ext>
            </a:extLst>
          </p:cNvPr>
          <p:cNvSpPr/>
          <p:nvPr/>
        </p:nvSpPr>
        <p:spPr>
          <a:xfrm>
            <a:off x="5616169" y="4388716"/>
            <a:ext cx="412346" cy="412346"/>
          </a:xfrm>
          <a:prstGeom prst="arc">
            <a:avLst>
              <a:gd name="adj1" fmla="val 4624193"/>
              <a:gd name="adj2" fmla="val 21195515"/>
            </a:avLst>
          </a:prstGeom>
          <a:noFill/>
          <a:ln w="15875" cap="flat" cmpd="sng" algn="ctr">
            <a:solidFill>
              <a:sysClr val="windowText" lastClr="000000"/>
            </a:solidFill>
            <a:prstDash val="sysDash"/>
            <a:miter lim="800000"/>
            <a:headEnd type="arrow" w="med" len="med"/>
            <a:tailEnd type="none" w="med" len="me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2" name="Rectangle 151">
            <a:extLst>
              <a:ext uri="{FF2B5EF4-FFF2-40B4-BE49-F238E27FC236}">
                <a16:creationId xmlns:a16="http://schemas.microsoft.com/office/drawing/2014/main" id="{238D9D87-3963-40B1-8D80-F2FFE687193A}"/>
              </a:ext>
            </a:extLst>
          </p:cNvPr>
          <p:cNvSpPr/>
          <p:nvPr/>
        </p:nvSpPr>
        <p:spPr>
          <a:xfrm>
            <a:off x="6309128" y="4092272"/>
            <a:ext cx="2186708" cy="150811"/>
          </a:xfrm>
          <a:prstGeom prst="rect">
            <a:avLst/>
          </a:prstGeom>
        </p:spPr>
        <p:txBody>
          <a:bodyPr wrap="square" lIns="89630" tIns="0" rIns="89630" bIns="0" anchor="ctr">
            <a:spAutoFit/>
          </a:bodyPr>
          <a:lstStyle/>
          <a:p>
            <a:pPr marL="0" marR="0" lvl="0" indent="0" algn="l" defTabSz="914192" eaLnBrk="1" fontAlgn="auto" latinLnBrk="0" hangingPunct="1">
              <a:lnSpc>
                <a:spcPct val="100000"/>
              </a:lnSpc>
              <a:spcBef>
                <a:spcPts val="0"/>
              </a:spcBef>
              <a:spcAft>
                <a:spcPts val="0"/>
              </a:spcAft>
              <a:buClrTx/>
              <a:buSzTx/>
              <a:buFontTx/>
              <a:buNone/>
              <a:tabLst/>
              <a:defRPr/>
            </a:pPr>
            <a:r>
              <a:rPr kumimoji="0" lang="en-US" sz="980" b="0" i="0" u="none" strike="noStrike" kern="0" cap="none" spc="0" normalizeH="0" baseline="0" noProof="0" dirty="0">
                <a:ln>
                  <a:noFill/>
                </a:ln>
                <a:solidFill>
                  <a:prstClr val="black"/>
                </a:solidFill>
                <a:effectLst/>
                <a:uLnTx/>
                <a:uFillTx/>
              </a:rPr>
              <a:t>Agent responds to Azure AD</a:t>
            </a:r>
          </a:p>
        </p:txBody>
      </p:sp>
      <p:cxnSp>
        <p:nvCxnSpPr>
          <p:cNvPr id="153" name="Arrow 9">
            <a:extLst>
              <a:ext uri="{FF2B5EF4-FFF2-40B4-BE49-F238E27FC236}">
                <a16:creationId xmlns:a16="http://schemas.microsoft.com/office/drawing/2014/main" id="{BAAEA4F4-49F7-49BA-805C-8DEA00B38B17}"/>
              </a:ext>
            </a:extLst>
          </p:cNvPr>
          <p:cNvCxnSpPr>
            <a:cxnSpLocks/>
          </p:cNvCxnSpPr>
          <p:nvPr/>
        </p:nvCxnSpPr>
        <p:spPr>
          <a:xfrm>
            <a:off x="6235441" y="2912442"/>
            <a:ext cx="0" cy="1663303"/>
          </a:xfrm>
          <a:prstGeom prst="straightConnector1">
            <a:avLst/>
          </a:prstGeom>
          <a:noFill/>
          <a:ln w="15875" cap="flat" cmpd="sng" algn="ctr">
            <a:solidFill>
              <a:sysClr val="windowText" lastClr="000000"/>
            </a:solidFill>
            <a:prstDash val="sysDash"/>
            <a:miter lim="800000"/>
            <a:headEnd type="arrow" w="med" len="med"/>
            <a:tailEnd type="none" w="med" len="med"/>
          </a:ln>
          <a:effectLst/>
        </p:spPr>
      </p:cxnSp>
      <p:cxnSp>
        <p:nvCxnSpPr>
          <p:cNvPr id="154" name="Arrow 8">
            <a:extLst>
              <a:ext uri="{FF2B5EF4-FFF2-40B4-BE49-F238E27FC236}">
                <a16:creationId xmlns:a16="http://schemas.microsoft.com/office/drawing/2014/main" id="{240A6CFF-361D-442D-9922-52795D273AFA}"/>
              </a:ext>
            </a:extLst>
          </p:cNvPr>
          <p:cNvCxnSpPr/>
          <p:nvPr/>
        </p:nvCxnSpPr>
        <p:spPr>
          <a:xfrm>
            <a:off x="6371732" y="4719541"/>
            <a:ext cx="2925665" cy="0"/>
          </a:xfrm>
          <a:prstGeom prst="line">
            <a:avLst/>
          </a:prstGeom>
          <a:noFill/>
          <a:ln w="15875" cap="flat" cmpd="sng" algn="ctr">
            <a:solidFill>
              <a:sysClr val="windowText" lastClr="000000"/>
            </a:solidFill>
            <a:prstDash val="sysDash"/>
            <a:miter lim="800000"/>
            <a:headEnd type="arrow" w="med" len="med"/>
            <a:tailEnd type="none" w="med" len="med"/>
          </a:ln>
          <a:effectLst/>
        </p:spPr>
      </p:cxnSp>
      <p:cxnSp>
        <p:nvCxnSpPr>
          <p:cNvPr id="155" name="Arrow 7">
            <a:extLst>
              <a:ext uri="{FF2B5EF4-FFF2-40B4-BE49-F238E27FC236}">
                <a16:creationId xmlns:a16="http://schemas.microsoft.com/office/drawing/2014/main" id="{C8E2C685-7EF9-48A7-AFB6-89C130AB6D7D}"/>
              </a:ext>
            </a:extLst>
          </p:cNvPr>
          <p:cNvCxnSpPr/>
          <p:nvPr/>
        </p:nvCxnSpPr>
        <p:spPr>
          <a:xfrm>
            <a:off x="6422063" y="4873838"/>
            <a:ext cx="2925665" cy="0"/>
          </a:xfrm>
          <a:prstGeom prst="line">
            <a:avLst/>
          </a:prstGeom>
          <a:noFill/>
          <a:ln w="15875" cap="flat" cmpd="sng" algn="ctr">
            <a:solidFill>
              <a:sysClr val="windowText" lastClr="000000"/>
            </a:solidFill>
            <a:prstDash val="sysDash"/>
            <a:miter lim="800000"/>
            <a:headEnd type="none" w="med" len="med"/>
            <a:tailEnd type="arrow" w="med" len="med"/>
          </a:ln>
          <a:effectLst/>
        </p:spPr>
      </p:cxnSp>
      <p:sp>
        <p:nvSpPr>
          <p:cNvPr id="156" name="Rectangle 155">
            <a:extLst>
              <a:ext uri="{FF2B5EF4-FFF2-40B4-BE49-F238E27FC236}">
                <a16:creationId xmlns:a16="http://schemas.microsoft.com/office/drawing/2014/main" id="{91BB3032-6524-466F-95E8-44536E62AF0C}"/>
              </a:ext>
            </a:extLst>
          </p:cNvPr>
          <p:cNvSpPr/>
          <p:nvPr/>
        </p:nvSpPr>
        <p:spPr>
          <a:xfrm>
            <a:off x="6576849" y="4890495"/>
            <a:ext cx="2713838" cy="150811"/>
          </a:xfrm>
          <a:prstGeom prst="rect">
            <a:avLst/>
          </a:prstGeom>
        </p:spPr>
        <p:txBody>
          <a:bodyPr wrap="square" lIns="89630" tIns="0" rIns="89630" bIns="0" anchor="ctr">
            <a:spAutoFit/>
          </a:bodyPr>
          <a:lstStyle/>
          <a:p>
            <a:pPr marL="0" marR="0" lvl="0" indent="0" algn="l" defTabSz="914192" eaLnBrk="1" fontAlgn="auto" latinLnBrk="0" hangingPunct="1">
              <a:lnSpc>
                <a:spcPct val="100000"/>
              </a:lnSpc>
              <a:spcBef>
                <a:spcPts val="0"/>
              </a:spcBef>
              <a:spcAft>
                <a:spcPts val="0"/>
              </a:spcAft>
              <a:buClrTx/>
              <a:buSzTx/>
              <a:buFontTx/>
              <a:buNone/>
              <a:tabLst/>
              <a:defRPr/>
            </a:pPr>
            <a:r>
              <a:rPr kumimoji="0" lang="en-US" sz="980" b="0" i="0" u="none" strike="noStrike" kern="0" cap="none" spc="0" normalizeH="0" baseline="0" noProof="0" dirty="0">
                <a:ln>
                  <a:noFill/>
                </a:ln>
                <a:solidFill>
                  <a:prstClr val="black"/>
                </a:solidFill>
                <a:effectLst/>
                <a:uLnTx/>
                <a:uFillTx/>
              </a:rPr>
              <a:t>Agent validates credentials with AD</a:t>
            </a:r>
          </a:p>
        </p:txBody>
      </p:sp>
      <p:sp>
        <p:nvSpPr>
          <p:cNvPr id="157" name="Rectangle 156">
            <a:extLst>
              <a:ext uri="{FF2B5EF4-FFF2-40B4-BE49-F238E27FC236}">
                <a16:creationId xmlns:a16="http://schemas.microsoft.com/office/drawing/2014/main" id="{018FA771-7E01-45AF-BABE-A8626B72A29F}"/>
              </a:ext>
            </a:extLst>
          </p:cNvPr>
          <p:cNvSpPr/>
          <p:nvPr/>
        </p:nvSpPr>
        <p:spPr>
          <a:xfrm>
            <a:off x="6817309" y="4547599"/>
            <a:ext cx="2194249" cy="150811"/>
          </a:xfrm>
          <a:prstGeom prst="rect">
            <a:avLst/>
          </a:prstGeom>
        </p:spPr>
        <p:txBody>
          <a:bodyPr wrap="square" lIns="89630" tIns="0" rIns="89630" bIns="0" anchor="ctr">
            <a:spAutoFit/>
          </a:bodyPr>
          <a:lstStyle/>
          <a:p>
            <a:pPr marL="0" marR="0" lvl="0" indent="0" algn="r" defTabSz="914192" eaLnBrk="1" fontAlgn="auto" latinLnBrk="0" hangingPunct="1">
              <a:lnSpc>
                <a:spcPct val="100000"/>
              </a:lnSpc>
              <a:spcBef>
                <a:spcPts val="0"/>
              </a:spcBef>
              <a:spcAft>
                <a:spcPts val="0"/>
              </a:spcAft>
              <a:buClrTx/>
              <a:buSzTx/>
              <a:buFontTx/>
              <a:buNone/>
              <a:tabLst/>
              <a:defRPr/>
            </a:pPr>
            <a:r>
              <a:rPr kumimoji="0" lang="en-US" sz="980" b="0" i="0" u="none" strike="noStrike" kern="0" cap="none" spc="0" normalizeH="0" baseline="0" noProof="0" dirty="0">
                <a:ln>
                  <a:noFill/>
                </a:ln>
                <a:solidFill>
                  <a:prstClr val="black"/>
                </a:solidFill>
                <a:effectLst/>
                <a:uLnTx/>
                <a:uFillTx/>
              </a:rPr>
              <a:t>AD responds to Agent</a:t>
            </a:r>
          </a:p>
        </p:txBody>
      </p:sp>
      <p:sp>
        <p:nvSpPr>
          <p:cNvPr id="158" name="Circle 1">
            <a:extLst>
              <a:ext uri="{FF2B5EF4-FFF2-40B4-BE49-F238E27FC236}">
                <a16:creationId xmlns:a16="http://schemas.microsoft.com/office/drawing/2014/main" id="{7605E7AC-DD39-4719-AE6F-A666E30C8689}"/>
              </a:ext>
            </a:extLst>
          </p:cNvPr>
          <p:cNvSpPr>
            <a:spLocks noChangeAspect="1"/>
          </p:cNvSpPr>
          <p:nvPr/>
        </p:nvSpPr>
        <p:spPr bwMode="auto">
          <a:xfrm>
            <a:off x="1440872" y="3494502"/>
            <a:ext cx="182854" cy="182854"/>
          </a:xfrm>
          <a:prstGeom prst="ellipse">
            <a:avLst/>
          </a:prstGeom>
          <a:solidFill>
            <a:srgbClr val="4472C4"/>
          </a:solidFill>
          <a:ln w="6350" cap="flat" cmpd="sng" algn="ctr">
            <a:noFill/>
            <a:prstDash val="solid"/>
            <a:miter lim="800000"/>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32293" eaLnBrk="1" fontAlgn="auto" latinLnBrk="0" hangingPunct="1">
              <a:lnSpc>
                <a:spcPct val="90000"/>
              </a:lnSpc>
              <a:spcBef>
                <a:spcPct val="0"/>
              </a:spcBef>
              <a:spcAft>
                <a:spcPct val="0"/>
              </a:spcAft>
              <a:buClrTx/>
              <a:buSzTx/>
              <a:buFontTx/>
              <a:buNone/>
              <a:tabLst/>
              <a:defRPr/>
            </a:pP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1</a:t>
            </a:r>
            <a:endParaRPr kumimoji="0" lang="en-US" sz="9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59" name="Circle 2">
            <a:extLst>
              <a:ext uri="{FF2B5EF4-FFF2-40B4-BE49-F238E27FC236}">
                <a16:creationId xmlns:a16="http://schemas.microsoft.com/office/drawing/2014/main" id="{8BF352D8-C50E-48CE-94F1-25219D5C5EF6}"/>
              </a:ext>
            </a:extLst>
          </p:cNvPr>
          <p:cNvSpPr>
            <a:spLocks noChangeAspect="1"/>
          </p:cNvSpPr>
          <p:nvPr/>
        </p:nvSpPr>
        <p:spPr bwMode="auto">
          <a:xfrm>
            <a:off x="2293460" y="2377172"/>
            <a:ext cx="182854" cy="182854"/>
          </a:xfrm>
          <a:prstGeom prst="ellipse">
            <a:avLst/>
          </a:prstGeom>
          <a:solidFill>
            <a:srgbClr val="4472C4"/>
          </a:solidFill>
          <a:ln w="6350" cap="flat" cmpd="sng" algn="ctr">
            <a:noFill/>
            <a:prstDash val="solid"/>
            <a:miter lim="800000"/>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32293" eaLnBrk="1" fontAlgn="auto" latinLnBrk="0" hangingPunct="1">
              <a:lnSpc>
                <a:spcPct val="90000"/>
              </a:lnSpc>
              <a:spcBef>
                <a:spcPct val="0"/>
              </a:spcBef>
              <a:spcAft>
                <a:spcPct val="0"/>
              </a:spcAft>
              <a:buClrTx/>
              <a:buSzTx/>
              <a:buFontTx/>
              <a:buNone/>
              <a:tabLst/>
              <a:defRPr/>
            </a:pP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2</a:t>
            </a:r>
            <a:endParaRPr kumimoji="0" lang="en-US" sz="9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60" name="Circle 3">
            <a:extLst>
              <a:ext uri="{FF2B5EF4-FFF2-40B4-BE49-F238E27FC236}">
                <a16:creationId xmlns:a16="http://schemas.microsoft.com/office/drawing/2014/main" id="{05BF2F99-E5F9-4DB2-8A1B-2C86A7282D0D}"/>
              </a:ext>
            </a:extLst>
          </p:cNvPr>
          <p:cNvSpPr>
            <a:spLocks noChangeAspect="1"/>
          </p:cNvSpPr>
          <p:nvPr/>
        </p:nvSpPr>
        <p:spPr bwMode="auto">
          <a:xfrm>
            <a:off x="2292774" y="2656656"/>
            <a:ext cx="182854" cy="182854"/>
          </a:xfrm>
          <a:prstGeom prst="ellipse">
            <a:avLst/>
          </a:prstGeom>
          <a:solidFill>
            <a:srgbClr val="4472C4"/>
          </a:solidFill>
          <a:ln w="6350" cap="flat" cmpd="sng" algn="ctr">
            <a:noFill/>
            <a:prstDash val="solid"/>
            <a:miter lim="800000"/>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32293" eaLnBrk="1" fontAlgn="auto" latinLnBrk="0" hangingPunct="1">
              <a:lnSpc>
                <a:spcPct val="90000"/>
              </a:lnSpc>
              <a:spcBef>
                <a:spcPct val="0"/>
              </a:spcBef>
              <a:spcAft>
                <a:spcPct val="0"/>
              </a:spcAft>
              <a:buClrTx/>
              <a:buSzTx/>
              <a:buFontTx/>
              <a:buNone/>
              <a:tabLst/>
              <a:defRPr/>
            </a:pP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3</a:t>
            </a:r>
            <a:endParaRPr kumimoji="0" lang="en-US" sz="9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61" name="Circle 4">
            <a:extLst>
              <a:ext uri="{FF2B5EF4-FFF2-40B4-BE49-F238E27FC236}">
                <a16:creationId xmlns:a16="http://schemas.microsoft.com/office/drawing/2014/main" id="{1DEB91A1-FF8D-43AB-8926-65C4DE9DC253}"/>
              </a:ext>
            </a:extLst>
          </p:cNvPr>
          <p:cNvSpPr>
            <a:spLocks noChangeAspect="1"/>
          </p:cNvSpPr>
          <p:nvPr/>
        </p:nvSpPr>
        <p:spPr bwMode="auto">
          <a:xfrm>
            <a:off x="7280038" y="2327162"/>
            <a:ext cx="182854" cy="182854"/>
          </a:xfrm>
          <a:prstGeom prst="ellipse">
            <a:avLst/>
          </a:prstGeom>
          <a:solidFill>
            <a:srgbClr val="4472C4"/>
          </a:solidFill>
          <a:ln w="6350" cap="flat" cmpd="sng" algn="ctr">
            <a:noFill/>
            <a:prstDash val="solid"/>
            <a:miter lim="800000"/>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32293" eaLnBrk="1" fontAlgn="auto" latinLnBrk="0" hangingPunct="1">
              <a:lnSpc>
                <a:spcPct val="90000"/>
              </a:lnSpc>
              <a:spcBef>
                <a:spcPct val="0"/>
              </a:spcBef>
              <a:spcAft>
                <a:spcPct val="0"/>
              </a:spcAft>
              <a:buClrTx/>
              <a:buSzTx/>
              <a:buFontTx/>
              <a:buNone/>
              <a:tabLst/>
              <a:defRPr/>
            </a:pP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4</a:t>
            </a:r>
            <a:endParaRPr kumimoji="0" lang="en-US" sz="9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62" name="Circle 5">
            <a:extLst>
              <a:ext uri="{FF2B5EF4-FFF2-40B4-BE49-F238E27FC236}">
                <a16:creationId xmlns:a16="http://schemas.microsoft.com/office/drawing/2014/main" id="{D02B04E8-3657-406E-AE5C-8E62850C0CEA}"/>
              </a:ext>
            </a:extLst>
          </p:cNvPr>
          <p:cNvSpPr>
            <a:spLocks noChangeAspect="1"/>
          </p:cNvSpPr>
          <p:nvPr/>
        </p:nvSpPr>
        <p:spPr bwMode="auto">
          <a:xfrm>
            <a:off x="6001599" y="3298231"/>
            <a:ext cx="182854" cy="182854"/>
          </a:xfrm>
          <a:prstGeom prst="ellipse">
            <a:avLst/>
          </a:prstGeom>
          <a:solidFill>
            <a:srgbClr val="4472C4"/>
          </a:solidFill>
          <a:ln w="6350" cap="flat" cmpd="sng" algn="ctr">
            <a:noFill/>
            <a:prstDash val="solid"/>
            <a:miter lim="800000"/>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32293" eaLnBrk="1" fontAlgn="auto" latinLnBrk="0" hangingPunct="1">
              <a:lnSpc>
                <a:spcPct val="90000"/>
              </a:lnSpc>
              <a:spcBef>
                <a:spcPct val="0"/>
              </a:spcBef>
              <a:spcAft>
                <a:spcPct val="0"/>
              </a:spcAft>
              <a:buClrTx/>
              <a:buSzTx/>
              <a:buFontTx/>
              <a:buNone/>
              <a:tabLst/>
              <a:defRPr/>
            </a:pP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5</a:t>
            </a:r>
            <a:endParaRPr kumimoji="0" lang="en-US" sz="9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63" name="Circle 6">
            <a:extLst>
              <a:ext uri="{FF2B5EF4-FFF2-40B4-BE49-F238E27FC236}">
                <a16:creationId xmlns:a16="http://schemas.microsoft.com/office/drawing/2014/main" id="{1C8CC18A-A381-4943-967C-62FF894BD202}"/>
              </a:ext>
            </a:extLst>
          </p:cNvPr>
          <p:cNvSpPr>
            <a:spLocks noChangeAspect="1"/>
          </p:cNvSpPr>
          <p:nvPr/>
        </p:nvSpPr>
        <p:spPr bwMode="auto">
          <a:xfrm>
            <a:off x="5566488" y="4388717"/>
            <a:ext cx="182854" cy="182854"/>
          </a:xfrm>
          <a:prstGeom prst="ellipse">
            <a:avLst/>
          </a:prstGeom>
          <a:solidFill>
            <a:srgbClr val="4472C4"/>
          </a:solidFill>
          <a:ln w="6350" cap="flat" cmpd="sng" algn="ctr">
            <a:noFill/>
            <a:prstDash val="solid"/>
            <a:miter lim="800000"/>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32293" eaLnBrk="1" fontAlgn="auto" latinLnBrk="0" hangingPunct="1">
              <a:lnSpc>
                <a:spcPct val="90000"/>
              </a:lnSpc>
              <a:spcBef>
                <a:spcPct val="0"/>
              </a:spcBef>
              <a:spcAft>
                <a:spcPct val="0"/>
              </a:spcAft>
              <a:buClrTx/>
              <a:buSzTx/>
              <a:buFontTx/>
              <a:buNone/>
              <a:tabLst/>
              <a:defRPr/>
            </a:pP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6</a:t>
            </a:r>
            <a:endParaRPr kumimoji="0" lang="en-US" sz="9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64" name="Circle 7">
            <a:extLst>
              <a:ext uri="{FF2B5EF4-FFF2-40B4-BE49-F238E27FC236}">
                <a16:creationId xmlns:a16="http://schemas.microsoft.com/office/drawing/2014/main" id="{8814231D-1AD0-4408-8423-2FE3FD0DB043}"/>
              </a:ext>
            </a:extLst>
          </p:cNvPr>
          <p:cNvSpPr>
            <a:spLocks noChangeAspect="1"/>
          </p:cNvSpPr>
          <p:nvPr/>
        </p:nvSpPr>
        <p:spPr bwMode="auto">
          <a:xfrm>
            <a:off x="6455695" y="4780373"/>
            <a:ext cx="182854" cy="182854"/>
          </a:xfrm>
          <a:prstGeom prst="ellipse">
            <a:avLst/>
          </a:prstGeom>
          <a:solidFill>
            <a:srgbClr val="4472C4"/>
          </a:solidFill>
          <a:ln w="6350" cap="flat" cmpd="sng" algn="ctr">
            <a:noFill/>
            <a:prstDash val="solid"/>
            <a:miter lim="800000"/>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32293" eaLnBrk="1" fontAlgn="auto" latinLnBrk="0" hangingPunct="1">
              <a:lnSpc>
                <a:spcPct val="90000"/>
              </a:lnSpc>
              <a:spcBef>
                <a:spcPct val="0"/>
              </a:spcBef>
              <a:spcAft>
                <a:spcPct val="0"/>
              </a:spcAft>
              <a:buClrTx/>
              <a:buSzTx/>
              <a:buFontTx/>
              <a:buNone/>
              <a:tabLst/>
              <a:defRPr/>
            </a:pP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7</a:t>
            </a:r>
            <a:endParaRPr kumimoji="0" lang="en-US" sz="9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65" name="Circle 8">
            <a:extLst>
              <a:ext uri="{FF2B5EF4-FFF2-40B4-BE49-F238E27FC236}">
                <a16:creationId xmlns:a16="http://schemas.microsoft.com/office/drawing/2014/main" id="{30DB73E7-7655-4B18-B9E5-868B902C2093}"/>
              </a:ext>
            </a:extLst>
          </p:cNvPr>
          <p:cNvSpPr>
            <a:spLocks noChangeAspect="1"/>
          </p:cNvSpPr>
          <p:nvPr/>
        </p:nvSpPr>
        <p:spPr bwMode="auto">
          <a:xfrm>
            <a:off x="9022881" y="4625455"/>
            <a:ext cx="182854" cy="182854"/>
          </a:xfrm>
          <a:prstGeom prst="ellipse">
            <a:avLst/>
          </a:prstGeom>
          <a:solidFill>
            <a:srgbClr val="4472C4"/>
          </a:solidFill>
          <a:ln w="6350" cap="flat" cmpd="sng" algn="ctr">
            <a:noFill/>
            <a:prstDash val="solid"/>
            <a:miter lim="800000"/>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32293" eaLnBrk="1" fontAlgn="auto" latinLnBrk="0" hangingPunct="1">
              <a:lnSpc>
                <a:spcPct val="90000"/>
              </a:lnSpc>
              <a:spcBef>
                <a:spcPct val="0"/>
              </a:spcBef>
              <a:spcAft>
                <a:spcPct val="0"/>
              </a:spcAft>
              <a:buClrTx/>
              <a:buSzTx/>
              <a:buFontTx/>
              <a:buNone/>
              <a:tabLst/>
              <a:defRPr/>
            </a:pP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8</a:t>
            </a:r>
            <a:endParaRPr kumimoji="0" lang="en-US" sz="9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66" name="Circle 9">
            <a:extLst>
              <a:ext uri="{FF2B5EF4-FFF2-40B4-BE49-F238E27FC236}">
                <a16:creationId xmlns:a16="http://schemas.microsoft.com/office/drawing/2014/main" id="{3FF2FE6A-B76C-49E3-9587-5AF94B727DE1}"/>
              </a:ext>
            </a:extLst>
          </p:cNvPr>
          <p:cNvSpPr>
            <a:spLocks noChangeAspect="1"/>
          </p:cNvSpPr>
          <p:nvPr/>
        </p:nvSpPr>
        <p:spPr bwMode="auto">
          <a:xfrm>
            <a:off x="6149728" y="4068121"/>
            <a:ext cx="182854" cy="182854"/>
          </a:xfrm>
          <a:prstGeom prst="ellipse">
            <a:avLst/>
          </a:prstGeom>
          <a:solidFill>
            <a:srgbClr val="4472C4"/>
          </a:solidFill>
          <a:ln w="6350" cap="flat" cmpd="sng" algn="ctr">
            <a:noFill/>
            <a:prstDash val="solid"/>
            <a:miter lim="800000"/>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32293" eaLnBrk="1" fontAlgn="auto" latinLnBrk="0" hangingPunct="1">
              <a:lnSpc>
                <a:spcPct val="90000"/>
              </a:lnSpc>
              <a:spcBef>
                <a:spcPct val="0"/>
              </a:spcBef>
              <a:spcAft>
                <a:spcPct val="0"/>
              </a:spcAft>
              <a:buClrTx/>
              <a:buSzTx/>
              <a:buFontTx/>
              <a:buNone/>
              <a:tabLst/>
              <a:defRPr/>
            </a:pP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9</a:t>
            </a:r>
            <a:endParaRPr kumimoji="0" lang="en-US" sz="9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67" name="Circle 10">
            <a:extLst>
              <a:ext uri="{FF2B5EF4-FFF2-40B4-BE49-F238E27FC236}">
                <a16:creationId xmlns:a16="http://schemas.microsoft.com/office/drawing/2014/main" id="{8D153000-0292-4DA6-AAE4-187E8C16360B}"/>
              </a:ext>
            </a:extLst>
          </p:cNvPr>
          <p:cNvSpPr>
            <a:spLocks noChangeAspect="1"/>
          </p:cNvSpPr>
          <p:nvPr/>
        </p:nvSpPr>
        <p:spPr bwMode="auto">
          <a:xfrm>
            <a:off x="4823160" y="2085721"/>
            <a:ext cx="182854" cy="182854"/>
          </a:xfrm>
          <a:prstGeom prst="ellipse">
            <a:avLst/>
          </a:prstGeom>
          <a:solidFill>
            <a:srgbClr val="4472C4"/>
          </a:solidFill>
          <a:ln w="6350" cap="flat" cmpd="sng" algn="ctr">
            <a:noFill/>
            <a:prstDash val="solid"/>
            <a:miter lim="800000"/>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32293" eaLnBrk="1" fontAlgn="auto" latinLnBrk="0" hangingPunct="1">
              <a:lnSpc>
                <a:spcPct val="90000"/>
              </a:lnSpc>
              <a:spcBef>
                <a:spcPct val="0"/>
              </a:spcBef>
              <a:spcAft>
                <a:spcPct val="0"/>
              </a:spcAft>
              <a:buClrTx/>
              <a:buSzTx/>
              <a:buFontTx/>
              <a:buNone/>
              <a:tabLst/>
              <a:defRPr/>
            </a:pP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10</a:t>
            </a:r>
            <a:endParaRPr kumimoji="0" lang="en-US" sz="9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68" name="Circle 11">
            <a:extLst>
              <a:ext uri="{FF2B5EF4-FFF2-40B4-BE49-F238E27FC236}">
                <a16:creationId xmlns:a16="http://schemas.microsoft.com/office/drawing/2014/main" id="{1E427DAF-C7AA-4A0E-A9FE-B4E456393DD1}"/>
              </a:ext>
            </a:extLst>
          </p:cNvPr>
          <p:cNvSpPr>
            <a:spLocks noChangeAspect="1"/>
          </p:cNvSpPr>
          <p:nvPr/>
        </p:nvSpPr>
        <p:spPr bwMode="auto">
          <a:xfrm>
            <a:off x="1711147" y="3494502"/>
            <a:ext cx="182854" cy="182854"/>
          </a:xfrm>
          <a:prstGeom prst="ellipse">
            <a:avLst/>
          </a:prstGeom>
          <a:solidFill>
            <a:srgbClr val="4472C4"/>
          </a:solidFill>
          <a:ln w="6350" cap="flat" cmpd="sng" algn="ctr">
            <a:noFill/>
            <a:prstDash val="solid"/>
            <a:miter lim="800000"/>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32293" eaLnBrk="1" fontAlgn="auto" latinLnBrk="0" hangingPunct="1">
              <a:lnSpc>
                <a:spcPct val="90000"/>
              </a:lnSpc>
              <a:spcBef>
                <a:spcPct val="0"/>
              </a:spcBef>
              <a:spcAft>
                <a:spcPct val="0"/>
              </a:spcAft>
              <a:buClrTx/>
              <a:buSzTx/>
              <a:buFontTx/>
              <a:buNone/>
              <a:tabLst/>
              <a:defRPr/>
            </a:pP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11</a:t>
            </a:r>
            <a:endParaRPr kumimoji="0" lang="en-US" sz="9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69" name="Rectangle 168">
            <a:extLst>
              <a:ext uri="{FF2B5EF4-FFF2-40B4-BE49-F238E27FC236}">
                <a16:creationId xmlns:a16="http://schemas.microsoft.com/office/drawing/2014/main" id="{C52EDB05-EE39-4751-A8D5-4C739DFF5FA5}"/>
              </a:ext>
            </a:extLst>
          </p:cNvPr>
          <p:cNvSpPr/>
          <p:nvPr/>
        </p:nvSpPr>
        <p:spPr>
          <a:xfrm>
            <a:off x="4573345" y="4184131"/>
            <a:ext cx="1388252" cy="553920"/>
          </a:xfrm>
          <a:prstGeom prst="rect">
            <a:avLst/>
          </a:prstGeom>
        </p:spPr>
        <p:txBody>
          <a:bodyPr wrap="square">
            <a:spAutoFit/>
          </a:bodyPr>
          <a:lstStyle/>
          <a:p>
            <a:pPr marL="0" marR="0" lvl="0" indent="0" algn="l" defTabSz="914192" eaLnBrk="1" fontAlgn="auto" latinLnBrk="0" hangingPunct="1">
              <a:lnSpc>
                <a:spcPct val="100000"/>
              </a:lnSpc>
              <a:spcBef>
                <a:spcPts val="0"/>
              </a:spcBef>
              <a:spcAft>
                <a:spcPts val="0"/>
              </a:spcAft>
              <a:buClrTx/>
              <a:buSzTx/>
              <a:buFontTx/>
              <a:buNone/>
              <a:tabLst/>
              <a:defRPr/>
            </a:pPr>
            <a:r>
              <a:rPr kumimoji="0" lang="en-US" sz="980" b="0" i="0" u="none" strike="noStrike" kern="0" cap="none" spc="0" normalizeH="0" baseline="0" noProof="0" dirty="0">
                <a:ln>
                  <a:noFill/>
                </a:ln>
                <a:solidFill>
                  <a:prstClr val="black"/>
                </a:solidFill>
                <a:effectLst/>
                <a:uLnTx/>
                <a:uFillTx/>
              </a:rPr>
              <a:t>Agent decrypts credentials with private key</a:t>
            </a:r>
          </a:p>
        </p:txBody>
      </p:sp>
      <p:sp>
        <p:nvSpPr>
          <p:cNvPr id="170" name="Rectangle 169">
            <a:extLst>
              <a:ext uri="{FF2B5EF4-FFF2-40B4-BE49-F238E27FC236}">
                <a16:creationId xmlns:a16="http://schemas.microsoft.com/office/drawing/2014/main" id="{5478C645-35E9-47B1-82C8-E32BEA2CE3E5}"/>
              </a:ext>
            </a:extLst>
          </p:cNvPr>
          <p:cNvSpPr/>
          <p:nvPr/>
        </p:nvSpPr>
        <p:spPr>
          <a:xfrm>
            <a:off x="511645" y="3388980"/>
            <a:ext cx="983850" cy="400053"/>
          </a:xfrm>
          <a:prstGeom prst="rect">
            <a:avLst/>
          </a:prstGeom>
        </p:spPr>
        <p:txBody>
          <a:bodyPr wrap="square">
            <a:spAutoFit/>
          </a:bodyPr>
          <a:lstStyle/>
          <a:p>
            <a:pPr marL="0" marR="0" lvl="0" indent="0" algn="r" defTabSz="914192" eaLnBrk="1" fontAlgn="auto" latinLnBrk="0" hangingPunct="1">
              <a:lnSpc>
                <a:spcPct val="100000"/>
              </a:lnSpc>
              <a:spcBef>
                <a:spcPts val="0"/>
              </a:spcBef>
              <a:spcAft>
                <a:spcPts val="0"/>
              </a:spcAft>
              <a:buClrTx/>
              <a:buSzTx/>
              <a:buFontTx/>
              <a:buNone/>
              <a:tabLst/>
              <a:defRPr/>
            </a:pPr>
            <a:r>
              <a:rPr kumimoji="0" lang="en-US" sz="980" b="0" i="0" u="none" strike="noStrike" kern="0" cap="none" spc="0" normalizeH="0" baseline="0" noProof="0" dirty="0">
                <a:ln>
                  <a:noFill/>
                </a:ln>
                <a:solidFill>
                  <a:prstClr val="black"/>
                </a:solidFill>
                <a:effectLst/>
                <a:uLnTx/>
                <a:uFillTx/>
              </a:rPr>
              <a:t>Attempt to sign in to app</a:t>
            </a:r>
          </a:p>
        </p:txBody>
      </p:sp>
      <p:sp>
        <p:nvSpPr>
          <p:cNvPr id="171" name="Rectangle 170">
            <a:extLst>
              <a:ext uri="{FF2B5EF4-FFF2-40B4-BE49-F238E27FC236}">
                <a16:creationId xmlns:a16="http://schemas.microsoft.com/office/drawing/2014/main" id="{A99D15CD-A68B-4D1D-B8BE-A4BE0CD2D769}"/>
              </a:ext>
            </a:extLst>
          </p:cNvPr>
          <p:cNvSpPr/>
          <p:nvPr/>
        </p:nvSpPr>
        <p:spPr>
          <a:xfrm>
            <a:off x="1904357" y="3435067"/>
            <a:ext cx="1389172" cy="301727"/>
          </a:xfrm>
          <a:prstGeom prst="rect">
            <a:avLst/>
          </a:prstGeom>
        </p:spPr>
        <p:txBody>
          <a:bodyPr wrap="square" lIns="89630" tIns="0" rIns="89630" bIns="0" anchor="ctr">
            <a:spAutoFit/>
          </a:bodyPr>
          <a:lstStyle/>
          <a:p>
            <a:pPr marL="0" marR="0" lvl="0" indent="0" algn="l" defTabSz="914192" eaLnBrk="1" fontAlgn="auto" latinLnBrk="0" hangingPunct="1">
              <a:lnSpc>
                <a:spcPct val="100000"/>
              </a:lnSpc>
              <a:spcBef>
                <a:spcPts val="0"/>
              </a:spcBef>
              <a:spcAft>
                <a:spcPts val="0"/>
              </a:spcAft>
              <a:buClrTx/>
              <a:buSzTx/>
              <a:buFontTx/>
              <a:buNone/>
              <a:tabLst/>
              <a:defRPr/>
            </a:pPr>
            <a:r>
              <a:rPr kumimoji="0" lang="en-US" sz="980" b="0" i="0" u="none" strike="noStrike" kern="0" cap="none" spc="0" normalizeH="0" baseline="0" noProof="0" dirty="0">
                <a:ln>
                  <a:noFill/>
                </a:ln>
                <a:solidFill>
                  <a:prstClr val="black"/>
                </a:solidFill>
                <a:effectLst/>
                <a:uLnTx/>
                <a:uFillTx/>
              </a:rPr>
              <a:t>If sign-in is successful, access the app</a:t>
            </a:r>
          </a:p>
        </p:txBody>
      </p:sp>
    </p:spTree>
    <p:extLst>
      <p:ext uri="{BB962C8B-B14F-4D97-AF65-F5344CB8AC3E}">
        <p14:creationId xmlns:p14="http://schemas.microsoft.com/office/powerpoint/2010/main" val="354725718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45"/>
                                        </p:tgtEl>
                                        <p:attrNameLst>
                                          <p:attrName>style.visibility</p:attrName>
                                        </p:attrNameLst>
                                      </p:cBhvr>
                                      <p:to>
                                        <p:strVal val="visible"/>
                                      </p:to>
                                    </p:set>
                                    <p:animEffect transition="in" filter="fade">
                                      <p:cBhvr>
                                        <p:cTn id="7" dur="500"/>
                                        <p:tgtEl>
                                          <p:spTgt spid="14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4"/>
                                        </p:tgtEl>
                                        <p:attrNameLst>
                                          <p:attrName>style.visibility</p:attrName>
                                        </p:attrNameLst>
                                      </p:cBhvr>
                                      <p:to>
                                        <p:strVal val="visible"/>
                                      </p:to>
                                    </p:set>
                                    <p:animEffect transition="in" filter="fade">
                                      <p:cBhvr>
                                        <p:cTn id="10" dur="500"/>
                                        <p:tgtEl>
                                          <p:spTgt spid="144"/>
                                        </p:tgtEl>
                                      </p:cBhvr>
                                    </p:animEffect>
                                  </p:childTnLst>
                                </p:cTn>
                              </p:par>
                            </p:childTnLst>
                          </p:cTn>
                        </p:par>
                        <p:par>
                          <p:cTn id="11" fill="hold">
                            <p:stCondLst>
                              <p:cond delay="500"/>
                            </p:stCondLst>
                            <p:childTnLst>
                              <p:par>
                                <p:cTn id="12" presetID="22" presetClass="entr" presetSubtype="1" fill="hold" nodeType="afterEffect">
                                  <p:stCondLst>
                                    <p:cond delay="0"/>
                                  </p:stCondLst>
                                  <p:childTnLst>
                                    <p:set>
                                      <p:cBhvr>
                                        <p:cTn id="13" dur="1" fill="hold">
                                          <p:stCondLst>
                                            <p:cond delay="0"/>
                                          </p:stCondLst>
                                        </p:cTn>
                                        <p:tgtEl>
                                          <p:spTgt spid="142"/>
                                        </p:tgtEl>
                                        <p:attrNameLst>
                                          <p:attrName>style.visibility</p:attrName>
                                        </p:attrNameLst>
                                      </p:cBhvr>
                                      <p:to>
                                        <p:strVal val="visible"/>
                                      </p:to>
                                    </p:set>
                                    <p:animEffect transition="in" filter="wipe(up)">
                                      <p:cBhvr>
                                        <p:cTn id="14" dur="500"/>
                                        <p:tgtEl>
                                          <p:spTgt spid="142"/>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158"/>
                                        </p:tgtEl>
                                        <p:attrNameLst>
                                          <p:attrName>style.visibility</p:attrName>
                                        </p:attrNameLst>
                                      </p:cBhvr>
                                      <p:to>
                                        <p:strVal val="visible"/>
                                      </p:to>
                                    </p:set>
                                    <p:animEffect transition="in" filter="fade">
                                      <p:cBhvr>
                                        <p:cTn id="18" dur="500"/>
                                        <p:tgtEl>
                                          <p:spTgt spid="158"/>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70"/>
                                        </p:tgtEl>
                                        <p:attrNameLst>
                                          <p:attrName>style.visibility</p:attrName>
                                        </p:attrNameLst>
                                      </p:cBhvr>
                                      <p:to>
                                        <p:strVal val="visible"/>
                                      </p:to>
                                    </p:set>
                                    <p:animEffect transition="in" filter="fade">
                                      <p:cBhvr>
                                        <p:cTn id="21" dur="500"/>
                                        <p:tgtEl>
                                          <p:spTgt spid="170"/>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140"/>
                                        </p:tgtEl>
                                        <p:attrNameLst>
                                          <p:attrName>style.visibility</p:attrName>
                                        </p:attrNameLst>
                                      </p:cBhvr>
                                      <p:to>
                                        <p:strVal val="visible"/>
                                      </p:to>
                                    </p:set>
                                    <p:animEffect transition="in" filter="wipe(left)">
                                      <p:cBhvr>
                                        <p:cTn id="26" dur="500"/>
                                        <p:tgtEl>
                                          <p:spTgt spid="140"/>
                                        </p:tgtEl>
                                      </p:cBhvr>
                                    </p:animEffect>
                                  </p:childTnLst>
                                </p:cTn>
                              </p:par>
                            </p:childTnLst>
                          </p:cTn>
                        </p:par>
                        <p:par>
                          <p:cTn id="27" fill="hold">
                            <p:stCondLst>
                              <p:cond delay="500"/>
                            </p:stCondLst>
                            <p:childTnLst>
                              <p:par>
                                <p:cTn id="28" presetID="10" presetClass="entr" presetSubtype="0" fill="hold" grpId="0" nodeType="afterEffect">
                                  <p:stCondLst>
                                    <p:cond delay="0"/>
                                  </p:stCondLst>
                                  <p:childTnLst>
                                    <p:set>
                                      <p:cBhvr>
                                        <p:cTn id="29" dur="1" fill="hold">
                                          <p:stCondLst>
                                            <p:cond delay="0"/>
                                          </p:stCondLst>
                                        </p:cTn>
                                        <p:tgtEl>
                                          <p:spTgt spid="159"/>
                                        </p:tgtEl>
                                        <p:attrNameLst>
                                          <p:attrName>style.visibility</p:attrName>
                                        </p:attrNameLst>
                                      </p:cBhvr>
                                      <p:to>
                                        <p:strVal val="visible"/>
                                      </p:to>
                                    </p:set>
                                    <p:animEffect transition="in" filter="fade">
                                      <p:cBhvr>
                                        <p:cTn id="30" dur="500"/>
                                        <p:tgtEl>
                                          <p:spTgt spid="159"/>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47"/>
                                        </p:tgtEl>
                                        <p:attrNameLst>
                                          <p:attrName>style.visibility</p:attrName>
                                        </p:attrNameLst>
                                      </p:cBhvr>
                                      <p:to>
                                        <p:strVal val="visible"/>
                                      </p:to>
                                    </p:set>
                                    <p:animEffect transition="in" filter="fade">
                                      <p:cBhvr>
                                        <p:cTn id="33" dur="500"/>
                                        <p:tgtEl>
                                          <p:spTgt spid="147"/>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nodeType="clickEffect">
                                  <p:stCondLst>
                                    <p:cond delay="0"/>
                                  </p:stCondLst>
                                  <p:childTnLst>
                                    <p:set>
                                      <p:cBhvr>
                                        <p:cTn id="37" dur="1" fill="hold">
                                          <p:stCondLst>
                                            <p:cond delay="0"/>
                                          </p:stCondLst>
                                        </p:cTn>
                                        <p:tgtEl>
                                          <p:spTgt spid="141"/>
                                        </p:tgtEl>
                                        <p:attrNameLst>
                                          <p:attrName>style.visibility</p:attrName>
                                        </p:attrNameLst>
                                      </p:cBhvr>
                                      <p:to>
                                        <p:strVal val="visible"/>
                                      </p:to>
                                    </p:set>
                                    <p:animEffect transition="in" filter="wipe(left)">
                                      <p:cBhvr>
                                        <p:cTn id="38" dur="500"/>
                                        <p:tgtEl>
                                          <p:spTgt spid="141"/>
                                        </p:tgtEl>
                                      </p:cBhvr>
                                    </p:animEffect>
                                  </p:childTnLst>
                                </p:cTn>
                              </p:par>
                              <p:par>
                                <p:cTn id="39" presetID="63" presetClass="path" presetSubtype="0" accel="50000" decel="50000" fill="hold" nodeType="withEffect">
                                  <p:stCondLst>
                                    <p:cond delay="0"/>
                                  </p:stCondLst>
                                  <p:childTnLst>
                                    <p:animMotion origin="layout" path="M -2.70833E-6 -3.33333E-6 L 0.32787 -0.00416 " pathEditMode="relative" rAng="0" ptsTypes="AA">
                                      <p:cBhvr>
                                        <p:cTn id="40" dur="2000" fill="hold"/>
                                        <p:tgtEl>
                                          <p:spTgt spid="90"/>
                                        </p:tgtEl>
                                        <p:attrNameLst>
                                          <p:attrName>ppt_x</p:attrName>
                                          <p:attrName>ppt_y</p:attrName>
                                        </p:attrNameLst>
                                      </p:cBhvr>
                                      <p:rCtr x="16393" y="-208"/>
                                    </p:animMotion>
                                  </p:childTnLst>
                                </p:cTn>
                              </p:par>
                              <p:par>
                                <p:cTn id="41" presetID="10" presetClass="entr" presetSubtype="0" fill="hold" grpId="0" nodeType="withEffect">
                                  <p:stCondLst>
                                    <p:cond delay="0"/>
                                  </p:stCondLst>
                                  <p:childTnLst>
                                    <p:set>
                                      <p:cBhvr>
                                        <p:cTn id="42" dur="1" fill="hold">
                                          <p:stCondLst>
                                            <p:cond delay="0"/>
                                          </p:stCondLst>
                                        </p:cTn>
                                        <p:tgtEl>
                                          <p:spTgt spid="160"/>
                                        </p:tgtEl>
                                        <p:attrNameLst>
                                          <p:attrName>style.visibility</p:attrName>
                                        </p:attrNameLst>
                                      </p:cBhvr>
                                      <p:to>
                                        <p:strVal val="visible"/>
                                      </p:to>
                                    </p:set>
                                    <p:animEffect transition="in" filter="fade">
                                      <p:cBhvr>
                                        <p:cTn id="43" dur="500"/>
                                        <p:tgtEl>
                                          <p:spTgt spid="160"/>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46"/>
                                        </p:tgtEl>
                                        <p:attrNameLst>
                                          <p:attrName>style.visibility</p:attrName>
                                        </p:attrNameLst>
                                      </p:cBhvr>
                                      <p:to>
                                        <p:strVal val="visible"/>
                                      </p:to>
                                    </p:set>
                                    <p:animEffect transition="in" filter="fade">
                                      <p:cBhvr>
                                        <p:cTn id="46" dur="500"/>
                                        <p:tgtEl>
                                          <p:spTgt spid="146"/>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4" fill="hold" grpId="0" nodeType="clickEffect">
                                  <p:stCondLst>
                                    <p:cond delay="0"/>
                                  </p:stCondLst>
                                  <p:childTnLst>
                                    <p:set>
                                      <p:cBhvr>
                                        <p:cTn id="50" dur="1" fill="hold">
                                          <p:stCondLst>
                                            <p:cond delay="0"/>
                                          </p:stCondLst>
                                        </p:cTn>
                                        <p:tgtEl>
                                          <p:spTgt spid="150"/>
                                        </p:tgtEl>
                                        <p:attrNameLst>
                                          <p:attrName>style.visibility</p:attrName>
                                        </p:attrNameLst>
                                      </p:cBhvr>
                                      <p:to>
                                        <p:strVal val="visible"/>
                                      </p:to>
                                    </p:set>
                                    <p:animEffect transition="in" filter="wipe(down)">
                                      <p:cBhvr>
                                        <p:cTn id="51" dur="500"/>
                                        <p:tgtEl>
                                          <p:spTgt spid="150"/>
                                        </p:tgtEl>
                                      </p:cBhvr>
                                    </p:animEffect>
                                  </p:childTnLst>
                                </p:cTn>
                              </p:par>
                            </p:childTnLst>
                          </p:cTn>
                        </p:par>
                        <p:par>
                          <p:cTn id="52" fill="hold">
                            <p:stCondLst>
                              <p:cond delay="500"/>
                            </p:stCondLst>
                            <p:childTnLst>
                              <p:par>
                                <p:cTn id="53" presetID="10" presetClass="entr" presetSubtype="0" fill="hold" grpId="0" nodeType="afterEffect">
                                  <p:stCondLst>
                                    <p:cond delay="0"/>
                                  </p:stCondLst>
                                  <p:childTnLst>
                                    <p:set>
                                      <p:cBhvr>
                                        <p:cTn id="54" dur="1" fill="hold">
                                          <p:stCondLst>
                                            <p:cond delay="0"/>
                                          </p:stCondLst>
                                        </p:cTn>
                                        <p:tgtEl>
                                          <p:spTgt spid="161"/>
                                        </p:tgtEl>
                                        <p:attrNameLst>
                                          <p:attrName>style.visibility</p:attrName>
                                        </p:attrNameLst>
                                      </p:cBhvr>
                                      <p:to>
                                        <p:strVal val="visible"/>
                                      </p:to>
                                    </p:set>
                                    <p:animEffect transition="in" filter="fade">
                                      <p:cBhvr>
                                        <p:cTn id="55" dur="500"/>
                                        <p:tgtEl>
                                          <p:spTgt spid="161"/>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49"/>
                                        </p:tgtEl>
                                        <p:attrNameLst>
                                          <p:attrName>style.visibility</p:attrName>
                                        </p:attrNameLst>
                                      </p:cBhvr>
                                      <p:to>
                                        <p:strVal val="visible"/>
                                      </p:to>
                                    </p:set>
                                    <p:animEffect transition="in" filter="fade">
                                      <p:cBhvr>
                                        <p:cTn id="58" dur="500"/>
                                        <p:tgtEl>
                                          <p:spTgt spid="149"/>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1" fill="hold" nodeType="clickEffect">
                                  <p:stCondLst>
                                    <p:cond delay="0"/>
                                  </p:stCondLst>
                                  <p:childTnLst>
                                    <p:set>
                                      <p:cBhvr>
                                        <p:cTn id="62" dur="1" fill="hold">
                                          <p:stCondLst>
                                            <p:cond delay="0"/>
                                          </p:stCondLst>
                                        </p:cTn>
                                        <p:tgtEl>
                                          <p:spTgt spid="133"/>
                                        </p:tgtEl>
                                        <p:attrNameLst>
                                          <p:attrName>style.visibility</p:attrName>
                                        </p:attrNameLst>
                                      </p:cBhvr>
                                      <p:to>
                                        <p:strVal val="visible"/>
                                      </p:to>
                                    </p:set>
                                    <p:animEffect transition="in" filter="wipe(up)">
                                      <p:cBhvr>
                                        <p:cTn id="63" dur="500"/>
                                        <p:tgtEl>
                                          <p:spTgt spid="133"/>
                                        </p:tgtEl>
                                      </p:cBhvr>
                                    </p:animEffect>
                                  </p:childTnLst>
                                </p:cTn>
                              </p:par>
                            </p:childTnLst>
                          </p:cTn>
                        </p:par>
                        <p:par>
                          <p:cTn id="64" fill="hold">
                            <p:stCondLst>
                              <p:cond delay="500"/>
                            </p:stCondLst>
                            <p:childTnLst>
                              <p:par>
                                <p:cTn id="65" presetID="10" presetClass="entr" presetSubtype="0" fill="hold" grpId="0" nodeType="afterEffect">
                                  <p:stCondLst>
                                    <p:cond delay="0"/>
                                  </p:stCondLst>
                                  <p:childTnLst>
                                    <p:set>
                                      <p:cBhvr>
                                        <p:cTn id="66" dur="1" fill="hold">
                                          <p:stCondLst>
                                            <p:cond delay="0"/>
                                          </p:stCondLst>
                                        </p:cTn>
                                        <p:tgtEl>
                                          <p:spTgt spid="162"/>
                                        </p:tgtEl>
                                        <p:attrNameLst>
                                          <p:attrName>style.visibility</p:attrName>
                                        </p:attrNameLst>
                                      </p:cBhvr>
                                      <p:to>
                                        <p:strVal val="visible"/>
                                      </p:to>
                                    </p:set>
                                    <p:animEffect transition="in" filter="fade">
                                      <p:cBhvr>
                                        <p:cTn id="67" dur="500"/>
                                        <p:tgtEl>
                                          <p:spTgt spid="162"/>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135"/>
                                        </p:tgtEl>
                                        <p:attrNameLst>
                                          <p:attrName>style.visibility</p:attrName>
                                        </p:attrNameLst>
                                      </p:cBhvr>
                                      <p:to>
                                        <p:strVal val="visible"/>
                                      </p:to>
                                    </p:set>
                                    <p:animEffect transition="in" filter="fade">
                                      <p:cBhvr>
                                        <p:cTn id="70" dur="500"/>
                                        <p:tgtEl>
                                          <p:spTgt spid="135"/>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134"/>
                                        </p:tgtEl>
                                        <p:attrNameLst>
                                          <p:attrName>style.visibility</p:attrName>
                                        </p:attrNameLst>
                                      </p:cBhvr>
                                      <p:to>
                                        <p:strVal val="visible"/>
                                      </p:to>
                                    </p:set>
                                    <p:animEffect transition="in" filter="fade">
                                      <p:cBhvr>
                                        <p:cTn id="73" dur="500"/>
                                        <p:tgtEl>
                                          <p:spTgt spid="134"/>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89"/>
                                        </p:tgtEl>
                                        <p:attrNameLst>
                                          <p:attrName>style.visibility</p:attrName>
                                        </p:attrNameLst>
                                      </p:cBhvr>
                                      <p:to>
                                        <p:strVal val="visible"/>
                                      </p:to>
                                    </p:set>
                                    <p:animEffect transition="in" filter="fade">
                                      <p:cBhvr>
                                        <p:cTn id="76" dur="500"/>
                                        <p:tgtEl>
                                          <p:spTgt spid="89"/>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grpId="0" nodeType="clickEffect">
                                  <p:stCondLst>
                                    <p:cond delay="0"/>
                                  </p:stCondLst>
                                  <p:childTnLst>
                                    <p:set>
                                      <p:cBhvr>
                                        <p:cTn id="80" dur="1" fill="hold">
                                          <p:stCondLst>
                                            <p:cond delay="0"/>
                                          </p:stCondLst>
                                        </p:cTn>
                                        <p:tgtEl>
                                          <p:spTgt spid="151"/>
                                        </p:tgtEl>
                                        <p:attrNameLst>
                                          <p:attrName>style.visibility</p:attrName>
                                        </p:attrNameLst>
                                      </p:cBhvr>
                                      <p:to>
                                        <p:strVal val="visible"/>
                                      </p:to>
                                    </p:set>
                                    <p:animEffect transition="in" filter="fade">
                                      <p:cBhvr>
                                        <p:cTn id="81" dur="500"/>
                                        <p:tgtEl>
                                          <p:spTgt spid="151"/>
                                        </p:tgtEl>
                                      </p:cBhvr>
                                    </p:animEffect>
                                  </p:childTnLst>
                                </p:cTn>
                              </p:par>
                            </p:childTnLst>
                          </p:cTn>
                        </p:par>
                        <p:par>
                          <p:cTn id="82" fill="hold">
                            <p:stCondLst>
                              <p:cond delay="500"/>
                            </p:stCondLst>
                            <p:childTnLst>
                              <p:par>
                                <p:cTn id="83" presetID="10" presetClass="entr" presetSubtype="0" fill="hold" grpId="0" nodeType="afterEffect">
                                  <p:stCondLst>
                                    <p:cond delay="0"/>
                                  </p:stCondLst>
                                  <p:childTnLst>
                                    <p:set>
                                      <p:cBhvr>
                                        <p:cTn id="84" dur="1" fill="hold">
                                          <p:stCondLst>
                                            <p:cond delay="0"/>
                                          </p:stCondLst>
                                        </p:cTn>
                                        <p:tgtEl>
                                          <p:spTgt spid="163"/>
                                        </p:tgtEl>
                                        <p:attrNameLst>
                                          <p:attrName>style.visibility</p:attrName>
                                        </p:attrNameLst>
                                      </p:cBhvr>
                                      <p:to>
                                        <p:strVal val="visible"/>
                                      </p:to>
                                    </p:set>
                                    <p:animEffect transition="in" filter="fade">
                                      <p:cBhvr>
                                        <p:cTn id="85" dur="500"/>
                                        <p:tgtEl>
                                          <p:spTgt spid="163"/>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169"/>
                                        </p:tgtEl>
                                        <p:attrNameLst>
                                          <p:attrName>style.visibility</p:attrName>
                                        </p:attrNameLst>
                                      </p:cBhvr>
                                      <p:to>
                                        <p:strVal val="visible"/>
                                      </p:to>
                                    </p:set>
                                    <p:animEffect transition="in" filter="fade">
                                      <p:cBhvr>
                                        <p:cTn id="88" dur="500"/>
                                        <p:tgtEl>
                                          <p:spTgt spid="169"/>
                                        </p:tgtEl>
                                      </p:cBhvr>
                                    </p:animEffect>
                                  </p:childTnLst>
                                </p:cTn>
                              </p:par>
                            </p:childTnLst>
                          </p:cTn>
                        </p:par>
                      </p:childTnLst>
                    </p:cTn>
                  </p:par>
                  <p:par>
                    <p:cTn id="89" fill="hold">
                      <p:stCondLst>
                        <p:cond delay="indefinite"/>
                      </p:stCondLst>
                      <p:childTnLst>
                        <p:par>
                          <p:cTn id="90" fill="hold">
                            <p:stCondLst>
                              <p:cond delay="0"/>
                            </p:stCondLst>
                            <p:childTnLst>
                              <p:par>
                                <p:cTn id="91" presetID="22" presetClass="entr" presetSubtype="8" fill="hold" nodeType="clickEffect">
                                  <p:stCondLst>
                                    <p:cond delay="0"/>
                                  </p:stCondLst>
                                  <p:childTnLst>
                                    <p:set>
                                      <p:cBhvr>
                                        <p:cTn id="92" dur="1" fill="hold">
                                          <p:stCondLst>
                                            <p:cond delay="0"/>
                                          </p:stCondLst>
                                        </p:cTn>
                                        <p:tgtEl>
                                          <p:spTgt spid="155"/>
                                        </p:tgtEl>
                                        <p:attrNameLst>
                                          <p:attrName>style.visibility</p:attrName>
                                        </p:attrNameLst>
                                      </p:cBhvr>
                                      <p:to>
                                        <p:strVal val="visible"/>
                                      </p:to>
                                    </p:set>
                                    <p:animEffect transition="in" filter="wipe(left)">
                                      <p:cBhvr>
                                        <p:cTn id="93" dur="500"/>
                                        <p:tgtEl>
                                          <p:spTgt spid="155"/>
                                        </p:tgtEl>
                                      </p:cBhvr>
                                    </p:animEffect>
                                  </p:childTnLst>
                                </p:cTn>
                              </p:par>
                            </p:childTnLst>
                          </p:cTn>
                        </p:par>
                        <p:par>
                          <p:cTn id="94" fill="hold">
                            <p:stCondLst>
                              <p:cond delay="500"/>
                            </p:stCondLst>
                            <p:childTnLst>
                              <p:par>
                                <p:cTn id="95" presetID="10" presetClass="entr" presetSubtype="0" fill="hold" grpId="0" nodeType="afterEffect">
                                  <p:stCondLst>
                                    <p:cond delay="0"/>
                                  </p:stCondLst>
                                  <p:childTnLst>
                                    <p:set>
                                      <p:cBhvr>
                                        <p:cTn id="96" dur="1" fill="hold">
                                          <p:stCondLst>
                                            <p:cond delay="0"/>
                                          </p:stCondLst>
                                        </p:cTn>
                                        <p:tgtEl>
                                          <p:spTgt spid="164"/>
                                        </p:tgtEl>
                                        <p:attrNameLst>
                                          <p:attrName>style.visibility</p:attrName>
                                        </p:attrNameLst>
                                      </p:cBhvr>
                                      <p:to>
                                        <p:strVal val="visible"/>
                                      </p:to>
                                    </p:set>
                                    <p:animEffect transition="in" filter="fade">
                                      <p:cBhvr>
                                        <p:cTn id="97" dur="500"/>
                                        <p:tgtEl>
                                          <p:spTgt spid="164"/>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156"/>
                                        </p:tgtEl>
                                        <p:attrNameLst>
                                          <p:attrName>style.visibility</p:attrName>
                                        </p:attrNameLst>
                                      </p:cBhvr>
                                      <p:to>
                                        <p:strVal val="visible"/>
                                      </p:to>
                                    </p:set>
                                    <p:animEffect transition="in" filter="fade">
                                      <p:cBhvr>
                                        <p:cTn id="100" dur="500"/>
                                        <p:tgtEl>
                                          <p:spTgt spid="156"/>
                                        </p:tgtEl>
                                      </p:cBhvr>
                                    </p:animEffect>
                                  </p:childTnLst>
                                </p:cTn>
                              </p:par>
                            </p:childTnLst>
                          </p:cTn>
                        </p:par>
                      </p:childTnLst>
                    </p:cTn>
                  </p:par>
                  <p:par>
                    <p:cTn id="101" fill="hold">
                      <p:stCondLst>
                        <p:cond delay="indefinite"/>
                      </p:stCondLst>
                      <p:childTnLst>
                        <p:par>
                          <p:cTn id="102" fill="hold">
                            <p:stCondLst>
                              <p:cond delay="0"/>
                            </p:stCondLst>
                            <p:childTnLst>
                              <p:par>
                                <p:cTn id="103" presetID="22" presetClass="entr" presetSubtype="2" fill="hold" nodeType="clickEffect">
                                  <p:stCondLst>
                                    <p:cond delay="0"/>
                                  </p:stCondLst>
                                  <p:childTnLst>
                                    <p:set>
                                      <p:cBhvr>
                                        <p:cTn id="104" dur="1" fill="hold">
                                          <p:stCondLst>
                                            <p:cond delay="0"/>
                                          </p:stCondLst>
                                        </p:cTn>
                                        <p:tgtEl>
                                          <p:spTgt spid="154"/>
                                        </p:tgtEl>
                                        <p:attrNameLst>
                                          <p:attrName>style.visibility</p:attrName>
                                        </p:attrNameLst>
                                      </p:cBhvr>
                                      <p:to>
                                        <p:strVal val="visible"/>
                                      </p:to>
                                    </p:set>
                                    <p:animEffect transition="in" filter="wipe(right)">
                                      <p:cBhvr>
                                        <p:cTn id="105" dur="500"/>
                                        <p:tgtEl>
                                          <p:spTgt spid="154"/>
                                        </p:tgtEl>
                                      </p:cBhvr>
                                    </p:animEffect>
                                  </p:childTnLst>
                                </p:cTn>
                              </p:par>
                            </p:childTnLst>
                          </p:cTn>
                        </p:par>
                        <p:par>
                          <p:cTn id="106" fill="hold">
                            <p:stCondLst>
                              <p:cond delay="500"/>
                            </p:stCondLst>
                            <p:childTnLst>
                              <p:par>
                                <p:cTn id="107" presetID="10" presetClass="entr" presetSubtype="0" fill="hold" grpId="0" nodeType="afterEffect">
                                  <p:stCondLst>
                                    <p:cond delay="0"/>
                                  </p:stCondLst>
                                  <p:childTnLst>
                                    <p:set>
                                      <p:cBhvr>
                                        <p:cTn id="108" dur="1" fill="hold">
                                          <p:stCondLst>
                                            <p:cond delay="0"/>
                                          </p:stCondLst>
                                        </p:cTn>
                                        <p:tgtEl>
                                          <p:spTgt spid="165"/>
                                        </p:tgtEl>
                                        <p:attrNameLst>
                                          <p:attrName>style.visibility</p:attrName>
                                        </p:attrNameLst>
                                      </p:cBhvr>
                                      <p:to>
                                        <p:strVal val="visible"/>
                                      </p:to>
                                    </p:set>
                                    <p:animEffect transition="in" filter="fade">
                                      <p:cBhvr>
                                        <p:cTn id="109" dur="500"/>
                                        <p:tgtEl>
                                          <p:spTgt spid="165"/>
                                        </p:tgtEl>
                                      </p:cBhvr>
                                    </p:animEffect>
                                  </p:childTnLst>
                                </p:cTn>
                              </p:par>
                              <p:par>
                                <p:cTn id="110" presetID="10" presetClass="entr" presetSubtype="0" fill="hold" grpId="0" nodeType="withEffect">
                                  <p:stCondLst>
                                    <p:cond delay="0"/>
                                  </p:stCondLst>
                                  <p:childTnLst>
                                    <p:set>
                                      <p:cBhvr>
                                        <p:cTn id="111" dur="1" fill="hold">
                                          <p:stCondLst>
                                            <p:cond delay="0"/>
                                          </p:stCondLst>
                                        </p:cTn>
                                        <p:tgtEl>
                                          <p:spTgt spid="157"/>
                                        </p:tgtEl>
                                        <p:attrNameLst>
                                          <p:attrName>style.visibility</p:attrName>
                                        </p:attrNameLst>
                                      </p:cBhvr>
                                      <p:to>
                                        <p:strVal val="visible"/>
                                      </p:to>
                                    </p:set>
                                    <p:animEffect transition="in" filter="fade">
                                      <p:cBhvr>
                                        <p:cTn id="112" dur="500"/>
                                        <p:tgtEl>
                                          <p:spTgt spid="157"/>
                                        </p:tgtEl>
                                      </p:cBhvr>
                                    </p:animEffect>
                                  </p:childTnLst>
                                </p:cTn>
                              </p:par>
                            </p:childTnLst>
                          </p:cTn>
                        </p:par>
                      </p:childTnLst>
                    </p:cTn>
                  </p:par>
                  <p:par>
                    <p:cTn id="113" fill="hold">
                      <p:stCondLst>
                        <p:cond delay="indefinite"/>
                      </p:stCondLst>
                      <p:childTnLst>
                        <p:par>
                          <p:cTn id="114" fill="hold">
                            <p:stCondLst>
                              <p:cond delay="0"/>
                            </p:stCondLst>
                            <p:childTnLst>
                              <p:par>
                                <p:cTn id="115" presetID="22" presetClass="entr" presetSubtype="4" fill="hold" nodeType="clickEffect">
                                  <p:stCondLst>
                                    <p:cond delay="0"/>
                                  </p:stCondLst>
                                  <p:childTnLst>
                                    <p:set>
                                      <p:cBhvr>
                                        <p:cTn id="116" dur="1" fill="hold">
                                          <p:stCondLst>
                                            <p:cond delay="0"/>
                                          </p:stCondLst>
                                        </p:cTn>
                                        <p:tgtEl>
                                          <p:spTgt spid="153"/>
                                        </p:tgtEl>
                                        <p:attrNameLst>
                                          <p:attrName>style.visibility</p:attrName>
                                        </p:attrNameLst>
                                      </p:cBhvr>
                                      <p:to>
                                        <p:strVal val="visible"/>
                                      </p:to>
                                    </p:set>
                                    <p:animEffect transition="in" filter="wipe(down)">
                                      <p:cBhvr>
                                        <p:cTn id="117" dur="500"/>
                                        <p:tgtEl>
                                          <p:spTgt spid="153"/>
                                        </p:tgtEl>
                                      </p:cBhvr>
                                    </p:animEffect>
                                  </p:childTnLst>
                                </p:cTn>
                              </p:par>
                            </p:childTnLst>
                          </p:cTn>
                        </p:par>
                        <p:par>
                          <p:cTn id="118" fill="hold">
                            <p:stCondLst>
                              <p:cond delay="500"/>
                            </p:stCondLst>
                            <p:childTnLst>
                              <p:par>
                                <p:cTn id="119" presetID="10" presetClass="entr" presetSubtype="0" fill="hold" grpId="0" nodeType="afterEffect">
                                  <p:stCondLst>
                                    <p:cond delay="0"/>
                                  </p:stCondLst>
                                  <p:childTnLst>
                                    <p:set>
                                      <p:cBhvr>
                                        <p:cTn id="120" dur="1" fill="hold">
                                          <p:stCondLst>
                                            <p:cond delay="0"/>
                                          </p:stCondLst>
                                        </p:cTn>
                                        <p:tgtEl>
                                          <p:spTgt spid="166"/>
                                        </p:tgtEl>
                                        <p:attrNameLst>
                                          <p:attrName>style.visibility</p:attrName>
                                        </p:attrNameLst>
                                      </p:cBhvr>
                                      <p:to>
                                        <p:strVal val="visible"/>
                                      </p:to>
                                    </p:set>
                                    <p:animEffect transition="in" filter="fade">
                                      <p:cBhvr>
                                        <p:cTn id="121" dur="500"/>
                                        <p:tgtEl>
                                          <p:spTgt spid="166"/>
                                        </p:tgtEl>
                                      </p:cBhvr>
                                    </p:animEffect>
                                  </p:childTnLst>
                                </p:cTn>
                              </p:par>
                              <p:par>
                                <p:cTn id="122" presetID="10" presetClass="entr" presetSubtype="0" fill="hold" grpId="0" nodeType="withEffect">
                                  <p:stCondLst>
                                    <p:cond delay="0"/>
                                  </p:stCondLst>
                                  <p:childTnLst>
                                    <p:set>
                                      <p:cBhvr>
                                        <p:cTn id="123" dur="1" fill="hold">
                                          <p:stCondLst>
                                            <p:cond delay="0"/>
                                          </p:stCondLst>
                                        </p:cTn>
                                        <p:tgtEl>
                                          <p:spTgt spid="152"/>
                                        </p:tgtEl>
                                        <p:attrNameLst>
                                          <p:attrName>style.visibility</p:attrName>
                                        </p:attrNameLst>
                                      </p:cBhvr>
                                      <p:to>
                                        <p:strVal val="visible"/>
                                      </p:to>
                                    </p:set>
                                    <p:animEffect transition="in" filter="fade">
                                      <p:cBhvr>
                                        <p:cTn id="124" dur="500"/>
                                        <p:tgtEl>
                                          <p:spTgt spid="152"/>
                                        </p:tgtEl>
                                      </p:cBhvr>
                                    </p:animEffect>
                                  </p:childTnLst>
                                </p:cTn>
                              </p:par>
                            </p:childTnLst>
                          </p:cTn>
                        </p:par>
                      </p:childTnLst>
                    </p:cTn>
                  </p:par>
                  <p:par>
                    <p:cTn id="125" fill="hold">
                      <p:stCondLst>
                        <p:cond delay="indefinite"/>
                      </p:stCondLst>
                      <p:childTnLst>
                        <p:par>
                          <p:cTn id="126" fill="hold">
                            <p:stCondLst>
                              <p:cond delay="0"/>
                            </p:stCondLst>
                            <p:childTnLst>
                              <p:par>
                                <p:cTn id="127" presetID="22" presetClass="entr" presetSubtype="2" fill="hold" nodeType="clickEffect">
                                  <p:stCondLst>
                                    <p:cond delay="0"/>
                                  </p:stCondLst>
                                  <p:childTnLst>
                                    <p:set>
                                      <p:cBhvr>
                                        <p:cTn id="128" dur="1" fill="hold">
                                          <p:stCondLst>
                                            <p:cond delay="0"/>
                                          </p:stCondLst>
                                        </p:cTn>
                                        <p:tgtEl>
                                          <p:spTgt spid="139"/>
                                        </p:tgtEl>
                                        <p:attrNameLst>
                                          <p:attrName>style.visibility</p:attrName>
                                        </p:attrNameLst>
                                      </p:cBhvr>
                                      <p:to>
                                        <p:strVal val="visible"/>
                                      </p:to>
                                    </p:set>
                                    <p:animEffect transition="in" filter="wipe(right)">
                                      <p:cBhvr>
                                        <p:cTn id="129" dur="500"/>
                                        <p:tgtEl>
                                          <p:spTgt spid="139"/>
                                        </p:tgtEl>
                                      </p:cBhvr>
                                    </p:animEffect>
                                  </p:childTnLst>
                                </p:cTn>
                              </p:par>
                            </p:childTnLst>
                          </p:cTn>
                        </p:par>
                        <p:par>
                          <p:cTn id="130" fill="hold">
                            <p:stCondLst>
                              <p:cond delay="500"/>
                            </p:stCondLst>
                            <p:childTnLst>
                              <p:par>
                                <p:cTn id="131" presetID="10" presetClass="entr" presetSubtype="0" fill="hold" grpId="0" nodeType="afterEffect">
                                  <p:stCondLst>
                                    <p:cond delay="0"/>
                                  </p:stCondLst>
                                  <p:childTnLst>
                                    <p:set>
                                      <p:cBhvr>
                                        <p:cTn id="132" dur="1" fill="hold">
                                          <p:stCondLst>
                                            <p:cond delay="0"/>
                                          </p:stCondLst>
                                        </p:cTn>
                                        <p:tgtEl>
                                          <p:spTgt spid="167"/>
                                        </p:tgtEl>
                                        <p:attrNameLst>
                                          <p:attrName>style.visibility</p:attrName>
                                        </p:attrNameLst>
                                      </p:cBhvr>
                                      <p:to>
                                        <p:strVal val="visible"/>
                                      </p:to>
                                    </p:set>
                                    <p:animEffect transition="in" filter="fade">
                                      <p:cBhvr>
                                        <p:cTn id="133" dur="500"/>
                                        <p:tgtEl>
                                          <p:spTgt spid="167"/>
                                        </p:tgtEl>
                                      </p:cBhvr>
                                    </p:animEffect>
                                  </p:childTnLst>
                                </p:cTn>
                              </p:par>
                              <p:par>
                                <p:cTn id="134" presetID="10" presetClass="entr" presetSubtype="0" fill="hold" grpId="0" nodeType="withEffect">
                                  <p:stCondLst>
                                    <p:cond delay="0"/>
                                  </p:stCondLst>
                                  <p:childTnLst>
                                    <p:set>
                                      <p:cBhvr>
                                        <p:cTn id="135" dur="1" fill="hold">
                                          <p:stCondLst>
                                            <p:cond delay="0"/>
                                          </p:stCondLst>
                                        </p:cTn>
                                        <p:tgtEl>
                                          <p:spTgt spid="148"/>
                                        </p:tgtEl>
                                        <p:attrNameLst>
                                          <p:attrName>style.visibility</p:attrName>
                                        </p:attrNameLst>
                                      </p:cBhvr>
                                      <p:to>
                                        <p:strVal val="visible"/>
                                      </p:to>
                                    </p:set>
                                    <p:animEffect transition="in" filter="fade">
                                      <p:cBhvr>
                                        <p:cTn id="136" dur="500"/>
                                        <p:tgtEl>
                                          <p:spTgt spid="148"/>
                                        </p:tgtEl>
                                      </p:cBhvr>
                                    </p:animEffect>
                                  </p:childTnLst>
                                </p:cTn>
                              </p:par>
                            </p:childTnLst>
                          </p:cTn>
                        </p:par>
                      </p:childTnLst>
                    </p:cTn>
                  </p:par>
                  <p:par>
                    <p:cTn id="137" fill="hold">
                      <p:stCondLst>
                        <p:cond delay="indefinite"/>
                      </p:stCondLst>
                      <p:childTnLst>
                        <p:par>
                          <p:cTn id="138" fill="hold">
                            <p:stCondLst>
                              <p:cond delay="0"/>
                            </p:stCondLst>
                            <p:childTnLst>
                              <p:par>
                                <p:cTn id="139" presetID="22" presetClass="entr" presetSubtype="1" fill="hold" nodeType="clickEffect">
                                  <p:stCondLst>
                                    <p:cond delay="0"/>
                                  </p:stCondLst>
                                  <p:childTnLst>
                                    <p:set>
                                      <p:cBhvr>
                                        <p:cTn id="140" dur="1" fill="hold">
                                          <p:stCondLst>
                                            <p:cond delay="0"/>
                                          </p:stCondLst>
                                        </p:cTn>
                                        <p:tgtEl>
                                          <p:spTgt spid="143"/>
                                        </p:tgtEl>
                                        <p:attrNameLst>
                                          <p:attrName>style.visibility</p:attrName>
                                        </p:attrNameLst>
                                      </p:cBhvr>
                                      <p:to>
                                        <p:strVal val="visible"/>
                                      </p:to>
                                    </p:set>
                                    <p:animEffect transition="in" filter="wipe(up)">
                                      <p:cBhvr>
                                        <p:cTn id="141" dur="500"/>
                                        <p:tgtEl>
                                          <p:spTgt spid="143"/>
                                        </p:tgtEl>
                                      </p:cBhvr>
                                    </p:animEffect>
                                  </p:childTnLst>
                                </p:cTn>
                              </p:par>
                            </p:childTnLst>
                          </p:cTn>
                        </p:par>
                        <p:par>
                          <p:cTn id="142" fill="hold">
                            <p:stCondLst>
                              <p:cond delay="500"/>
                            </p:stCondLst>
                            <p:childTnLst>
                              <p:par>
                                <p:cTn id="143" presetID="10" presetClass="entr" presetSubtype="0" fill="hold" grpId="0" nodeType="afterEffect">
                                  <p:stCondLst>
                                    <p:cond delay="0"/>
                                  </p:stCondLst>
                                  <p:childTnLst>
                                    <p:set>
                                      <p:cBhvr>
                                        <p:cTn id="144" dur="1" fill="hold">
                                          <p:stCondLst>
                                            <p:cond delay="0"/>
                                          </p:stCondLst>
                                        </p:cTn>
                                        <p:tgtEl>
                                          <p:spTgt spid="168"/>
                                        </p:tgtEl>
                                        <p:attrNameLst>
                                          <p:attrName>style.visibility</p:attrName>
                                        </p:attrNameLst>
                                      </p:cBhvr>
                                      <p:to>
                                        <p:strVal val="visible"/>
                                      </p:to>
                                    </p:set>
                                    <p:animEffect transition="in" filter="fade">
                                      <p:cBhvr>
                                        <p:cTn id="145" dur="500"/>
                                        <p:tgtEl>
                                          <p:spTgt spid="168"/>
                                        </p:tgtEl>
                                      </p:cBhvr>
                                    </p:animEffect>
                                  </p:childTnLst>
                                </p:cTn>
                              </p:par>
                              <p:par>
                                <p:cTn id="146" presetID="10" presetClass="entr" presetSubtype="0" fill="hold" grpId="0" nodeType="withEffect">
                                  <p:stCondLst>
                                    <p:cond delay="0"/>
                                  </p:stCondLst>
                                  <p:childTnLst>
                                    <p:set>
                                      <p:cBhvr>
                                        <p:cTn id="147" dur="1" fill="hold">
                                          <p:stCondLst>
                                            <p:cond delay="0"/>
                                          </p:stCondLst>
                                        </p:cTn>
                                        <p:tgtEl>
                                          <p:spTgt spid="171"/>
                                        </p:tgtEl>
                                        <p:attrNameLst>
                                          <p:attrName>style.visibility</p:attrName>
                                        </p:attrNameLst>
                                      </p:cBhvr>
                                      <p:to>
                                        <p:strVal val="visible"/>
                                      </p:to>
                                    </p:set>
                                    <p:animEffect transition="in" filter="fade">
                                      <p:cBhvr>
                                        <p:cTn id="148" dur="500"/>
                                        <p:tgtEl>
                                          <p:spTgt spid="1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 grpId="0"/>
      <p:bldP spid="134" grpId="0"/>
      <p:bldP spid="135" grpId="0" animBg="1"/>
      <p:bldP spid="144" grpId="0" animBg="1"/>
      <p:bldP spid="145" grpId="0"/>
      <p:bldP spid="146" grpId="0"/>
      <p:bldP spid="147" grpId="0"/>
      <p:bldP spid="148" grpId="0"/>
      <p:bldP spid="149" grpId="0"/>
      <p:bldP spid="150" grpId="0" animBg="1"/>
      <p:bldP spid="151" grpId="0" animBg="1"/>
      <p:bldP spid="152" grpId="0"/>
      <p:bldP spid="156" grpId="0"/>
      <p:bldP spid="157" grpId="0"/>
      <p:bldP spid="158" grpId="0" animBg="1"/>
      <p:bldP spid="159" grpId="0" animBg="1"/>
      <p:bldP spid="160" grpId="0" animBg="1"/>
      <p:bldP spid="161" grpId="0" animBg="1"/>
      <p:bldP spid="162" grpId="0" animBg="1"/>
      <p:bldP spid="163" grpId="0" animBg="1"/>
      <p:bldP spid="164" grpId="0" animBg="1"/>
      <p:bldP spid="165" grpId="0" animBg="1"/>
      <p:bldP spid="166" grpId="0" animBg="1"/>
      <p:bldP spid="167" grpId="0" animBg="1"/>
      <p:bldP spid="168" grpId="0" animBg="1"/>
      <p:bldP spid="169" grpId="0"/>
      <p:bldP spid="170" grpId="0"/>
      <p:bldP spid="17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36DE3E9-E7D7-4E43-858C-49EE41FEF14D}"/>
              </a:ext>
            </a:extLst>
          </p:cNvPr>
          <p:cNvSpPr>
            <a:spLocks noGrp="1"/>
          </p:cNvSpPr>
          <p:nvPr>
            <p:ph type="sldNum" sz="quarter" idx="4"/>
          </p:nvPr>
        </p:nvSpPr>
        <p:spPr/>
        <p:txBody>
          <a:bodyPr/>
          <a:lstStyle/>
          <a:p>
            <a:pPr defTabSz="932742">
              <a:lnSpc>
                <a:spcPct val="90000"/>
              </a:lnSpc>
              <a:spcBef>
                <a:spcPct val="0"/>
              </a:spcBef>
            </a:pPr>
            <a:fld id="{ED077441-DF17-4513-BACB-525ED94CFAE4}" type="slidenum">
              <a:rPr lang="en-US" smtClean="0"/>
              <a:pPr defTabSz="932742">
                <a:lnSpc>
                  <a:spcPct val="90000"/>
                </a:lnSpc>
                <a:spcBef>
                  <a:spcPct val="0"/>
                </a:spcBef>
              </a:pPr>
              <a:t>13</a:t>
            </a:fld>
            <a:endParaRPr lang="en-US" dirty="0"/>
          </a:p>
        </p:txBody>
      </p:sp>
      <p:sp>
        <p:nvSpPr>
          <p:cNvPr id="3" name="Text Placeholder 2">
            <a:extLst>
              <a:ext uri="{FF2B5EF4-FFF2-40B4-BE49-F238E27FC236}">
                <a16:creationId xmlns:a16="http://schemas.microsoft.com/office/drawing/2014/main" id="{17770559-04D3-4828-9F02-FC35E42DEA2A}"/>
              </a:ext>
            </a:extLst>
          </p:cNvPr>
          <p:cNvSpPr>
            <a:spLocks noGrp="1"/>
          </p:cNvSpPr>
          <p:nvPr>
            <p:ph type="body" sz="quarter" idx="13"/>
          </p:nvPr>
        </p:nvSpPr>
        <p:spPr/>
        <p:txBody>
          <a:bodyPr/>
          <a:lstStyle/>
          <a:p>
            <a:r>
              <a:rPr lang="en-US" dirty="0"/>
              <a:t>PTA - Smart Lockout</a:t>
            </a:r>
            <a:endParaRPr lang="fr-FR" dirty="0"/>
          </a:p>
        </p:txBody>
      </p:sp>
      <p:sp>
        <p:nvSpPr>
          <p:cNvPr id="4" name="Rectangle 3">
            <a:extLst>
              <a:ext uri="{FF2B5EF4-FFF2-40B4-BE49-F238E27FC236}">
                <a16:creationId xmlns:a16="http://schemas.microsoft.com/office/drawing/2014/main" id="{3BE768F9-0074-4A65-A047-612724AFAD13}"/>
              </a:ext>
            </a:extLst>
          </p:cNvPr>
          <p:cNvSpPr/>
          <p:nvPr/>
        </p:nvSpPr>
        <p:spPr>
          <a:xfrm>
            <a:off x="457580" y="1742780"/>
            <a:ext cx="11538282" cy="3560975"/>
          </a:xfrm>
          <a:prstGeom prst="rect">
            <a:avLst/>
          </a:prstGeom>
        </p:spPr>
        <p:txBody>
          <a:bodyPr wrap="square">
            <a:spAutoFit/>
          </a:bodyPr>
          <a:lstStyle/>
          <a:p>
            <a:pPr marL="342900" lvl="0" indent="-342900" algn="l" defTabSz="932742" fontAlgn="auto">
              <a:lnSpc>
                <a:spcPct val="90000"/>
              </a:lnSpc>
              <a:spcBef>
                <a:spcPct val="20000"/>
              </a:spcBef>
              <a:buSzPct val="90000"/>
              <a:buFont typeface="Wingdings" panose="05000000000000000000" pitchFamily="2" charset="2"/>
              <a:buChar char="§"/>
              <a:defRPr/>
            </a:pPr>
            <a:r>
              <a:rPr lang="en-US" sz="1400" dirty="0">
                <a:gradFill>
                  <a:gsLst>
                    <a:gs pos="1250">
                      <a:srgbClr val="505050"/>
                    </a:gs>
                    <a:gs pos="100000">
                      <a:srgbClr val="505050"/>
                    </a:gs>
                  </a:gsLst>
                  <a:lin ang="5400000" scaled="0"/>
                </a:gradFill>
                <a:latin typeface="Segoe UI" panose="020B0502040204020203" pitchFamily="34" charset="0"/>
                <a:cs typeface="Segoe UI" panose="020B0502040204020203" pitchFamily="34" charset="0"/>
              </a:rPr>
              <a:t>Smart Lockout protects against brute force password attacks.</a:t>
            </a:r>
          </a:p>
          <a:p>
            <a:pPr marL="882625" lvl="1" indent="-342900" algn="l" defTabSz="932742" fontAlgn="auto">
              <a:lnSpc>
                <a:spcPct val="90000"/>
              </a:lnSpc>
              <a:spcBef>
                <a:spcPct val="20000"/>
              </a:spcBef>
              <a:buSzPct val="90000"/>
              <a:buFont typeface="Wingdings" panose="05000000000000000000" pitchFamily="2" charset="2"/>
              <a:buChar char="§"/>
              <a:defRPr/>
            </a:pPr>
            <a:r>
              <a:rPr lang="en-US" sz="1400" dirty="0">
                <a:gradFill>
                  <a:gsLst>
                    <a:gs pos="1250">
                      <a:srgbClr val="505050"/>
                    </a:gs>
                    <a:gs pos="100000">
                      <a:srgbClr val="505050"/>
                    </a:gs>
                  </a:gsLst>
                  <a:lin ang="5400000" scaled="0"/>
                </a:gradFill>
                <a:latin typeface="Segoe UI" panose="020B0502040204020203" pitchFamily="34" charset="0"/>
                <a:cs typeface="Segoe UI" panose="020B0502040204020203" pitchFamily="34" charset="0"/>
              </a:rPr>
              <a:t>Gain instant protection for identities</a:t>
            </a:r>
          </a:p>
          <a:p>
            <a:pPr marL="882625" lvl="1" indent="-342900" algn="l" defTabSz="932742" fontAlgn="auto">
              <a:lnSpc>
                <a:spcPct val="90000"/>
              </a:lnSpc>
              <a:spcBef>
                <a:spcPct val="20000"/>
              </a:spcBef>
              <a:buSzPct val="90000"/>
              <a:buFont typeface="Wingdings" panose="05000000000000000000" pitchFamily="2" charset="2"/>
              <a:buChar char="§"/>
              <a:defRPr/>
            </a:pPr>
            <a:r>
              <a:rPr lang="en-US" sz="1400" dirty="0">
                <a:gradFill>
                  <a:gsLst>
                    <a:gs pos="1250">
                      <a:srgbClr val="505050"/>
                    </a:gs>
                    <a:gs pos="100000">
                      <a:srgbClr val="505050"/>
                    </a:gs>
                  </a:gsLst>
                  <a:lin ang="5400000" scaled="0"/>
                </a:gradFill>
                <a:latin typeface="Segoe UI" panose="020B0502040204020203" pitchFamily="34" charset="0"/>
                <a:cs typeface="Segoe UI" panose="020B0502040204020203" pitchFamily="34" charset="0"/>
              </a:rPr>
              <a:t>Customizable. Lockout bad actor after X failed password attempts</a:t>
            </a:r>
          </a:p>
          <a:p>
            <a:pPr marL="342900" lvl="0" indent="-342900" algn="l" defTabSz="932742" fontAlgn="auto">
              <a:lnSpc>
                <a:spcPct val="90000"/>
              </a:lnSpc>
              <a:spcBef>
                <a:spcPct val="20000"/>
              </a:spcBef>
              <a:buSzPct val="90000"/>
              <a:buFont typeface="Wingdings" panose="05000000000000000000" pitchFamily="2" charset="2"/>
              <a:buChar char="§"/>
              <a:defRPr/>
            </a:pPr>
            <a:endParaRPr lang="en-US" sz="1400" dirty="0">
              <a:gradFill>
                <a:gsLst>
                  <a:gs pos="1250">
                    <a:srgbClr val="505050"/>
                  </a:gs>
                  <a:gs pos="100000">
                    <a:srgbClr val="505050"/>
                  </a:gs>
                </a:gsLst>
                <a:lin ang="5400000" scaled="0"/>
              </a:gradFill>
              <a:latin typeface="Segoe UI" panose="020B0502040204020203" pitchFamily="34" charset="0"/>
              <a:cs typeface="Segoe UI" panose="020B0502040204020203" pitchFamily="34" charset="0"/>
            </a:endParaRPr>
          </a:p>
          <a:p>
            <a:pPr marL="342900" lvl="0" indent="-342900" algn="l" defTabSz="932742" fontAlgn="auto">
              <a:lnSpc>
                <a:spcPct val="90000"/>
              </a:lnSpc>
              <a:spcBef>
                <a:spcPct val="20000"/>
              </a:spcBef>
              <a:buSzPct val="90000"/>
              <a:buFont typeface="Wingdings" panose="05000000000000000000" pitchFamily="2" charset="2"/>
              <a:buChar char="§"/>
              <a:defRPr/>
            </a:pPr>
            <a:endParaRPr lang="en-US" sz="1400" dirty="0">
              <a:gradFill>
                <a:gsLst>
                  <a:gs pos="1250">
                    <a:srgbClr val="505050"/>
                  </a:gs>
                  <a:gs pos="100000">
                    <a:srgbClr val="505050"/>
                  </a:gs>
                </a:gsLst>
                <a:lin ang="5400000" scaled="0"/>
              </a:gradFill>
              <a:latin typeface="Segoe UI" panose="020B0502040204020203" pitchFamily="34" charset="0"/>
              <a:cs typeface="Segoe UI" panose="020B0502040204020203" pitchFamily="34" charset="0"/>
            </a:endParaRPr>
          </a:p>
          <a:p>
            <a:pPr marL="342900" lvl="0" indent="-342900" algn="l" defTabSz="932742" fontAlgn="auto">
              <a:lnSpc>
                <a:spcPct val="90000"/>
              </a:lnSpc>
              <a:spcBef>
                <a:spcPct val="20000"/>
              </a:spcBef>
              <a:buSzPct val="90000"/>
              <a:buFont typeface="Wingdings" panose="05000000000000000000" pitchFamily="2" charset="2"/>
              <a:buChar char="§"/>
              <a:defRPr/>
            </a:pPr>
            <a:r>
              <a:rPr lang="en-US" sz="1400" dirty="0">
                <a:gradFill>
                  <a:gsLst>
                    <a:gs pos="1250">
                      <a:srgbClr val="505050"/>
                    </a:gs>
                    <a:gs pos="100000">
                      <a:srgbClr val="505050"/>
                    </a:gs>
                  </a:gsLst>
                  <a:lin ang="5400000" scaled="0"/>
                </a:gradFill>
                <a:latin typeface="Segoe UI" panose="020B0502040204020203" pitchFamily="34" charset="0"/>
                <a:cs typeface="Segoe UI" panose="020B0502040204020203" pitchFamily="34" charset="0"/>
              </a:rPr>
              <a:t>After certain failed sign-in attempts (Lockout Threshold), starts Lockout Duration – any sign attempts from the attacker during the Lockout Duration are rejected. </a:t>
            </a:r>
          </a:p>
          <a:p>
            <a:pPr marL="342900" lvl="0" indent="-342900" algn="l" defTabSz="932742" fontAlgn="auto">
              <a:lnSpc>
                <a:spcPct val="90000"/>
              </a:lnSpc>
              <a:spcBef>
                <a:spcPct val="20000"/>
              </a:spcBef>
              <a:buSzPct val="90000"/>
              <a:buFont typeface="Wingdings" panose="05000000000000000000" pitchFamily="2" charset="2"/>
              <a:buChar char="§"/>
              <a:defRPr/>
            </a:pPr>
            <a:endParaRPr lang="en-US" sz="1400" dirty="0">
              <a:gradFill>
                <a:gsLst>
                  <a:gs pos="1250">
                    <a:srgbClr val="505050"/>
                  </a:gs>
                  <a:gs pos="100000">
                    <a:srgbClr val="505050"/>
                  </a:gs>
                </a:gsLst>
                <a:lin ang="5400000" scaled="0"/>
              </a:gradFill>
              <a:latin typeface="Segoe UI" panose="020B0502040204020203" pitchFamily="34" charset="0"/>
              <a:cs typeface="Segoe UI" panose="020B0502040204020203" pitchFamily="34" charset="0"/>
            </a:endParaRPr>
          </a:p>
          <a:p>
            <a:pPr marL="342900" lvl="0" indent="-342900" algn="l" defTabSz="932742" fontAlgn="auto">
              <a:lnSpc>
                <a:spcPct val="90000"/>
              </a:lnSpc>
              <a:spcBef>
                <a:spcPct val="20000"/>
              </a:spcBef>
              <a:buSzPct val="90000"/>
              <a:buFont typeface="Wingdings" panose="05000000000000000000" pitchFamily="2" charset="2"/>
              <a:buChar char="§"/>
              <a:defRPr/>
            </a:pPr>
            <a:r>
              <a:rPr lang="en-US" sz="1400" dirty="0">
                <a:gradFill>
                  <a:gsLst>
                    <a:gs pos="1250">
                      <a:srgbClr val="505050"/>
                    </a:gs>
                    <a:gs pos="100000">
                      <a:srgbClr val="505050"/>
                    </a:gs>
                  </a:gsLst>
                  <a:lin ang="5400000" scaled="0"/>
                </a:gradFill>
                <a:latin typeface="Segoe UI" panose="020B0502040204020203" pitchFamily="34" charset="0"/>
                <a:cs typeface="Segoe UI" panose="020B0502040204020203" pitchFamily="34" charset="0"/>
              </a:rPr>
              <a:t>Recommended settings for AD and Azure AD Lockout policies:</a:t>
            </a:r>
          </a:p>
          <a:p>
            <a:pPr marL="882625" lvl="1" indent="-342900" algn="l" defTabSz="932742" fontAlgn="auto">
              <a:lnSpc>
                <a:spcPct val="90000"/>
              </a:lnSpc>
              <a:spcBef>
                <a:spcPct val="20000"/>
              </a:spcBef>
              <a:buSzPct val="90000"/>
              <a:buFont typeface="Wingdings" panose="05000000000000000000" pitchFamily="2" charset="2"/>
              <a:buChar char="§"/>
              <a:defRPr/>
            </a:pPr>
            <a:r>
              <a:rPr lang="en-US" sz="1400" dirty="0">
                <a:gradFill>
                  <a:gsLst>
                    <a:gs pos="1250">
                      <a:srgbClr val="505050"/>
                    </a:gs>
                    <a:gs pos="100000">
                      <a:srgbClr val="505050"/>
                    </a:gs>
                  </a:gsLst>
                  <a:lin ang="5400000" scaled="0"/>
                </a:gradFill>
                <a:latin typeface="Segoe UI" panose="020B0502040204020203" pitchFamily="34" charset="0"/>
                <a:cs typeface="Segoe UI" panose="020B0502040204020203" pitchFamily="34" charset="0"/>
              </a:rPr>
              <a:t>Azure AD’s Lockout Threshold is less than AD’s Account Lockout Threshold. </a:t>
            </a:r>
          </a:p>
          <a:p>
            <a:pPr marL="882625" lvl="1" indent="-342900" algn="l" defTabSz="932742" fontAlgn="auto">
              <a:lnSpc>
                <a:spcPct val="90000"/>
              </a:lnSpc>
              <a:spcBef>
                <a:spcPct val="20000"/>
              </a:spcBef>
              <a:buSzPct val="90000"/>
              <a:buFont typeface="Wingdings" panose="05000000000000000000" pitchFamily="2" charset="2"/>
              <a:buChar char="§"/>
              <a:defRPr/>
            </a:pPr>
            <a:r>
              <a:rPr lang="en-US" sz="1400" dirty="0">
                <a:gradFill>
                  <a:gsLst>
                    <a:gs pos="1250">
                      <a:srgbClr val="505050"/>
                    </a:gs>
                    <a:gs pos="100000">
                      <a:srgbClr val="505050"/>
                    </a:gs>
                  </a:gsLst>
                  <a:lin ang="5400000" scaled="0"/>
                </a:gradFill>
                <a:latin typeface="Segoe UI" panose="020B0502040204020203" pitchFamily="34" charset="0"/>
                <a:cs typeface="Segoe UI" panose="020B0502040204020203" pitchFamily="34" charset="0"/>
              </a:rPr>
              <a:t>Azure AD’s Lockout Duration is longer than AD’s Reset Account Lockout Counter After.</a:t>
            </a:r>
          </a:p>
          <a:p>
            <a:pPr marL="342900" lvl="0" indent="-342900" algn="l" defTabSz="932742" fontAlgn="auto">
              <a:lnSpc>
                <a:spcPct val="90000"/>
              </a:lnSpc>
              <a:spcBef>
                <a:spcPct val="20000"/>
              </a:spcBef>
              <a:buSzPct val="90000"/>
              <a:buFont typeface="Wingdings" panose="05000000000000000000" pitchFamily="2" charset="2"/>
              <a:buChar char="§"/>
              <a:defRPr/>
            </a:pPr>
            <a:endParaRPr lang="en-US" sz="1400" dirty="0">
              <a:gradFill>
                <a:gsLst>
                  <a:gs pos="1250">
                    <a:srgbClr val="505050"/>
                  </a:gs>
                  <a:gs pos="100000">
                    <a:srgbClr val="505050"/>
                  </a:gs>
                </a:gsLst>
                <a:lin ang="5400000" scaled="0"/>
              </a:gradFill>
              <a:latin typeface="Segoe UI" panose="020B0502040204020203" pitchFamily="34" charset="0"/>
              <a:cs typeface="Segoe UI" panose="020B0502040204020203" pitchFamily="34" charset="0"/>
            </a:endParaRPr>
          </a:p>
          <a:p>
            <a:pPr marL="342900" lvl="0" indent="-342900" algn="l" defTabSz="932742" fontAlgn="auto">
              <a:lnSpc>
                <a:spcPct val="90000"/>
              </a:lnSpc>
              <a:spcBef>
                <a:spcPct val="20000"/>
              </a:spcBef>
              <a:buSzPct val="90000"/>
              <a:buFont typeface="Wingdings" panose="05000000000000000000" pitchFamily="2" charset="2"/>
              <a:buChar char="§"/>
              <a:defRPr/>
            </a:pPr>
            <a:r>
              <a:rPr lang="en-US" sz="1400" dirty="0">
                <a:gradFill>
                  <a:gsLst>
                    <a:gs pos="1250">
                      <a:srgbClr val="505050"/>
                    </a:gs>
                    <a:gs pos="100000">
                      <a:srgbClr val="505050"/>
                    </a:gs>
                  </a:gsLst>
                  <a:lin ang="5400000" scaled="0"/>
                </a:gradFill>
                <a:latin typeface="Segoe UI" panose="020B0502040204020203" pitchFamily="34" charset="0"/>
                <a:cs typeface="Segoe UI" panose="020B0502040204020203" pitchFamily="34" charset="0"/>
              </a:rPr>
              <a:t>More Information:</a:t>
            </a:r>
          </a:p>
          <a:p>
            <a:pPr marL="342900" lvl="0" indent="-342900" algn="l" defTabSz="932742" fontAlgn="auto">
              <a:lnSpc>
                <a:spcPct val="90000"/>
              </a:lnSpc>
              <a:spcBef>
                <a:spcPct val="20000"/>
              </a:spcBef>
              <a:buSzPct val="90000"/>
              <a:buFont typeface="Wingdings" panose="05000000000000000000" pitchFamily="2" charset="2"/>
              <a:buChar char="§"/>
              <a:defRPr/>
            </a:pPr>
            <a:r>
              <a:rPr lang="en-US" sz="1400" dirty="0">
                <a:gradFill>
                  <a:gsLst>
                    <a:gs pos="1250">
                      <a:srgbClr val="505050"/>
                    </a:gs>
                    <a:gs pos="100000">
                      <a:srgbClr val="505050"/>
                    </a:gs>
                  </a:gsLst>
                  <a:lin ang="5400000" scaled="0"/>
                </a:gradFill>
                <a:latin typeface="Segoe UI" panose="020B0502040204020203" pitchFamily="34" charset="0"/>
                <a:cs typeface="Segoe UI" panose="020B0502040204020203" pitchFamily="34" charset="0"/>
                <a:hlinkClick r:id="rId3"/>
              </a:rPr>
              <a:t>https://docs.microsoft.com/en-us/azure/active-directory/connect/active-directory-aadconnect-pass-through-authentication-smart-lockout</a:t>
            </a:r>
            <a:r>
              <a:rPr lang="en-US" sz="1400" dirty="0">
                <a:gradFill>
                  <a:gsLst>
                    <a:gs pos="1250">
                      <a:srgbClr val="505050"/>
                    </a:gs>
                    <a:gs pos="100000">
                      <a:srgbClr val="505050"/>
                    </a:gs>
                  </a:gsLst>
                  <a:lin ang="5400000" scaled="0"/>
                </a:gradFill>
                <a:latin typeface="Segoe UI" panose="020B0502040204020203" pitchFamily="34" charset="0"/>
                <a:cs typeface="Segoe UI" panose="020B0502040204020203" pitchFamily="34" charset="0"/>
              </a:rPr>
              <a:t>  </a:t>
            </a:r>
          </a:p>
          <a:p>
            <a:pPr marL="342900" lvl="0" indent="-342900" algn="l" defTabSz="932742" fontAlgn="auto">
              <a:lnSpc>
                <a:spcPct val="90000"/>
              </a:lnSpc>
              <a:spcBef>
                <a:spcPct val="20000"/>
              </a:spcBef>
              <a:buSzPct val="90000"/>
              <a:buFont typeface="Wingdings" panose="05000000000000000000" pitchFamily="2" charset="2"/>
              <a:buChar char="§"/>
              <a:defRPr/>
            </a:pPr>
            <a:endParaRPr lang="en-US" sz="1400" dirty="0">
              <a:gradFill>
                <a:gsLst>
                  <a:gs pos="1250">
                    <a:srgbClr val="505050"/>
                  </a:gs>
                  <a:gs pos="100000">
                    <a:srgbClr val="505050"/>
                  </a:gs>
                </a:gsLst>
                <a:lin ang="5400000" scaled="0"/>
              </a:gra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173178505"/>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0BA7666-6BAA-4F75-B7E3-F639EDD07ECC}"/>
              </a:ext>
            </a:extLst>
          </p:cNvPr>
          <p:cNvSpPr>
            <a:spLocks noGrp="1"/>
          </p:cNvSpPr>
          <p:nvPr>
            <p:ph type="sldNum" sz="quarter" idx="4"/>
          </p:nvPr>
        </p:nvSpPr>
        <p:spPr/>
        <p:txBody>
          <a:bodyPr/>
          <a:lstStyle/>
          <a:p>
            <a:pPr defTabSz="932742">
              <a:lnSpc>
                <a:spcPct val="90000"/>
              </a:lnSpc>
              <a:spcBef>
                <a:spcPct val="0"/>
              </a:spcBef>
            </a:pPr>
            <a:fld id="{ED077441-DF17-4513-BACB-525ED94CFAE4}" type="slidenum">
              <a:rPr lang="en-US" smtClean="0"/>
              <a:pPr defTabSz="932742">
                <a:lnSpc>
                  <a:spcPct val="90000"/>
                </a:lnSpc>
                <a:spcBef>
                  <a:spcPct val="0"/>
                </a:spcBef>
              </a:pPr>
              <a:t>14</a:t>
            </a:fld>
            <a:endParaRPr lang="en-US" dirty="0"/>
          </a:p>
        </p:txBody>
      </p:sp>
      <p:sp>
        <p:nvSpPr>
          <p:cNvPr id="3" name="Text Placeholder 2">
            <a:extLst>
              <a:ext uri="{FF2B5EF4-FFF2-40B4-BE49-F238E27FC236}">
                <a16:creationId xmlns:a16="http://schemas.microsoft.com/office/drawing/2014/main" id="{83082097-23D8-44CA-A917-2E284E1490E5}"/>
              </a:ext>
            </a:extLst>
          </p:cNvPr>
          <p:cNvSpPr>
            <a:spLocks noGrp="1"/>
          </p:cNvSpPr>
          <p:nvPr>
            <p:ph type="body" sz="quarter" idx="13"/>
          </p:nvPr>
        </p:nvSpPr>
        <p:spPr/>
        <p:txBody>
          <a:bodyPr/>
          <a:lstStyle/>
          <a:p>
            <a:r>
              <a:rPr lang="fr-FR" dirty="0"/>
              <a:t>PTA :  </a:t>
            </a:r>
            <a:r>
              <a:rPr lang="fr-FR" dirty="0" err="1"/>
              <a:t>misc</a:t>
            </a:r>
            <a:r>
              <a:rPr lang="fr-FR" dirty="0"/>
              <a:t> </a:t>
            </a:r>
          </a:p>
        </p:txBody>
      </p:sp>
      <p:graphicFrame>
        <p:nvGraphicFramePr>
          <p:cNvPr id="4" name="Table 3">
            <a:extLst>
              <a:ext uri="{FF2B5EF4-FFF2-40B4-BE49-F238E27FC236}">
                <a16:creationId xmlns:a16="http://schemas.microsoft.com/office/drawing/2014/main" id="{E9818528-042E-423A-A926-3D41704372DC}"/>
              </a:ext>
            </a:extLst>
          </p:cNvPr>
          <p:cNvGraphicFramePr>
            <a:graphicFrameLocks noGrp="1"/>
          </p:cNvGraphicFramePr>
          <p:nvPr>
            <p:extLst>
              <p:ext uri="{D42A27DB-BD31-4B8C-83A1-F6EECF244321}">
                <p14:modId xmlns:p14="http://schemas.microsoft.com/office/powerpoint/2010/main" val="2180025318"/>
              </p:ext>
            </p:extLst>
          </p:nvPr>
        </p:nvGraphicFramePr>
        <p:xfrm>
          <a:off x="914775" y="4045896"/>
          <a:ext cx="4709109" cy="2642335"/>
        </p:xfrm>
        <a:graphic>
          <a:graphicData uri="http://schemas.openxmlformats.org/drawingml/2006/table">
            <a:tbl>
              <a:tblPr firstRow="1" bandRow="1">
                <a:tableStyleId>{5C22544A-7EE6-4342-B048-85BDC9FD1C3A}</a:tableStyleId>
              </a:tblPr>
              <a:tblGrid>
                <a:gridCol w="4709109">
                  <a:extLst>
                    <a:ext uri="{9D8B030D-6E8A-4147-A177-3AD203B41FA5}">
                      <a16:colId xmlns:a16="http://schemas.microsoft.com/office/drawing/2014/main" val="945813702"/>
                    </a:ext>
                  </a:extLst>
                </a:gridCol>
              </a:tblGrid>
              <a:tr h="365756">
                <a:tc>
                  <a:txBody>
                    <a:bodyPr/>
                    <a:lstStyle/>
                    <a:p>
                      <a:r>
                        <a:rPr lang="en-US" sz="1400" dirty="0"/>
                        <a:t>Supported scenarios</a:t>
                      </a:r>
                      <a:endParaRPr lang="fr-FR" sz="1400" dirty="0"/>
                    </a:p>
                  </a:txBody>
                  <a:tcPr/>
                </a:tc>
                <a:extLst>
                  <a:ext uri="{0D108BD9-81ED-4DB2-BD59-A6C34878D82A}">
                    <a16:rowId xmlns:a16="http://schemas.microsoft.com/office/drawing/2014/main" val="1988558630"/>
                  </a:ext>
                </a:extLst>
              </a:tr>
              <a:tr h="2276579">
                <a:tc>
                  <a:txBody>
                    <a:bodyPr/>
                    <a:lstStyle/>
                    <a:p>
                      <a:pPr marL="342900" indent="-342900">
                        <a:buFont typeface="Arial" panose="020B0604020202020204" pitchFamily="34" charset="0"/>
                        <a:buChar char="•"/>
                      </a:pPr>
                      <a:r>
                        <a:rPr lang="en-US" sz="1400" dirty="0"/>
                        <a:t>User sign-ins into all </a:t>
                      </a:r>
                      <a:r>
                        <a:rPr lang="en-US" sz="1400" b="1" dirty="0"/>
                        <a:t>web browser-based </a:t>
                      </a:r>
                      <a:r>
                        <a:rPr lang="en-US" sz="1400" dirty="0"/>
                        <a:t>applications.</a:t>
                      </a:r>
                    </a:p>
                    <a:p>
                      <a:pPr marL="342900" indent="-342900">
                        <a:buFont typeface="Arial" panose="020B0604020202020204" pitchFamily="34" charset="0"/>
                        <a:buChar char="•"/>
                      </a:pPr>
                      <a:r>
                        <a:rPr lang="en-US" sz="1400" b="1" dirty="0"/>
                        <a:t>User sign-ins into Office 365 client applications that support modern authentication</a:t>
                      </a:r>
                      <a:r>
                        <a:rPr lang="en-US" sz="1400" dirty="0"/>
                        <a:t>.</a:t>
                      </a:r>
                    </a:p>
                    <a:p>
                      <a:pPr marL="342900" indent="-342900">
                        <a:buFont typeface="Arial" panose="020B0604020202020204" pitchFamily="34" charset="0"/>
                        <a:buChar char="•"/>
                      </a:pPr>
                      <a:r>
                        <a:rPr lang="en-US" sz="1400" dirty="0"/>
                        <a:t>Azure AD Join for Windows 10 devices.</a:t>
                      </a:r>
                    </a:p>
                    <a:p>
                      <a:pPr marL="342900" indent="-342900">
                        <a:buFont typeface="Arial" panose="020B0604020202020204" pitchFamily="34" charset="0"/>
                        <a:buChar char="•"/>
                      </a:pPr>
                      <a:r>
                        <a:rPr lang="en-US" sz="1400" dirty="0"/>
                        <a:t>Exchange ActiveSync support.</a:t>
                      </a:r>
                    </a:p>
                    <a:p>
                      <a:endParaRPr lang="fr-FR" sz="1400" dirty="0"/>
                    </a:p>
                  </a:txBody>
                  <a:tcPr/>
                </a:tc>
                <a:extLst>
                  <a:ext uri="{0D108BD9-81ED-4DB2-BD59-A6C34878D82A}">
                    <a16:rowId xmlns:a16="http://schemas.microsoft.com/office/drawing/2014/main" val="3948766913"/>
                  </a:ext>
                </a:extLst>
              </a:tr>
            </a:tbl>
          </a:graphicData>
        </a:graphic>
      </p:graphicFrame>
      <p:graphicFrame>
        <p:nvGraphicFramePr>
          <p:cNvPr id="5" name="Table 4">
            <a:extLst>
              <a:ext uri="{FF2B5EF4-FFF2-40B4-BE49-F238E27FC236}">
                <a16:creationId xmlns:a16="http://schemas.microsoft.com/office/drawing/2014/main" id="{EDDB5B63-D3C3-49BB-BC1C-C36F3334259A}"/>
              </a:ext>
            </a:extLst>
          </p:cNvPr>
          <p:cNvGraphicFramePr>
            <a:graphicFrameLocks noGrp="1"/>
          </p:cNvGraphicFramePr>
          <p:nvPr>
            <p:extLst>
              <p:ext uri="{D42A27DB-BD31-4B8C-83A1-F6EECF244321}">
                <p14:modId xmlns:p14="http://schemas.microsoft.com/office/powerpoint/2010/main" val="3777847406"/>
              </p:ext>
            </p:extLst>
          </p:nvPr>
        </p:nvGraphicFramePr>
        <p:xfrm>
          <a:off x="5943920" y="4078916"/>
          <a:ext cx="4709109" cy="2743200"/>
        </p:xfrm>
        <a:graphic>
          <a:graphicData uri="http://schemas.openxmlformats.org/drawingml/2006/table">
            <a:tbl>
              <a:tblPr firstRow="1" bandRow="1">
                <a:tableStyleId>{5C22544A-7EE6-4342-B048-85BDC9FD1C3A}</a:tableStyleId>
              </a:tblPr>
              <a:tblGrid>
                <a:gridCol w="4709109">
                  <a:extLst>
                    <a:ext uri="{9D8B030D-6E8A-4147-A177-3AD203B41FA5}">
                      <a16:colId xmlns:a16="http://schemas.microsoft.com/office/drawing/2014/main" val="7921166"/>
                    </a:ext>
                  </a:extLst>
                </a:gridCol>
              </a:tblGrid>
              <a:tr h="119375">
                <a:tc>
                  <a:txBody>
                    <a:bodyPr/>
                    <a:lstStyle/>
                    <a:p>
                      <a:r>
                        <a:rPr lang="en-US" sz="1400" b="1" dirty="0"/>
                        <a:t>Un</a:t>
                      </a:r>
                      <a:r>
                        <a:rPr lang="en-US" sz="1400" dirty="0"/>
                        <a:t>supported scenarios</a:t>
                      </a:r>
                      <a:endParaRPr lang="fr-FR" sz="1400" dirty="0"/>
                    </a:p>
                  </a:txBody>
                  <a:tcPr/>
                </a:tc>
                <a:extLst>
                  <a:ext uri="{0D108BD9-81ED-4DB2-BD59-A6C34878D82A}">
                    <a16:rowId xmlns:a16="http://schemas.microsoft.com/office/drawing/2014/main" val="1988558630"/>
                  </a:ext>
                </a:extLst>
              </a:tr>
              <a:tr h="370840">
                <a:tc>
                  <a:txBody>
                    <a:bodyPr/>
                    <a:lstStyle/>
                    <a:p>
                      <a:pPr marL="285750" indent="-285750">
                        <a:buFont typeface="Arial" panose="020B0604020202020204" pitchFamily="34" charset="0"/>
                        <a:buChar char="•"/>
                      </a:pPr>
                      <a:r>
                        <a:rPr lang="en-US" sz="1400" dirty="0"/>
                        <a:t>User sign-ins into legacy Office client applications like Office 2010 and Office 2013 without modern authentication enable.</a:t>
                      </a:r>
                    </a:p>
                    <a:p>
                      <a:pPr marL="285750" indent="-285750">
                        <a:buFont typeface="Arial" panose="020B0604020202020204" pitchFamily="34" charset="0"/>
                        <a:buChar char="•"/>
                      </a:pPr>
                      <a:r>
                        <a:rPr lang="en-US" sz="1400" dirty="0"/>
                        <a:t>User sign-ins into Skype for Business client applications, including Skype for Business 2016.</a:t>
                      </a:r>
                    </a:p>
                    <a:p>
                      <a:pPr marL="285750" indent="-285750">
                        <a:buFont typeface="Arial" panose="020B0604020202020204" pitchFamily="34" charset="0"/>
                        <a:buChar char="•"/>
                      </a:pPr>
                      <a:r>
                        <a:rPr lang="en-US" sz="1400" dirty="0"/>
                        <a:t>User sign-ins into PowerShell v1.0. It is recommended that you use PowerShell v2.0 instead.</a:t>
                      </a:r>
                    </a:p>
                    <a:p>
                      <a:pPr marL="285750" indent="-285750">
                        <a:buFont typeface="Arial" panose="020B0604020202020204" pitchFamily="34" charset="0"/>
                        <a:buChar char="•"/>
                      </a:pPr>
                      <a:r>
                        <a:rPr lang="en-US" sz="1400" dirty="0"/>
                        <a:t>Azure AD Domain Services.</a:t>
                      </a:r>
                    </a:p>
                    <a:p>
                      <a:pPr marL="285750" indent="-285750">
                        <a:buFont typeface="Arial" panose="020B0604020202020204" pitchFamily="34" charset="0"/>
                        <a:buChar char="•"/>
                      </a:pPr>
                      <a:r>
                        <a:rPr lang="en-US" sz="1400" dirty="0"/>
                        <a:t>App passwords for MFA.</a:t>
                      </a:r>
                    </a:p>
                    <a:p>
                      <a:pPr marL="285750" indent="-285750">
                        <a:buFont typeface="Arial" panose="020B0604020202020204" pitchFamily="34" charset="0"/>
                        <a:buChar char="•"/>
                      </a:pPr>
                      <a:r>
                        <a:rPr lang="en-US" sz="1400" dirty="0"/>
                        <a:t>Detection of users with leaked credentials.</a:t>
                      </a:r>
                    </a:p>
                    <a:p>
                      <a:endParaRPr lang="fr-FR" sz="1400" dirty="0"/>
                    </a:p>
                  </a:txBody>
                  <a:tcPr/>
                </a:tc>
                <a:extLst>
                  <a:ext uri="{0D108BD9-81ED-4DB2-BD59-A6C34878D82A}">
                    <a16:rowId xmlns:a16="http://schemas.microsoft.com/office/drawing/2014/main" val="3948766913"/>
                  </a:ext>
                </a:extLst>
              </a:tr>
            </a:tbl>
          </a:graphicData>
        </a:graphic>
      </p:graphicFrame>
      <p:sp>
        <p:nvSpPr>
          <p:cNvPr id="8" name="Rectangle 7">
            <a:extLst>
              <a:ext uri="{FF2B5EF4-FFF2-40B4-BE49-F238E27FC236}">
                <a16:creationId xmlns:a16="http://schemas.microsoft.com/office/drawing/2014/main" id="{976F163F-CA3D-4256-B783-869CAEE24CEC}"/>
              </a:ext>
            </a:extLst>
          </p:cNvPr>
          <p:cNvSpPr/>
          <p:nvPr/>
        </p:nvSpPr>
        <p:spPr>
          <a:xfrm>
            <a:off x="457580" y="1577043"/>
            <a:ext cx="11538282" cy="2123658"/>
          </a:xfrm>
          <a:prstGeom prst="rect">
            <a:avLst/>
          </a:prstGeom>
        </p:spPr>
        <p:txBody>
          <a:bodyPr wrap="square">
            <a:spAutoFit/>
          </a:bodyPr>
          <a:lstStyle/>
          <a:p>
            <a:pPr marL="285750" indent="-285750" algn="l">
              <a:buFont typeface="Wingdings" panose="05000000000000000000" pitchFamily="2" charset="2"/>
              <a:buChar char="§"/>
            </a:pPr>
            <a:r>
              <a:rPr lang="en-US" sz="1200" dirty="0"/>
              <a:t>Remarks :</a:t>
            </a:r>
          </a:p>
          <a:p>
            <a:pPr marL="825475" lvl="1" indent="-285750" algn="l">
              <a:buFont typeface="Wingdings" panose="05000000000000000000" pitchFamily="2" charset="2"/>
              <a:buChar char="§"/>
            </a:pPr>
            <a:r>
              <a:rPr lang="en-US" sz="1200" dirty="0"/>
              <a:t>If you are already using PHS don’t deploy PTA</a:t>
            </a:r>
          </a:p>
          <a:p>
            <a:pPr marL="1365199" lvl="2" indent="-285750" algn="l">
              <a:buFont typeface="Wingdings" panose="05000000000000000000" pitchFamily="2" charset="2"/>
              <a:buChar char="§"/>
            </a:pPr>
            <a:r>
              <a:rPr lang="en-US" sz="1200" dirty="0"/>
              <a:t>PTA takes precedence over PHS </a:t>
            </a:r>
          </a:p>
          <a:p>
            <a:pPr marL="1365199" lvl="2" indent="-285750" algn="l">
              <a:buFont typeface="Wingdings" panose="05000000000000000000" pitchFamily="2" charset="2"/>
              <a:buChar char="§"/>
            </a:pPr>
            <a:r>
              <a:rPr lang="en-US" sz="1200" dirty="0"/>
              <a:t>Agent connectivity issues will prevent users from </a:t>
            </a:r>
            <a:r>
              <a:rPr lang="en-US" sz="1200" dirty="0" err="1"/>
              <a:t>authN</a:t>
            </a:r>
            <a:r>
              <a:rPr lang="en-US" sz="1200" dirty="0"/>
              <a:t> (think ADFS outage)</a:t>
            </a:r>
          </a:p>
          <a:p>
            <a:pPr marL="1365199" lvl="2" indent="-285750" algn="l">
              <a:buFont typeface="Wingdings" panose="05000000000000000000" pitchFamily="2" charset="2"/>
              <a:buChar char="§"/>
            </a:pPr>
            <a:r>
              <a:rPr lang="en-US" sz="1200" dirty="0"/>
              <a:t>Turning off PTA requires the AAD Connect server to have internet access</a:t>
            </a:r>
            <a:br>
              <a:rPr lang="en-US" sz="1200" dirty="0"/>
            </a:br>
            <a:endParaRPr lang="en-US" sz="1200" dirty="0"/>
          </a:p>
          <a:p>
            <a:pPr marL="825475" lvl="1" indent="-285750" algn="l">
              <a:buFont typeface="Wingdings" panose="05000000000000000000" pitchFamily="2" charset="2"/>
              <a:buChar char="§"/>
            </a:pPr>
            <a:r>
              <a:rPr lang="en-US" sz="1200" dirty="0"/>
              <a:t>PTA only supports browser, EAS, &amp; Modern Auth clients</a:t>
            </a:r>
          </a:p>
          <a:p>
            <a:pPr marL="1365199" lvl="2" indent="-285750" algn="l">
              <a:buFont typeface="Wingdings" panose="05000000000000000000" pitchFamily="2" charset="2"/>
              <a:buChar char="§"/>
            </a:pPr>
            <a:r>
              <a:rPr lang="en-US" sz="1200" dirty="0"/>
              <a:t>For EAS, run Set-</a:t>
            </a:r>
            <a:r>
              <a:rPr lang="en-US" sz="1200" dirty="0" err="1"/>
              <a:t>OrganizationConfig</a:t>
            </a:r>
            <a:r>
              <a:rPr lang="en-US" sz="1200" dirty="0"/>
              <a:t> -</a:t>
            </a:r>
            <a:r>
              <a:rPr lang="en-US" sz="1200" dirty="0" err="1"/>
              <a:t>PerTenantSwitchToESTSEnabled</a:t>
            </a:r>
            <a:r>
              <a:rPr lang="en-US" sz="1200" dirty="0"/>
              <a:t>:$true</a:t>
            </a:r>
          </a:p>
          <a:p>
            <a:pPr marL="1365199" lvl="2" indent="-285750" algn="l">
              <a:buFont typeface="Wingdings" panose="05000000000000000000" pitchFamily="2" charset="2"/>
              <a:buChar char="§"/>
            </a:pPr>
            <a:r>
              <a:rPr lang="en-US" sz="1200" dirty="0"/>
              <a:t>This actually allows all legacy auth clients to work with PTA despite being listed as unsupported (POP/IMAP/SMTP)</a:t>
            </a:r>
          </a:p>
          <a:p>
            <a:pPr marL="285750" indent="-285750" algn="l">
              <a:buFont typeface="Wingdings" panose="05000000000000000000" pitchFamily="2" charset="2"/>
              <a:buChar char="§"/>
            </a:pPr>
            <a:endParaRPr lang="en-US" sz="1200" dirty="0"/>
          </a:p>
          <a:p>
            <a:pPr algn="l"/>
            <a:endParaRPr lang="en-US" sz="1200" dirty="0"/>
          </a:p>
        </p:txBody>
      </p:sp>
    </p:spTree>
    <p:extLst>
      <p:ext uri="{BB962C8B-B14F-4D97-AF65-F5344CB8AC3E}">
        <p14:creationId xmlns:p14="http://schemas.microsoft.com/office/powerpoint/2010/main" val="221799323"/>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9293E52-8A27-4DBD-A8EC-7447C753562B}"/>
              </a:ext>
            </a:extLst>
          </p:cNvPr>
          <p:cNvSpPr>
            <a:spLocks noGrp="1"/>
          </p:cNvSpPr>
          <p:nvPr>
            <p:ph type="sldNum" sz="quarter" idx="4"/>
          </p:nvPr>
        </p:nvSpPr>
        <p:spPr/>
        <p:txBody>
          <a:bodyPr/>
          <a:lstStyle/>
          <a:p>
            <a:pPr defTabSz="932742">
              <a:lnSpc>
                <a:spcPct val="90000"/>
              </a:lnSpc>
              <a:spcBef>
                <a:spcPct val="0"/>
              </a:spcBef>
            </a:pPr>
            <a:fld id="{ED077441-DF17-4513-BACB-525ED94CFAE4}" type="slidenum">
              <a:rPr lang="en-US" smtClean="0"/>
              <a:pPr defTabSz="932742">
                <a:lnSpc>
                  <a:spcPct val="90000"/>
                </a:lnSpc>
                <a:spcBef>
                  <a:spcPct val="0"/>
                </a:spcBef>
              </a:pPr>
              <a:t>15</a:t>
            </a:fld>
            <a:endParaRPr lang="en-US" dirty="0"/>
          </a:p>
        </p:txBody>
      </p:sp>
      <p:sp>
        <p:nvSpPr>
          <p:cNvPr id="3" name="Text Placeholder 2">
            <a:extLst>
              <a:ext uri="{FF2B5EF4-FFF2-40B4-BE49-F238E27FC236}">
                <a16:creationId xmlns:a16="http://schemas.microsoft.com/office/drawing/2014/main" id="{5B8D07A4-20B6-4C07-9DEC-54D831322F09}"/>
              </a:ext>
            </a:extLst>
          </p:cNvPr>
          <p:cNvSpPr>
            <a:spLocks noGrp="1"/>
          </p:cNvSpPr>
          <p:nvPr>
            <p:ph type="body" sz="quarter" idx="13"/>
          </p:nvPr>
        </p:nvSpPr>
        <p:spPr/>
        <p:txBody>
          <a:bodyPr/>
          <a:lstStyle/>
          <a:p>
            <a:r>
              <a:rPr lang="en-US" dirty="0"/>
              <a:t>PTA vs federation with ADFS – When use one or other?</a:t>
            </a:r>
            <a:endParaRPr lang="fr-FR" dirty="0"/>
          </a:p>
        </p:txBody>
      </p:sp>
      <p:sp>
        <p:nvSpPr>
          <p:cNvPr id="5" name="Text Placeholder 3">
            <a:extLst>
              <a:ext uri="{FF2B5EF4-FFF2-40B4-BE49-F238E27FC236}">
                <a16:creationId xmlns:a16="http://schemas.microsoft.com/office/drawing/2014/main" id="{77759D50-009B-423B-A2D6-69095A465171}"/>
              </a:ext>
            </a:extLst>
          </p:cNvPr>
          <p:cNvSpPr txBox="1">
            <a:spLocks/>
          </p:cNvSpPr>
          <p:nvPr/>
        </p:nvSpPr>
        <p:spPr>
          <a:xfrm>
            <a:off x="402336" y="1143000"/>
            <a:ext cx="11173968" cy="4956048"/>
          </a:xfrm>
          <a:prstGeom prst="rect">
            <a:avLst/>
          </a:prstGeom>
          <a:noFill/>
        </p:spPr>
        <p:txBody>
          <a:bodyPr vert="horz" wrap="square" lIns="146304" tIns="109728" rIns="146304" bIns="109728" rtlCol="0">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2800" kern="1200" spc="0" baseline="0">
                <a:solidFill>
                  <a:srgbClr val="0179D7"/>
                </a:soli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a:p>
          <a:p>
            <a:endParaRPr lang="nl-BE" dirty="0"/>
          </a:p>
        </p:txBody>
      </p:sp>
      <p:sp>
        <p:nvSpPr>
          <p:cNvPr id="6" name="Rectangle 5">
            <a:extLst>
              <a:ext uri="{FF2B5EF4-FFF2-40B4-BE49-F238E27FC236}">
                <a16:creationId xmlns:a16="http://schemas.microsoft.com/office/drawing/2014/main" id="{5A612E4C-025F-48BD-B0BA-03074951DE2A}"/>
              </a:ext>
            </a:extLst>
          </p:cNvPr>
          <p:cNvSpPr/>
          <p:nvPr/>
        </p:nvSpPr>
        <p:spPr>
          <a:xfrm>
            <a:off x="7155487" y="1832585"/>
            <a:ext cx="4793441" cy="2893100"/>
          </a:xfrm>
          <a:prstGeom prst="rect">
            <a:avLst/>
          </a:prstGeom>
        </p:spPr>
        <p:txBody>
          <a:bodyPr wrap="square">
            <a:spAutoFit/>
          </a:bodyPr>
          <a:lstStyle/>
          <a:p>
            <a:pPr marL="285750" indent="-285750" algn="l">
              <a:buFont typeface="Wingdings" panose="05000000000000000000" pitchFamily="2" charset="2"/>
              <a:buChar char="Ø"/>
            </a:pPr>
            <a:r>
              <a:rPr lang="en-US" sz="1400"/>
              <a:t>If you need just sign-in from PTA or ADFS, and don't need any of the flexibility or features provided by ADFS, you can opt for PTA</a:t>
            </a:r>
          </a:p>
          <a:p>
            <a:pPr marL="285750" indent="-285750" algn="l">
              <a:buFont typeface="Wingdings" panose="05000000000000000000" pitchFamily="2" charset="2"/>
              <a:buChar char="Ø"/>
            </a:pPr>
            <a:endParaRPr lang="en-US" sz="1400"/>
          </a:p>
          <a:p>
            <a:pPr marL="285750" indent="-285750" algn="l">
              <a:buFont typeface="Wingdings" panose="05000000000000000000" pitchFamily="2" charset="2"/>
              <a:buChar char="Ø"/>
            </a:pPr>
            <a:r>
              <a:rPr lang="en-US" sz="1400"/>
              <a:t>Some scenarios are not supported by PTA like Office365 access without Modern authentication support (ex: Office 2010)</a:t>
            </a:r>
          </a:p>
          <a:p>
            <a:pPr marL="285750" indent="-285750" algn="l">
              <a:buFont typeface="Wingdings" panose="05000000000000000000" pitchFamily="2" charset="2"/>
              <a:buChar char="Ø"/>
            </a:pPr>
            <a:endParaRPr lang="en-US" sz="1400"/>
          </a:p>
          <a:p>
            <a:pPr marL="285750" indent="-285750" algn="l">
              <a:buFont typeface="Wingdings" panose="05000000000000000000" pitchFamily="2" charset="2"/>
              <a:buChar char="Ø"/>
            </a:pPr>
            <a:r>
              <a:rPr lang="en-US" sz="1400"/>
              <a:t>ADFS give you more flexibility if you need custom claims for your apps, SAML 1.1 token support, 3rd party MFA support, flexible protocol parameters, etc.</a:t>
            </a:r>
          </a:p>
          <a:p>
            <a:pPr marL="285750" indent="-285750" algn="l">
              <a:buFont typeface="Wingdings" panose="05000000000000000000" pitchFamily="2" charset="2"/>
              <a:buChar char="Ø"/>
            </a:pPr>
            <a:endParaRPr lang="en-US" sz="1400"/>
          </a:p>
          <a:p>
            <a:pPr marL="285750" indent="-285750" algn="l">
              <a:buFont typeface="Wingdings" panose="05000000000000000000" pitchFamily="2" charset="2"/>
              <a:buChar char="Ø"/>
            </a:pPr>
            <a:endParaRPr lang="en-US" sz="1400" dirty="0"/>
          </a:p>
        </p:txBody>
      </p:sp>
      <p:graphicFrame>
        <p:nvGraphicFramePr>
          <p:cNvPr id="7" name="Table 6">
            <a:extLst>
              <a:ext uri="{FF2B5EF4-FFF2-40B4-BE49-F238E27FC236}">
                <a16:creationId xmlns:a16="http://schemas.microsoft.com/office/drawing/2014/main" id="{DC53BD1E-0C87-4734-A3A2-031C6B8E7121}"/>
              </a:ext>
            </a:extLst>
          </p:cNvPr>
          <p:cNvGraphicFramePr>
            <a:graphicFrameLocks noGrp="1"/>
          </p:cNvGraphicFramePr>
          <p:nvPr>
            <p:extLst>
              <p:ext uri="{D42A27DB-BD31-4B8C-83A1-F6EECF244321}">
                <p14:modId xmlns:p14="http://schemas.microsoft.com/office/powerpoint/2010/main" val="549451079"/>
              </p:ext>
            </p:extLst>
          </p:nvPr>
        </p:nvGraphicFramePr>
        <p:xfrm>
          <a:off x="402336" y="1831241"/>
          <a:ext cx="6402501" cy="4354841"/>
        </p:xfrm>
        <a:graphic>
          <a:graphicData uri="http://schemas.openxmlformats.org/drawingml/2006/table">
            <a:tbl>
              <a:tblPr firstRow="1" bandRow="1">
                <a:tableStyleId>{5C22544A-7EE6-4342-B048-85BDC9FD1C3A}</a:tableStyleId>
              </a:tblPr>
              <a:tblGrid>
                <a:gridCol w="2134167">
                  <a:extLst>
                    <a:ext uri="{9D8B030D-6E8A-4147-A177-3AD203B41FA5}">
                      <a16:colId xmlns:a16="http://schemas.microsoft.com/office/drawing/2014/main" val="2843655968"/>
                    </a:ext>
                  </a:extLst>
                </a:gridCol>
                <a:gridCol w="2134167">
                  <a:extLst>
                    <a:ext uri="{9D8B030D-6E8A-4147-A177-3AD203B41FA5}">
                      <a16:colId xmlns:a16="http://schemas.microsoft.com/office/drawing/2014/main" val="2073323784"/>
                    </a:ext>
                  </a:extLst>
                </a:gridCol>
                <a:gridCol w="2134167">
                  <a:extLst>
                    <a:ext uri="{9D8B030D-6E8A-4147-A177-3AD203B41FA5}">
                      <a16:colId xmlns:a16="http://schemas.microsoft.com/office/drawing/2014/main" val="2686710375"/>
                    </a:ext>
                  </a:extLst>
                </a:gridCol>
              </a:tblGrid>
              <a:tr h="328667">
                <a:tc>
                  <a:txBody>
                    <a:bodyPr/>
                    <a:lstStyle/>
                    <a:p>
                      <a:pPr algn="l"/>
                      <a:endParaRPr lang="en-US" sz="1400" dirty="0"/>
                    </a:p>
                  </a:txBody>
                  <a:tcPr/>
                </a:tc>
                <a:tc>
                  <a:txBody>
                    <a:bodyPr/>
                    <a:lstStyle/>
                    <a:p>
                      <a:pPr algn="l"/>
                      <a:r>
                        <a:rPr lang="en-US" sz="1400" dirty="0"/>
                        <a:t>PTA</a:t>
                      </a:r>
                    </a:p>
                  </a:txBody>
                  <a:tcPr/>
                </a:tc>
                <a:tc>
                  <a:txBody>
                    <a:bodyPr/>
                    <a:lstStyle/>
                    <a:p>
                      <a:pPr algn="l"/>
                      <a:r>
                        <a:rPr lang="en-US" sz="1400" dirty="0"/>
                        <a:t>ADFS</a:t>
                      </a:r>
                    </a:p>
                  </a:txBody>
                  <a:tcPr/>
                </a:tc>
                <a:extLst>
                  <a:ext uri="{0D108BD9-81ED-4DB2-BD59-A6C34878D82A}">
                    <a16:rowId xmlns:a16="http://schemas.microsoft.com/office/drawing/2014/main" val="3943966274"/>
                  </a:ext>
                </a:extLst>
              </a:tr>
              <a:tr h="821668">
                <a:tc>
                  <a:txBody>
                    <a:bodyPr/>
                    <a:lstStyle/>
                    <a:p>
                      <a:pPr algn="l"/>
                      <a:r>
                        <a:rPr lang="en-US" sz="1400" dirty="0"/>
                        <a:t>Hardware</a:t>
                      </a:r>
                    </a:p>
                  </a:txBody>
                  <a:tcPr/>
                </a:tc>
                <a:tc>
                  <a:txBody>
                    <a:bodyPr/>
                    <a:lstStyle/>
                    <a:p>
                      <a:pPr algn="l"/>
                      <a:r>
                        <a:rPr lang="en-US" sz="1400" dirty="0"/>
                        <a:t>at least 2 server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LB no required</a:t>
                      </a:r>
                    </a:p>
                    <a:p>
                      <a:pPr algn="l"/>
                      <a:endParaRPr lang="en-US" sz="1400" dirty="0"/>
                    </a:p>
                  </a:txBody>
                  <a:tcPr/>
                </a:tc>
                <a:tc>
                  <a:txBody>
                    <a:bodyPr/>
                    <a:lstStyle/>
                    <a:p>
                      <a:pPr algn="l"/>
                      <a:r>
                        <a:rPr lang="en-US" sz="1400" dirty="0"/>
                        <a:t>2 ADFS + 2 WAP</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LB required</a:t>
                      </a:r>
                    </a:p>
                    <a:p>
                      <a:pPr algn="l"/>
                      <a:endParaRPr lang="en-US" sz="1400" dirty="0"/>
                    </a:p>
                  </a:txBody>
                  <a:tcPr/>
                </a:tc>
                <a:extLst>
                  <a:ext uri="{0D108BD9-81ED-4DB2-BD59-A6C34878D82A}">
                    <a16:rowId xmlns:a16="http://schemas.microsoft.com/office/drawing/2014/main" val="2587314217"/>
                  </a:ext>
                </a:extLst>
              </a:tr>
              <a:tr h="575168">
                <a:tc>
                  <a:txBody>
                    <a:bodyPr/>
                    <a:lstStyle/>
                    <a:p>
                      <a:pPr algn="l"/>
                      <a:r>
                        <a:rPr lang="en-US" sz="1400" dirty="0"/>
                        <a:t>Firewall		</a:t>
                      </a:r>
                    </a:p>
                  </a:txBody>
                  <a:tcPr/>
                </a:tc>
                <a:tc>
                  <a:txBody>
                    <a:bodyPr/>
                    <a:lstStyle/>
                    <a:p>
                      <a:pPr algn="l"/>
                      <a:r>
                        <a:rPr lang="en-US" sz="1400" dirty="0"/>
                        <a:t>No inbound port required</a:t>
                      </a:r>
                    </a:p>
                  </a:txBody>
                  <a:tcPr/>
                </a:tc>
                <a:tc>
                  <a:txBody>
                    <a:bodyPr/>
                    <a:lstStyle/>
                    <a:p>
                      <a:pPr algn="l"/>
                      <a:r>
                        <a:rPr lang="en-US" sz="1400" dirty="0"/>
                        <a:t>TCP 443 inbound </a:t>
                      </a:r>
                    </a:p>
                  </a:txBody>
                  <a:tcPr/>
                </a:tc>
                <a:extLst>
                  <a:ext uri="{0D108BD9-81ED-4DB2-BD59-A6C34878D82A}">
                    <a16:rowId xmlns:a16="http://schemas.microsoft.com/office/drawing/2014/main" val="2504230673"/>
                  </a:ext>
                </a:extLst>
              </a:tr>
              <a:tr h="328667">
                <a:tc>
                  <a:txBody>
                    <a:bodyPr/>
                    <a:lstStyle/>
                    <a:p>
                      <a:pPr algn="l"/>
                      <a:r>
                        <a:rPr lang="en-US" sz="1400" dirty="0"/>
                        <a:t>3</a:t>
                      </a:r>
                      <a:r>
                        <a:rPr lang="en-US" sz="1400" baseline="30000" dirty="0"/>
                        <a:t>rd</a:t>
                      </a:r>
                      <a:r>
                        <a:rPr lang="en-US" sz="1400" dirty="0"/>
                        <a:t> SSL Certificate</a:t>
                      </a:r>
                    </a:p>
                  </a:txBody>
                  <a:tcPr/>
                </a:tc>
                <a:tc>
                  <a:txBody>
                    <a:bodyPr/>
                    <a:lstStyle/>
                    <a:p>
                      <a:pPr algn="l"/>
                      <a:r>
                        <a:rPr lang="en-US" sz="1400" dirty="0"/>
                        <a:t>No required</a:t>
                      </a:r>
                    </a:p>
                  </a:txBody>
                  <a:tcPr/>
                </a:tc>
                <a:tc>
                  <a:txBody>
                    <a:bodyPr/>
                    <a:lstStyle/>
                    <a:p>
                      <a:pPr algn="l"/>
                      <a:r>
                        <a:rPr lang="en-US" sz="1400" dirty="0"/>
                        <a:t>Required</a:t>
                      </a:r>
                    </a:p>
                  </a:txBody>
                  <a:tcPr/>
                </a:tc>
                <a:extLst>
                  <a:ext uri="{0D108BD9-81ED-4DB2-BD59-A6C34878D82A}">
                    <a16:rowId xmlns:a16="http://schemas.microsoft.com/office/drawing/2014/main" val="872358655"/>
                  </a:ext>
                </a:extLst>
              </a:tr>
              <a:tr h="328667">
                <a:tc>
                  <a:txBody>
                    <a:bodyPr/>
                    <a:lstStyle/>
                    <a:p>
                      <a:pPr algn="l"/>
                      <a:r>
                        <a:rPr lang="en-US" sz="1400" dirty="0"/>
                        <a:t>Password validation</a:t>
                      </a:r>
                    </a:p>
                  </a:txBody>
                  <a:tcPr/>
                </a:tc>
                <a:tc>
                  <a:txBody>
                    <a:bodyPr/>
                    <a:lstStyle/>
                    <a:p>
                      <a:pPr algn="l"/>
                      <a:r>
                        <a:rPr lang="en-US" sz="1400" dirty="0"/>
                        <a:t>On-premises</a:t>
                      </a:r>
                    </a:p>
                  </a:txBody>
                  <a:tcPr/>
                </a:tc>
                <a:tc>
                  <a:txBody>
                    <a:bodyPr/>
                    <a:lstStyle/>
                    <a:p>
                      <a:pPr algn="l"/>
                      <a:r>
                        <a:rPr lang="en-US" sz="1400" dirty="0"/>
                        <a:t>On-premises</a:t>
                      </a:r>
                    </a:p>
                  </a:txBody>
                  <a:tcPr/>
                </a:tc>
                <a:extLst>
                  <a:ext uri="{0D108BD9-81ED-4DB2-BD59-A6C34878D82A}">
                    <a16:rowId xmlns:a16="http://schemas.microsoft.com/office/drawing/2014/main" val="549143231"/>
                  </a:ext>
                </a:extLst>
              </a:tr>
              <a:tr h="821668">
                <a:tc>
                  <a:txBody>
                    <a:bodyPr/>
                    <a:lstStyle/>
                    <a:p>
                      <a:pPr algn="l"/>
                      <a:r>
                        <a:rPr lang="en-US" sz="1400" dirty="0"/>
                        <a:t>"Where does the user enter their credentials?"</a:t>
                      </a:r>
                    </a:p>
                  </a:txBody>
                  <a:tcPr/>
                </a:tc>
                <a:tc>
                  <a:txBody>
                    <a:bodyPr/>
                    <a:lstStyle/>
                    <a:p>
                      <a:pPr algn="l"/>
                      <a:r>
                        <a:rPr lang="en-US" sz="1400" dirty="0"/>
                        <a:t>Cloud (encrypted) and send to on-premises</a:t>
                      </a:r>
                    </a:p>
                  </a:txBody>
                  <a:tcPr/>
                </a:tc>
                <a:tc>
                  <a:txBody>
                    <a:bodyPr/>
                    <a:lstStyle/>
                    <a:p>
                      <a:pPr algn="l"/>
                      <a:r>
                        <a:rPr lang="en-US" sz="1400" dirty="0"/>
                        <a:t>On-premises</a:t>
                      </a:r>
                    </a:p>
                  </a:txBody>
                  <a:tcPr/>
                </a:tc>
                <a:extLst>
                  <a:ext uri="{0D108BD9-81ED-4DB2-BD59-A6C34878D82A}">
                    <a16:rowId xmlns:a16="http://schemas.microsoft.com/office/drawing/2014/main" val="3780809996"/>
                  </a:ext>
                </a:extLst>
              </a:tr>
              <a:tr h="575168">
                <a:tc>
                  <a:txBody>
                    <a:bodyPr/>
                    <a:lstStyle/>
                    <a:p>
                      <a:pPr algn="l"/>
                      <a:r>
                        <a:rPr lang="en-US" sz="1400" dirty="0"/>
                        <a:t>Deploy / Maintenance </a:t>
                      </a:r>
                    </a:p>
                  </a:txBody>
                  <a:tcPr/>
                </a:tc>
                <a:tc>
                  <a:txBody>
                    <a:bodyPr/>
                    <a:lstStyle/>
                    <a:p>
                      <a:pPr algn="l"/>
                      <a:r>
                        <a:rPr lang="en-US" sz="1400" dirty="0"/>
                        <a:t>Low</a:t>
                      </a:r>
                    </a:p>
                  </a:txBody>
                  <a:tcPr/>
                </a:tc>
                <a:tc>
                  <a:txBody>
                    <a:bodyPr/>
                    <a:lstStyle/>
                    <a:p>
                      <a:pPr algn="l"/>
                      <a:r>
                        <a:rPr lang="en-US" sz="1400" dirty="0"/>
                        <a:t>Medium or High</a:t>
                      </a:r>
                    </a:p>
                  </a:txBody>
                  <a:tcPr/>
                </a:tc>
                <a:extLst>
                  <a:ext uri="{0D108BD9-81ED-4DB2-BD59-A6C34878D82A}">
                    <a16:rowId xmlns:a16="http://schemas.microsoft.com/office/drawing/2014/main" val="566158183"/>
                  </a:ext>
                </a:extLst>
              </a:tr>
              <a:tr h="575168">
                <a:tc>
                  <a:txBody>
                    <a:bodyPr/>
                    <a:lstStyle/>
                    <a:p>
                      <a:pPr algn="l"/>
                      <a:r>
                        <a:rPr lang="en-US" sz="1400" dirty="0"/>
                        <a:t>Modern Authentication</a:t>
                      </a:r>
                    </a:p>
                  </a:txBody>
                  <a:tcPr/>
                </a:tc>
                <a:tc>
                  <a:txBody>
                    <a:bodyPr/>
                    <a:lstStyle/>
                    <a:p>
                      <a:pPr algn="l"/>
                      <a:r>
                        <a:rPr lang="en-US" sz="1400" dirty="0"/>
                        <a:t>Required	</a:t>
                      </a:r>
                    </a:p>
                  </a:txBody>
                  <a:tcPr/>
                </a:tc>
                <a:tc>
                  <a:txBody>
                    <a:bodyPr/>
                    <a:lstStyle/>
                    <a:p>
                      <a:pPr algn="l"/>
                      <a:r>
                        <a:rPr lang="en-US" sz="1400" dirty="0"/>
                        <a:t>No required</a:t>
                      </a:r>
                    </a:p>
                  </a:txBody>
                  <a:tcPr/>
                </a:tc>
                <a:extLst>
                  <a:ext uri="{0D108BD9-81ED-4DB2-BD59-A6C34878D82A}">
                    <a16:rowId xmlns:a16="http://schemas.microsoft.com/office/drawing/2014/main" val="855369092"/>
                  </a:ext>
                </a:extLst>
              </a:tr>
            </a:tbl>
          </a:graphicData>
        </a:graphic>
      </p:graphicFrame>
      <p:sp>
        <p:nvSpPr>
          <p:cNvPr id="8" name="Rectangle 7">
            <a:extLst>
              <a:ext uri="{FF2B5EF4-FFF2-40B4-BE49-F238E27FC236}">
                <a16:creationId xmlns:a16="http://schemas.microsoft.com/office/drawing/2014/main" id="{29CE9E30-D99B-4E0A-A866-60D1C13A36A6}"/>
              </a:ext>
            </a:extLst>
          </p:cNvPr>
          <p:cNvSpPr/>
          <p:nvPr/>
        </p:nvSpPr>
        <p:spPr>
          <a:xfrm>
            <a:off x="7300385" y="5345668"/>
            <a:ext cx="4680665" cy="369332"/>
          </a:xfrm>
          <a:prstGeom prst="rect">
            <a:avLst/>
          </a:prstGeom>
        </p:spPr>
        <p:txBody>
          <a:bodyPr wrap="square">
            <a:spAutoFit/>
          </a:bodyPr>
          <a:lstStyle/>
          <a:p>
            <a:r>
              <a:rPr lang="en-US" b="1" dirty="0">
                <a:hlinkClick r:id="rId3"/>
              </a:rPr>
              <a:t>Choose the right sign-in option blog post</a:t>
            </a:r>
            <a:endParaRPr lang="en-US" dirty="0"/>
          </a:p>
        </p:txBody>
      </p:sp>
    </p:spTree>
    <p:extLst>
      <p:ext uri="{BB962C8B-B14F-4D97-AF65-F5344CB8AC3E}">
        <p14:creationId xmlns:p14="http://schemas.microsoft.com/office/powerpoint/2010/main" val="1120505832"/>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DB606B7-B8A3-454E-947E-EC8933F35FFF}"/>
              </a:ext>
            </a:extLst>
          </p:cNvPr>
          <p:cNvSpPr>
            <a:spLocks noGrp="1"/>
          </p:cNvSpPr>
          <p:nvPr>
            <p:ph type="sldNum" sz="quarter" idx="4"/>
          </p:nvPr>
        </p:nvSpPr>
        <p:spPr/>
        <p:txBody>
          <a:bodyPr/>
          <a:lstStyle/>
          <a:p>
            <a:pPr defTabSz="932742">
              <a:lnSpc>
                <a:spcPct val="90000"/>
              </a:lnSpc>
              <a:spcBef>
                <a:spcPct val="0"/>
              </a:spcBef>
            </a:pPr>
            <a:fld id="{ED077441-DF17-4513-BACB-525ED94CFAE4}" type="slidenum">
              <a:rPr lang="en-US" smtClean="0"/>
              <a:pPr defTabSz="932742">
                <a:lnSpc>
                  <a:spcPct val="90000"/>
                </a:lnSpc>
                <a:spcBef>
                  <a:spcPct val="0"/>
                </a:spcBef>
              </a:pPr>
              <a:t>16</a:t>
            </a:fld>
            <a:endParaRPr lang="en-US" dirty="0"/>
          </a:p>
        </p:txBody>
      </p:sp>
      <p:sp>
        <p:nvSpPr>
          <p:cNvPr id="3" name="Text Placeholder 2">
            <a:extLst>
              <a:ext uri="{FF2B5EF4-FFF2-40B4-BE49-F238E27FC236}">
                <a16:creationId xmlns:a16="http://schemas.microsoft.com/office/drawing/2014/main" id="{6AB80321-D5AD-4028-9E24-392134C371D1}"/>
              </a:ext>
            </a:extLst>
          </p:cNvPr>
          <p:cNvSpPr>
            <a:spLocks noGrp="1"/>
          </p:cNvSpPr>
          <p:nvPr>
            <p:ph type="body" sz="quarter" idx="13"/>
          </p:nvPr>
        </p:nvSpPr>
        <p:spPr/>
        <p:txBody>
          <a:bodyPr/>
          <a:lstStyle/>
          <a:p>
            <a:r>
              <a:rPr lang="fr-FR" dirty="0" err="1"/>
              <a:t>Seamless</a:t>
            </a:r>
            <a:r>
              <a:rPr lang="fr-FR" dirty="0"/>
              <a:t> SSO </a:t>
            </a:r>
            <a:r>
              <a:rPr lang="fr-FR" dirty="0" err="1"/>
              <a:t>overview</a:t>
            </a:r>
            <a:endParaRPr lang="fr-FR" dirty="0"/>
          </a:p>
        </p:txBody>
      </p:sp>
      <p:sp>
        <p:nvSpPr>
          <p:cNvPr id="166" name="Rounded Rectangle 107">
            <a:extLst>
              <a:ext uri="{FF2B5EF4-FFF2-40B4-BE49-F238E27FC236}">
                <a16:creationId xmlns:a16="http://schemas.microsoft.com/office/drawing/2014/main" id="{E4797B06-E411-4ACB-86F7-E44DF5046E9D}"/>
              </a:ext>
            </a:extLst>
          </p:cNvPr>
          <p:cNvSpPr>
            <a:spLocks/>
          </p:cNvSpPr>
          <p:nvPr/>
        </p:nvSpPr>
        <p:spPr bwMode="auto">
          <a:xfrm flipH="1">
            <a:off x="5373909" y="2389910"/>
            <a:ext cx="5485622" cy="2075051"/>
          </a:xfrm>
          <a:prstGeom prst="rect">
            <a:avLst/>
          </a:prstGeom>
          <a:noFill/>
          <a:ln w="12700" cap="flat" cmpd="sng" algn="ctr">
            <a:solidFill>
              <a:sysClr val="windowText" lastClr="000000"/>
            </a:solidFill>
            <a:prstDash val="solid"/>
            <a:miter lim="800000"/>
            <a:headEnd type="none" w="med" len="med"/>
            <a:tailEnd type="none" w="med" len="med"/>
          </a:ln>
          <a:effectLst/>
          <a:ex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l" defTabSz="895403" eaLnBrk="1" fontAlgn="auto" latinLnBrk="0" hangingPunct="1">
              <a:lnSpc>
                <a:spcPct val="90000"/>
              </a:lnSpc>
              <a:spcBef>
                <a:spcPct val="0"/>
              </a:spcBef>
              <a:spcAft>
                <a:spcPct val="0"/>
              </a:spcAft>
              <a:buClrTx/>
              <a:buSzPct val="80000"/>
              <a:buFontTx/>
              <a:buNone/>
              <a:tabLst/>
              <a:defRPr/>
            </a:pPr>
            <a:r>
              <a:rPr kumimoji="0" lang="en-US" sz="1400" b="0" i="0" u="none" strike="noStrike" kern="0" cap="none" spc="0" normalizeH="0" baseline="0" noProof="0" dirty="0">
                <a:ln>
                  <a:noFill/>
                </a:ln>
                <a:solidFill>
                  <a:prstClr val="black"/>
                </a:solidFill>
                <a:effectLst/>
                <a:uLnTx/>
                <a:uFillTx/>
                <a:latin typeface="Calibri" panose="020F0502020204030204"/>
                <a:ea typeface="ＭＳ Ｐゴシック" charset="0"/>
                <a:cs typeface="Segoe UI" panose="020B0502040204020203" pitchFamily="34" charset="0"/>
              </a:rPr>
              <a:t>ON PREMISES</a:t>
            </a:r>
          </a:p>
        </p:txBody>
      </p:sp>
      <p:sp>
        <p:nvSpPr>
          <p:cNvPr id="167" name="App cloud">
            <a:extLst>
              <a:ext uri="{FF2B5EF4-FFF2-40B4-BE49-F238E27FC236}">
                <a16:creationId xmlns:a16="http://schemas.microsoft.com/office/drawing/2014/main" id="{3F52C83E-F4C9-44A3-A811-A9B506ED95E2}"/>
              </a:ext>
            </a:extLst>
          </p:cNvPr>
          <p:cNvSpPr/>
          <p:nvPr/>
        </p:nvSpPr>
        <p:spPr bwMode="auto">
          <a:xfrm>
            <a:off x="1973871" y="2238003"/>
            <a:ext cx="2049894" cy="1131388"/>
          </a:xfrm>
          <a:custGeom>
            <a:avLst/>
            <a:gdLst>
              <a:gd name="connsiteX0" fmla="*/ 3361107 w 6810924"/>
              <a:gd name="connsiteY0" fmla="*/ 0 h 3759126"/>
              <a:gd name="connsiteX1" fmla="*/ 4838321 w 6810924"/>
              <a:gd name="connsiteY1" fmla="*/ 979163 h 3759126"/>
              <a:gd name="connsiteX2" fmla="*/ 4860282 w 6810924"/>
              <a:gd name="connsiteY2" fmla="*/ 1039166 h 3759126"/>
              <a:gd name="connsiteX3" fmla="*/ 4977487 w 6810924"/>
              <a:gd name="connsiteY3" fmla="*/ 996268 h 3759126"/>
              <a:gd name="connsiteX4" fmla="*/ 5397728 w 6810924"/>
              <a:gd name="connsiteY4" fmla="*/ 932734 h 3759126"/>
              <a:gd name="connsiteX5" fmla="*/ 6810924 w 6810924"/>
              <a:gd name="connsiteY5" fmla="*/ 2345930 h 3759126"/>
              <a:gd name="connsiteX6" fmla="*/ 5542219 w 6810924"/>
              <a:gd name="connsiteY6" fmla="*/ 3751830 h 3759126"/>
              <a:gd name="connsiteX7" fmla="*/ 5469009 w 6810924"/>
              <a:gd name="connsiteY7" fmla="*/ 3755527 h 3759126"/>
              <a:gd name="connsiteX8" fmla="*/ 5469009 w 6810924"/>
              <a:gd name="connsiteY8" fmla="*/ 3759125 h 3759126"/>
              <a:gd name="connsiteX9" fmla="*/ 5397748 w 6810924"/>
              <a:gd name="connsiteY9" fmla="*/ 3759125 h 3759126"/>
              <a:gd name="connsiteX10" fmla="*/ 5397728 w 6810924"/>
              <a:gd name="connsiteY10" fmla="*/ 3759126 h 3759126"/>
              <a:gd name="connsiteX11" fmla="*/ 5397708 w 6810924"/>
              <a:gd name="connsiteY11" fmla="*/ 3759125 h 3759126"/>
              <a:gd name="connsiteX12" fmla="*/ 779509 w 6810924"/>
              <a:gd name="connsiteY12" fmla="*/ 3759125 h 3759126"/>
              <a:gd name="connsiteX13" fmla="*/ 779489 w 6810924"/>
              <a:gd name="connsiteY13" fmla="*/ 3759126 h 3759126"/>
              <a:gd name="connsiteX14" fmla="*/ 779470 w 6810924"/>
              <a:gd name="connsiteY14" fmla="*/ 3759125 h 3759126"/>
              <a:gd name="connsiteX15" fmla="*/ 760443 w 6810924"/>
              <a:gd name="connsiteY15" fmla="*/ 3759125 h 3759126"/>
              <a:gd name="connsiteX16" fmla="*/ 760443 w 6810924"/>
              <a:gd name="connsiteY16" fmla="*/ 3758165 h 3759126"/>
              <a:gd name="connsiteX17" fmla="*/ 699791 w 6810924"/>
              <a:gd name="connsiteY17" fmla="*/ 3755102 h 3759126"/>
              <a:gd name="connsiteX18" fmla="*/ 0 w 6810924"/>
              <a:gd name="connsiteY18" fmla="*/ 2979637 h 3759126"/>
              <a:gd name="connsiteX19" fmla="*/ 779489 w 6810924"/>
              <a:gd name="connsiteY19" fmla="*/ 2200148 h 3759126"/>
              <a:gd name="connsiteX20" fmla="*/ 869383 w 6810924"/>
              <a:gd name="connsiteY20" fmla="*/ 2205818 h 3759126"/>
              <a:gd name="connsiteX21" fmla="*/ 855381 w 6810924"/>
              <a:gd name="connsiteY21" fmla="*/ 2066924 h 3759126"/>
              <a:gd name="connsiteX22" fmla="*/ 1782273 w 6810924"/>
              <a:gd name="connsiteY22" fmla="*/ 1140032 h 3759126"/>
              <a:gd name="connsiteX23" fmla="*/ 1825926 w 6810924"/>
              <a:gd name="connsiteY23" fmla="*/ 1142236 h 3759126"/>
              <a:gd name="connsiteX24" fmla="*/ 1829983 w 6810924"/>
              <a:gd name="connsiteY24" fmla="*/ 1126458 h 3759126"/>
              <a:gd name="connsiteX25" fmla="*/ 3361107 w 6810924"/>
              <a:gd name="connsiteY25" fmla="*/ 0 h 3759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810924" h="3759126">
                <a:moveTo>
                  <a:pt x="3361107" y="0"/>
                </a:moveTo>
                <a:cubicBezTo>
                  <a:pt x="4025175" y="0"/>
                  <a:pt x="4594941" y="403750"/>
                  <a:pt x="4838321" y="979163"/>
                </a:cubicBezTo>
                <a:lnTo>
                  <a:pt x="4860282" y="1039166"/>
                </a:lnTo>
                <a:lnTo>
                  <a:pt x="4977487" y="996268"/>
                </a:lnTo>
                <a:cubicBezTo>
                  <a:pt x="5110241" y="954978"/>
                  <a:pt x="5251387" y="932734"/>
                  <a:pt x="5397728" y="932734"/>
                </a:cubicBezTo>
                <a:cubicBezTo>
                  <a:pt x="6178215" y="932734"/>
                  <a:pt x="6810924" y="1565443"/>
                  <a:pt x="6810924" y="2345930"/>
                </a:cubicBezTo>
                <a:cubicBezTo>
                  <a:pt x="6810924" y="3077637"/>
                  <a:pt x="6254832" y="3679460"/>
                  <a:pt x="5542219" y="3751830"/>
                </a:cubicBezTo>
                <a:lnTo>
                  <a:pt x="5469009" y="3755527"/>
                </a:lnTo>
                <a:lnTo>
                  <a:pt x="5469009" y="3759125"/>
                </a:lnTo>
                <a:lnTo>
                  <a:pt x="5397748" y="3759125"/>
                </a:lnTo>
                <a:lnTo>
                  <a:pt x="5397728" y="3759126"/>
                </a:lnTo>
                <a:lnTo>
                  <a:pt x="5397708" y="3759125"/>
                </a:lnTo>
                <a:lnTo>
                  <a:pt x="779509" y="3759125"/>
                </a:lnTo>
                <a:lnTo>
                  <a:pt x="779489" y="3759126"/>
                </a:lnTo>
                <a:lnTo>
                  <a:pt x="779470" y="3759125"/>
                </a:lnTo>
                <a:lnTo>
                  <a:pt x="760443" y="3759125"/>
                </a:lnTo>
                <a:lnTo>
                  <a:pt x="760443" y="3758165"/>
                </a:lnTo>
                <a:lnTo>
                  <a:pt x="699791" y="3755102"/>
                </a:lnTo>
                <a:cubicBezTo>
                  <a:pt x="306729" y="3715184"/>
                  <a:pt x="0" y="3383231"/>
                  <a:pt x="0" y="2979637"/>
                </a:cubicBezTo>
                <a:cubicBezTo>
                  <a:pt x="0" y="2549137"/>
                  <a:pt x="348989" y="2200148"/>
                  <a:pt x="779489" y="2200148"/>
                </a:cubicBezTo>
                <a:lnTo>
                  <a:pt x="869383" y="2205818"/>
                </a:lnTo>
                <a:lnTo>
                  <a:pt x="855381" y="2066924"/>
                </a:lnTo>
                <a:cubicBezTo>
                  <a:pt x="855381" y="1555016"/>
                  <a:pt x="1270365" y="1140032"/>
                  <a:pt x="1782273" y="1140032"/>
                </a:cubicBezTo>
                <a:lnTo>
                  <a:pt x="1825926" y="1142236"/>
                </a:lnTo>
                <a:lnTo>
                  <a:pt x="1829983" y="1126458"/>
                </a:lnTo>
                <a:cubicBezTo>
                  <a:pt x="2032967" y="473846"/>
                  <a:pt x="2641701" y="0"/>
                  <a:pt x="3361107" y="0"/>
                </a:cubicBezTo>
                <a:close/>
              </a:path>
            </a:pathLst>
          </a:custGeom>
          <a:blipFill>
            <a:blip r:embed="rId3"/>
            <a:stretch>
              <a:fillRect/>
            </a:stretch>
          </a:blipFill>
          <a:ln w="19050" cap="flat" cmpd="sng" algn="ctr">
            <a:solidFill>
              <a:srgbClr val="FFC000"/>
            </a:solidFill>
            <a:prstDash val="solid"/>
            <a:miter lim="800000"/>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defTabSz="932293" eaLnBrk="1" fontAlgn="auto" latinLnBrk="0" hangingPunct="1">
              <a:lnSpc>
                <a:spcPct val="90000"/>
              </a:lnSpc>
              <a:spcBef>
                <a:spcPct val="0"/>
              </a:spcBef>
              <a:spcAft>
                <a:spcPct val="0"/>
              </a:spcAft>
              <a:buClrTx/>
              <a:buSzTx/>
              <a:buFontTx/>
              <a:buNone/>
              <a:tabLst/>
              <a:defRPr/>
            </a:pPr>
            <a:endParaRPr kumimoji="0" lang="en-US" sz="28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168" name="Connector: Elbow 148">
            <a:extLst>
              <a:ext uri="{FF2B5EF4-FFF2-40B4-BE49-F238E27FC236}">
                <a16:creationId xmlns:a16="http://schemas.microsoft.com/office/drawing/2014/main" id="{B084ED07-0540-4651-B743-8FB38BC91736}"/>
              </a:ext>
            </a:extLst>
          </p:cNvPr>
          <p:cNvCxnSpPr>
            <a:cxnSpLocks/>
          </p:cNvCxnSpPr>
          <p:nvPr/>
        </p:nvCxnSpPr>
        <p:spPr>
          <a:xfrm flipV="1">
            <a:off x="4519929" y="2887684"/>
            <a:ext cx="3873749" cy="1"/>
          </a:xfrm>
          <a:prstGeom prst="straightConnector1">
            <a:avLst/>
          </a:prstGeom>
          <a:noFill/>
          <a:ln w="15875" cap="flat" cmpd="sng" algn="ctr">
            <a:solidFill>
              <a:sysClr val="windowText" lastClr="000000"/>
            </a:solidFill>
            <a:prstDash val="sysDash"/>
            <a:miter lim="800000"/>
            <a:headEnd type="arrow" w="med" len="med"/>
            <a:tailEnd type="arrow" w="med" len="med"/>
          </a:ln>
          <a:effectLst/>
        </p:spPr>
      </p:cxnSp>
      <p:sp>
        <p:nvSpPr>
          <p:cNvPr id="169" name="Freeform 38">
            <a:extLst>
              <a:ext uri="{FF2B5EF4-FFF2-40B4-BE49-F238E27FC236}">
                <a16:creationId xmlns:a16="http://schemas.microsoft.com/office/drawing/2014/main" id="{A042D890-C3B6-4F5B-BA33-A4155860F872}"/>
              </a:ext>
            </a:extLst>
          </p:cNvPr>
          <p:cNvSpPr>
            <a:spLocks/>
          </p:cNvSpPr>
          <p:nvPr/>
        </p:nvSpPr>
        <p:spPr bwMode="auto">
          <a:xfrm>
            <a:off x="2526850" y="2411061"/>
            <a:ext cx="1847557" cy="1214870"/>
          </a:xfrm>
          <a:custGeom>
            <a:avLst/>
            <a:gdLst>
              <a:gd name="T0" fmla="*/ 2242 w 2661"/>
              <a:gd name="T1" fmla="*/ 773 h 1749"/>
              <a:gd name="T2" fmla="*/ 2243 w 2661"/>
              <a:gd name="T3" fmla="*/ 738 h 1749"/>
              <a:gd name="T4" fmla="*/ 1505 w 2661"/>
              <a:gd name="T5" fmla="*/ 0 h 1749"/>
              <a:gd name="T6" fmla="*/ 890 w 2661"/>
              <a:gd name="T7" fmla="*/ 330 h 1749"/>
              <a:gd name="T8" fmla="*/ 677 w 2661"/>
              <a:gd name="T9" fmla="*/ 270 h 1749"/>
              <a:gd name="T10" fmla="*/ 266 w 2661"/>
              <a:gd name="T11" fmla="*/ 681 h 1749"/>
              <a:gd name="T12" fmla="*/ 266 w 2661"/>
              <a:gd name="T13" fmla="*/ 689 h 1749"/>
              <a:gd name="T14" fmla="*/ 0 w 2661"/>
              <a:gd name="T15" fmla="*/ 1174 h 1749"/>
              <a:gd name="T16" fmla="*/ 543 w 2661"/>
              <a:gd name="T17" fmla="*/ 1748 h 1749"/>
              <a:gd name="T18" fmla="*/ 543 w 2661"/>
              <a:gd name="T19" fmla="*/ 1748 h 1749"/>
              <a:gd name="T20" fmla="*/ 544 w 2661"/>
              <a:gd name="T21" fmla="*/ 1748 h 1749"/>
              <a:gd name="T22" fmla="*/ 575 w 2661"/>
              <a:gd name="T23" fmla="*/ 1749 h 1749"/>
              <a:gd name="T24" fmla="*/ 607 w 2661"/>
              <a:gd name="T25" fmla="*/ 1748 h 1749"/>
              <a:gd name="T26" fmla="*/ 2142 w 2661"/>
              <a:gd name="T27" fmla="*/ 1748 h 1749"/>
              <a:gd name="T28" fmla="*/ 2171 w 2661"/>
              <a:gd name="T29" fmla="*/ 1749 h 1749"/>
              <a:gd name="T30" fmla="*/ 2661 w 2661"/>
              <a:gd name="T31" fmla="*/ 1258 h 1749"/>
              <a:gd name="T32" fmla="*/ 2242 w 2661"/>
              <a:gd name="T33" fmla="*/ 773 h 1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61" h="1749">
                <a:moveTo>
                  <a:pt x="2242" y="773"/>
                </a:moveTo>
                <a:cubicBezTo>
                  <a:pt x="2242" y="761"/>
                  <a:pt x="2243" y="749"/>
                  <a:pt x="2243" y="738"/>
                </a:cubicBezTo>
                <a:cubicBezTo>
                  <a:pt x="2243" y="330"/>
                  <a:pt x="1912" y="0"/>
                  <a:pt x="1505" y="0"/>
                </a:cubicBezTo>
                <a:cubicBezTo>
                  <a:pt x="1248" y="0"/>
                  <a:pt x="1022" y="131"/>
                  <a:pt x="890" y="330"/>
                </a:cubicBezTo>
                <a:cubicBezTo>
                  <a:pt x="828" y="292"/>
                  <a:pt x="755" y="270"/>
                  <a:pt x="677" y="270"/>
                </a:cubicBezTo>
                <a:cubicBezTo>
                  <a:pt x="450" y="270"/>
                  <a:pt x="266" y="454"/>
                  <a:pt x="266" y="681"/>
                </a:cubicBezTo>
                <a:cubicBezTo>
                  <a:pt x="266" y="684"/>
                  <a:pt x="266" y="686"/>
                  <a:pt x="266" y="689"/>
                </a:cubicBezTo>
                <a:cubicBezTo>
                  <a:pt x="106" y="791"/>
                  <a:pt x="0" y="970"/>
                  <a:pt x="0" y="1174"/>
                </a:cubicBezTo>
                <a:cubicBezTo>
                  <a:pt x="0" y="1481"/>
                  <a:pt x="240" y="1732"/>
                  <a:pt x="543" y="1748"/>
                </a:cubicBezTo>
                <a:cubicBezTo>
                  <a:pt x="543" y="1748"/>
                  <a:pt x="543" y="1748"/>
                  <a:pt x="543" y="1748"/>
                </a:cubicBezTo>
                <a:cubicBezTo>
                  <a:pt x="544" y="1748"/>
                  <a:pt x="544" y="1748"/>
                  <a:pt x="544" y="1748"/>
                </a:cubicBezTo>
                <a:cubicBezTo>
                  <a:pt x="554" y="1749"/>
                  <a:pt x="565" y="1749"/>
                  <a:pt x="575" y="1749"/>
                </a:cubicBezTo>
                <a:cubicBezTo>
                  <a:pt x="586" y="1749"/>
                  <a:pt x="596" y="1749"/>
                  <a:pt x="607" y="1748"/>
                </a:cubicBezTo>
                <a:cubicBezTo>
                  <a:pt x="2142" y="1748"/>
                  <a:pt x="2142" y="1748"/>
                  <a:pt x="2142" y="1748"/>
                </a:cubicBezTo>
                <a:cubicBezTo>
                  <a:pt x="2151" y="1749"/>
                  <a:pt x="2161" y="1749"/>
                  <a:pt x="2171" y="1749"/>
                </a:cubicBezTo>
                <a:cubicBezTo>
                  <a:pt x="2442" y="1749"/>
                  <a:pt x="2661" y="1530"/>
                  <a:pt x="2661" y="1258"/>
                </a:cubicBezTo>
                <a:cubicBezTo>
                  <a:pt x="2661" y="1011"/>
                  <a:pt x="2479" y="807"/>
                  <a:pt x="2242" y="773"/>
                </a:cubicBezTo>
                <a:close/>
              </a:path>
            </a:pathLst>
          </a:custGeom>
          <a:solidFill>
            <a:sysClr val="window" lastClr="FFFFFF"/>
          </a:solidFill>
          <a:ln>
            <a:solidFill>
              <a:srgbClr val="FFC000"/>
            </a:solidFill>
          </a:ln>
        </p:spPr>
        <p:txBody>
          <a:bodyPr vert="horz" wrap="square" lIns="91401" tIns="45700" rIns="91401" bIns="45700" numCol="1" anchor="t" anchorCtr="0" compatLnSpc="1">
            <a:prstTxWarp prst="textNoShape">
              <a:avLst/>
            </a:prstTxWarp>
          </a:bodyPr>
          <a:lstStyle/>
          <a:p>
            <a:pPr marL="0" marR="0" lvl="0" indent="0" algn="l" defTabSz="91387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endParaRPr>
          </a:p>
        </p:txBody>
      </p:sp>
      <p:sp>
        <p:nvSpPr>
          <p:cNvPr id="170" name="TextBox 169">
            <a:extLst>
              <a:ext uri="{FF2B5EF4-FFF2-40B4-BE49-F238E27FC236}">
                <a16:creationId xmlns:a16="http://schemas.microsoft.com/office/drawing/2014/main" id="{B84BD1DC-01F3-44A2-8027-2A79E8A84617}"/>
              </a:ext>
            </a:extLst>
          </p:cNvPr>
          <p:cNvSpPr txBox="1"/>
          <p:nvPr/>
        </p:nvSpPr>
        <p:spPr>
          <a:xfrm>
            <a:off x="2386404" y="3004800"/>
            <a:ext cx="1995958" cy="193899"/>
          </a:xfrm>
          <a:prstGeom prst="rect">
            <a:avLst/>
          </a:prstGeom>
        </p:spPr>
        <p:txBody>
          <a:bodyPr wrap="square" lIns="0" tIns="0" rIns="0" bIns="0" rtlCol="0">
            <a:spAutoFit/>
          </a:bodyPr>
          <a:lstStyle/>
          <a:p>
            <a:pPr defTabSz="895403">
              <a:lnSpc>
                <a:spcPct val="90000"/>
              </a:lnSpc>
              <a:spcBef>
                <a:spcPct val="0"/>
              </a:spcBef>
              <a:spcAft>
                <a:spcPct val="0"/>
              </a:spcAft>
              <a:buSzPct val="80000"/>
              <a:defRPr/>
            </a:pPr>
            <a:r>
              <a:rPr lang="en-US" sz="1400" kern="0" dirty="0">
                <a:solidFill>
                  <a:prstClr val="black"/>
                </a:solidFill>
                <a:ea typeface="ＭＳ Ｐゴシック" charset="0"/>
                <a:cs typeface="Segoe UI" panose="020B0502040204020203" pitchFamily="34" charset="0"/>
              </a:rPr>
              <a:t>Azure AD</a:t>
            </a:r>
          </a:p>
        </p:txBody>
      </p:sp>
      <p:sp>
        <p:nvSpPr>
          <p:cNvPr id="171" name="Freeform 5">
            <a:extLst>
              <a:ext uri="{FF2B5EF4-FFF2-40B4-BE49-F238E27FC236}">
                <a16:creationId xmlns:a16="http://schemas.microsoft.com/office/drawing/2014/main" id="{D22DAFFD-08EA-4498-9E78-A5867089237B}"/>
              </a:ext>
            </a:extLst>
          </p:cNvPr>
          <p:cNvSpPr>
            <a:spLocks noEditPoints="1"/>
          </p:cNvSpPr>
          <p:nvPr/>
        </p:nvSpPr>
        <p:spPr bwMode="auto">
          <a:xfrm>
            <a:off x="6097674" y="3709241"/>
            <a:ext cx="576755" cy="384574"/>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22225" cap="flat">
            <a:solidFill>
              <a:srgbClr val="FFC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896214"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ndParaRPr>
          </a:p>
        </p:txBody>
      </p:sp>
      <p:grpSp>
        <p:nvGrpSpPr>
          <p:cNvPr id="172" name="Group 171">
            <a:extLst>
              <a:ext uri="{FF2B5EF4-FFF2-40B4-BE49-F238E27FC236}">
                <a16:creationId xmlns:a16="http://schemas.microsoft.com/office/drawing/2014/main" id="{5BB849B4-0376-4C05-B4F9-CD1BF3DC3730}"/>
              </a:ext>
            </a:extLst>
          </p:cNvPr>
          <p:cNvGrpSpPr/>
          <p:nvPr/>
        </p:nvGrpSpPr>
        <p:grpSpPr>
          <a:xfrm>
            <a:off x="5763518" y="3358403"/>
            <a:ext cx="408744" cy="486001"/>
            <a:chOff x="6447047" y="5804307"/>
            <a:chExt cx="414034" cy="492291"/>
          </a:xfrm>
        </p:grpSpPr>
        <p:sp>
          <p:nvSpPr>
            <p:cNvPr id="173" name="Freeform 9">
              <a:extLst>
                <a:ext uri="{FF2B5EF4-FFF2-40B4-BE49-F238E27FC236}">
                  <a16:creationId xmlns:a16="http://schemas.microsoft.com/office/drawing/2014/main" id="{5D9956BC-B125-4E2E-A1A3-3C73120F090A}"/>
                </a:ext>
              </a:extLst>
            </p:cNvPr>
            <p:cNvSpPr>
              <a:spLocks/>
            </p:cNvSpPr>
            <p:nvPr/>
          </p:nvSpPr>
          <p:spPr bwMode="auto">
            <a:xfrm>
              <a:off x="6447047" y="6094541"/>
              <a:ext cx="414034" cy="202057"/>
            </a:xfrm>
            <a:custGeom>
              <a:avLst/>
              <a:gdLst>
                <a:gd name="T0" fmla="*/ 56 w 56"/>
                <a:gd name="T1" fmla="*/ 28 h 28"/>
                <a:gd name="T2" fmla="*/ 28 w 56"/>
                <a:gd name="T3" fmla="*/ 0 h 28"/>
                <a:gd name="T4" fmla="*/ 0 w 56"/>
                <a:gd name="T5" fmla="*/ 28 h 28"/>
              </a:gdLst>
              <a:ahLst/>
              <a:cxnLst>
                <a:cxn ang="0">
                  <a:pos x="T0" y="T1"/>
                </a:cxn>
                <a:cxn ang="0">
                  <a:pos x="T2" y="T3"/>
                </a:cxn>
                <a:cxn ang="0">
                  <a:pos x="T4" y="T5"/>
                </a:cxn>
              </a:cxnLst>
              <a:rect l="0" t="0" r="r" b="b"/>
              <a:pathLst>
                <a:path w="56" h="28">
                  <a:moveTo>
                    <a:pt x="56" y="28"/>
                  </a:moveTo>
                  <a:cubicBezTo>
                    <a:pt x="56" y="13"/>
                    <a:pt x="44" y="0"/>
                    <a:pt x="28" y="0"/>
                  </a:cubicBezTo>
                  <a:cubicBezTo>
                    <a:pt x="12" y="0"/>
                    <a:pt x="0" y="13"/>
                    <a:pt x="0" y="28"/>
                  </a:cubicBezTo>
                </a:path>
              </a:pathLst>
            </a:custGeom>
            <a:noFill/>
            <a:ln w="19050" cap="flat">
              <a:solidFill>
                <a:srgbClr val="FFC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prstClr val="black"/>
                </a:solidFill>
                <a:effectLst/>
                <a:uLnTx/>
                <a:uFillTx/>
                <a:latin typeface="Calibri" panose="020F0502020204030204"/>
              </a:endParaRPr>
            </a:p>
          </p:txBody>
        </p:sp>
        <p:sp>
          <p:nvSpPr>
            <p:cNvPr id="174" name="Oval 8">
              <a:extLst>
                <a:ext uri="{FF2B5EF4-FFF2-40B4-BE49-F238E27FC236}">
                  <a16:creationId xmlns:a16="http://schemas.microsoft.com/office/drawing/2014/main" id="{766AC8CC-430D-4604-8C2D-12D583D5B54A}"/>
                </a:ext>
              </a:extLst>
            </p:cNvPr>
            <p:cNvSpPr>
              <a:spLocks noChangeArrowheads="1"/>
            </p:cNvSpPr>
            <p:nvPr/>
          </p:nvSpPr>
          <p:spPr bwMode="auto">
            <a:xfrm>
              <a:off x="6507270" y="5804307"/>
              <a:ext cx="293587" cy="290228"/>
            </a:xfrm>
            <a:prstGeom prst="ellipse">
              <a:avLst/>
            </a:prstGeom>
            <a:noFill/>
            <a:ln w="19050" cap="flat">
              <a:solidFill>
                <a:srgbClr val="FFC000"/>
              </a:solidFill>
              <a:prstDash val="solid"/>
              <a:miter lim="800000"/>
              <a:headEnd/>
              <a:tailEnd/>
            </a:ln>
            <a:extLst/>
          </p:spPr>
          <p:txBody>
            <a:bodyPr vert="horz" wrap="square" lIns="93247" tIns="46623" rIns="93247" bIns="46623"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prstClr val="black"/>
                </a:solidFill>
                <a:effectLst/>
                <a:uLnTx/>
                <a:uFillTx/>
                <a:latin typeface="Calibri" panose="020F0502020204030204"/>
              </a:endParaRPr>
            </a:p>
          </p:txBody>
        </p:sp>
      </p:grpSp>
      <p:sp>
        <p:nvSpPr>
          <p:cNvPr id="175" name="Freeform 280">
            <a:extLst>
              <a:ext uri="{FF2B5EF4-FFF2-40B4-BE49-F238E27FC236}">
                <a16:creationId xmlns:a16="http://schemas.microsoft.com/office/drawing/2014/main" id="{436A4210-76A3-4AB7-902C-E40F981D2BFC}"/>
              </a:ext>
            </a:extLst>
          </p:cNvPr>
          <p:cNvSpPr/>
          <p:nvPr/>
        </p:nvSpPr>
        <p:spPr bwMode="auto">
          <a:xfrm>
            <a:off x="7425150" y="2531229"/>
            <a:ext cx="3128636" cy="1792411"/>
          </a:xfrm>
          <a:prstGeom prst="triangle">
            <a:avLst/>
          </a:prstGeom>
          <a:solidFill>
            <a:srgbClr val="F2F2F2"/>
          </a:solidFill>
          <a:ln w="12700" cap="flat" cmpd="sng" algn="ctr">
            <a:solidFill>
              <a:sysClr val="windowText" lastClr="000000"/>
            </a:solidFill>
            <a:prstDash val="solid"/>
            <a:miter lim="800000"/>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defTabSz="913927" eaLnBrk="1" fontAlgn="auto"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mn-ea"/>
              <a:cs typeface="Segoe UI" pitchFamily="34" charset="0"/>
            </a:endParaRPr>
          </a:p>
        </p:txBody>
      </p:sp>
      <p:sp>
        <p:nvSpPr>
          <p:cNvPr id="176" name="Rectangle 175">
            <a:extLst>
              <a:ext uri="{FF2B5EF4-FFF2-40B4-BE49-F238E27FC236}">
                <a16:creationId xmlns:a16="http://schemas.microsoft.com/office/drawing/2014/main" id="{F7C2F9C1-12C4-4794-8F9F-983409C20644}"/>
              </a:ext>
            </a:extLst>
          </p:cNvPr>
          <p:cNvSpPr/>
          <p:nvPr/>
        </p:nvSpPr>
        <p:spPr bwMode="auto">
          <a:xfrm>
            <a:off x="8937300" y="3191857"/>
            <a:ext cx="1341316" cy="1120495"/>
          </a:xfrm>
          <a:prstGeom prst="rect">
            <a:avLst/>
          </a:prstGeom>
        </p:spPr>
        <p:txBody>
          <a:bodyPr vert="horz" wrap="square" lIns="146284" tIns="91427" rIns="146284" bIns="91427" rtlCol="0" anchor="t">
            <a:noAutofit/>
          </a:bodyPr>
          <a:lstStyle/>
          <a:p>
            <a:pPr algn="l" fontAlgn="auto">
              <a:lnSpc>
                <a:spcPct val="90000"/>
              </a:lnSpc>
              <a:spcBef>
                <a:spcPct val="0"/>
              </a:spcBef>
            </a:pPr>
            <a:br>
              <a:rPr lang="en-US" sz="2000" kern="0" dirty="0">
                <a:ln w="3175">
                  <a:noFill/>
                </a:ln>
                <a:solidFill>
                  <a:srgbClr val="002050"/>
                </a:solidFill>
                <a:latin typeface="Segoe UI Semilight"/>
                <a:cs typeface="Segoe UI Semilight" panose="020B0402040204020203" pitchFamily="34" charset="0"/>
              </a:rPr>
            </a:br>
            <a:r>
              <a:rPr lang="en-US" sz="2000" kern="0" dirty="0">
                <a:ln w="3175">
                  <a:noFill/>
                </a:ln>
                <a:solidFill>
                  <a:srgbClr val="002050"/>
                </a:solidFill>
                <a:latin typeface="Segoe UI Semilight"/>
                <a:cs typeface="Segoe UI Semilight" panose="020B0402040204020203" pitchFamily="34" charset="0"/>
              </a:rPr>
              <a:t>Active Directory</a:t>
            </a:r>
          </a:p>
        </p:txBody>
      </p:sp>
      <p:grpSp>
        <p:nvGrpSpPr>
          <p:cNvPr id="177" name="Group 207">
            <a:extLst>
              <a:ext uri="{FF2B5EF4-FFF2-40B4-BE49-F238E27FC236}">
                <a16:creationId xmlns:a16="http://schemas.microsoft.com/office/drawing/2014/main" id="{D0CA05B0-14A4-47E8-AB4F-49F44BE6F825}"/>
              </a:ext>
            </a:extLst>
          </p:cNvPr>
          <p:cNvGrpSpPr>
            <a:grpSpLocks noChangeAspect="1"/>
          </p:cNvGrpSpPr>
          <p:nvPr/>
        </p:nvGrpSpPr>
        <p:grpSpPr bwMode="auto">
          <a:xfrm>
            <a:off x="8172219" y="3484307"/>
            <a:ext cx="672428" cy="654310"/>
            <a:chOff x="3750" y="2040"/>
            <a:chExt cx="334" cy="325"/>
          </a:xfrm>
        </p:grpSpPr>
        <p:sp>
          <p:nvSpPr>
            <p:cNvPr id="178" name="Rectangle 208">
              <a:extLst>
                <a:ext uri="{FF2B5EF4-FFF2-40B4-BE49-F238E27FC236}">
                  <a16:creationId xmlns:a16="http://schemas.microsoft.com/office/drawing/2014/main" id="{F0BC6B51-C24A-4D88-82B2-F3D97E45D7BA}"/>
                </a:ext>
              </a:extLst>
            </p:cNvPr>
            <p:cNvSpPr>
              <a:spLocks noChangeArrowheads="1"/>
            </p:cNvSpPr>
            <p:nvPr/>
          </p:nvSpPr>
          <p:spPr bwMode="auto">
            <a:xfrm>
              <a:off x="3860" y="2071"/>
              <a:ext cx="150" cy="294"/>
            </a:xfrm>
            <a:prstGeom prst="rect">
              <a:avLst/>
            </a:prstGeom>
            <a:noFill/>
            <a:ln w="15875" cap="flat">
              <a:solidFill>
                <a:srgbClr val="FFC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179" name="Freeform 209">
              <a:extLst>
                <a:ext uri="{FF2B5EF4-FFF2-40B4-BE49-F238E27FC236}">
                  <a16:creationId xmlns:a16="http://schemas.microsoft.com/office/drawing/2014/main" id="{C71CE0CF-0EED-403C-A9FF-EFD1294BDEC3}"/>
                </a:ext>
              </a:extLst>
            </p:cNvPr>
            <p:cNvSpPr>
              <a:spLocks/>
            </p:cNvSpPr>
            <p:nvPr/>
          </p:nvSpPr>
          <p:spPr bwMode="auto">
            <a:xfrm>
              <a:off x="3750" y="2146"/>
              <a:ext cx="83" cy="219"/>
            </a:xfrm>
            <a:custGeom>
              <a:avLst/>
              <a:gdLst>
                <a:gd name="T0" fmla="*/ 83 w 83"/>
                <a:gd name="T1" fmla="*/ 219 h 219"/>
                <a:gd name="T2" fmla="*/ 0 w 83"/>
                <a:gd name="T3" fmla="*/ 219 h 219"/>
                <a:gd name="T4" fmla="*/ 0 w 83"/>
                <a:gd name="T5" fmla="*/ 0 h 219"/>
                <a:gd name="T6" fmla="*/ 83 w 83"/>
                <a:gd name="T7" fmla="*/ 0 h 219"/>
              </a:gdLst>
              <a:ahLst/>
              <a:cxnLst>
                <a:cxn ang="0">
                  <a:pos x="T0" y="T1"/>
                </a:cxn>
                <a:cxn ang="0">
                  <a:pos x="T2" y="T3"/>
                </a:cxn>
                <a:cxn ang="0">
                  <a:pos x="T4" y="T5"/>
                </a:cxn>
                <a:cxn ang="0">
                  <a:pos x="T6" y="T7"/>
                </a:cxn>
              </a:cxnLst>
              <a:rect l="0" t="0" r="r" b="b"/>
              <a:pathLst>
                <a:path w="83" h="219">
                  <a:moveTo>
                    <a:pt x="83" y="219"/>
                  </a:moveTo>
                  <a:lnTo>
                    <a:pt x="0" y="219"/>
                  </a:lnTo>
                  <a:lnTo>
                    <a:pt x="0" y="0"/>
                  </a:lnTo>
                  <a:lnTo>
                    <a:pt x="83" y="0"/>
                  </a:lnTo>
                </a:path>
              </a:pathLst>
            </a:custGeom>
            <a:noFill/>
            <a:ln w="15875" cap="flat">
              <a:solidFill>
                <a:srgbClr val="FFC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180" name="Freeform 210">
              <a:extLst>
                <a:ext uri="{FF2B5EF4-FFF2-40B4-BE49-F238E27FC236}">
                  <a16:creationId xmlns:a16="http://schemas.microsoft.com/office/drawing/2014/main" id="{CC24C2C3-4571-4BA0-8DDE-209F2DD33AD0}"/>
                </a:ext>
              </a:extLst>
            </p:cNvPr>
            <p:cNvSpPr>
              <a:spLocks/>
            </p:cNvSpPr>
            <p:nvPr/>
          </p:nvSpPr>
          <p:spPr bwMode="auto">
            <a:xfrm>
              <a:off x="4037" y="2224"/>
              <a:ext cx="47" cy="141"/>
            </a:xfrm>
            <a:custGeom>
              <a:avLst/>
              <a:gdLst>
                <a:gd name="T0" fmla="*/ 0 w 47"/>
                <a:gd name="T1" fmla="*/ 141 h 141"/>
                <a:gd name="T2" fmla="*/ 47 w 47"/>
                <a:gd name="T3" fmla="*/ 141 h 141"/>
                <a:gd name="T4" fmla="*/ 47 w 47"/>
                <a:gd name="T5" fmla="*/ 0 h 141"/>
                <a:gd name="T6" fmla="*/ 0 w 47"/>
                <a:gd name="T7" fmla="*/ 0 h 141"/>
              </a:gdLst>
              <a:ahLst/>
              <a:cxnLst>
                <a:cxn ang="0">
                  <a:pos x="T0" y="T1"/>
                </a:cxn>
                <a:cxn ang="0">
                  <a:pos x="T2" y="T3"/>
                </a:cxn>
                <a:cxn ang="0">
                  <a:pos x="T4" y="T5"/>
                </a:cxn>
                <a:cxn ang="0">
                  <a:pos x="T6" y="T7"/>
                </a:cxn>
              </a:cxnLst>
              <a:rect l="0" t="0" r="r" b="b"/>
              <a:pathLst>
                <a:path w="47" h="141">
                  <a:moveTo>
                    <a:pt x="0" y="141"/>
                  </a:moveTo>
                  <a:lnTo>
                    <a:pt x="47" y="141"/>
                  </a:lnTo>
                  <a:lnTo>
                    <a:pt x="47" y="0"/>
                  </a:lnTo>
                  <a:lnTo>
                    <a:pt x="0" y="0"/>
                  </a:lnTo>
                </a:path>
              </a:pathLst>
            </a:custGeom>
            <a:noFill/>
            <a:ln w="15875" cap="flat">
              <a:solidFill>
                <a:srgbClr val="FFC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181" name="Freeform 211">
              <a:extLst>
                <a:ext uri="{FF2B5EF4-FFF2-40B4-BE49-F238E27FC236}">
                  <a16:creationId xmlns:a16="http://schemas.microsoft.com/office/drawing/2014/main" id="{FC2B99BE-D70F-4BE3-98B7-157729C96FC1}"/>
                </a:ext>
              </a:extLst>
            </p:cNvPr>
            <p:cNvSpPr>
              <a:spLocks/>
            </p:cNvSpPr>
            <p:nvPr/>
          </p:nvSpPr>
          <p:spPr bwMode="auto">
            <a:xfrm>
              <a:off x="3917" y="2312"/>
              <a:ext cx="36" cy="53"/>
            </a:xfrm>
            <a:custGeom>
              <a:avLst/>
              <a:gdLst>
                <a:gd name="T0" fmla="*/ 19 w 19"/>
                <a:gd name="T1" fmla="*/ 28 h 28"/>
                <a:gd name="T2" fmla="*/ 19 w 19"/>
                <a:gd name="T3" fmla="*/ 10 h 28"/>
                <a:gd name="T4" fmla="*/ 9 w 19"/>
                <a:gd name="T5" fmla="*/ 0 h 28"/>
                <a:gd name="T6" fmla="*/ 0 w 19"/>
                <a:gd name="T7" fmla="*/ 10 h 28"/>
                <a:gd name="T8" fmla="*/ 0 w 19"/>
                <a:gd name="T9" fmla="*/ 28 h 28"/>
              </a:gdLst>
              <a:ahLst/>
              <a:cxnLst>
                <a:cxn ang="0">
                  <a:pos x="T0" y="T1"/>
                </a:cxn>
                <a:cxn ang="0">
                  <a:pos x="T2" y="T3"/>
                </a:cxn>
                <a:cxn ang="0">
                  <a:pos x="T4" y="T5"/>
                </a:cxn>
                <a:cxn ang="0">
                  <a:pos x="T6" y="T7"/>
                </a:cxn>
                <a:cxn ang="0">
                  <a:pos x="T8" y="T9"/>
                </a:cxn>
              </a:cxnLst>
              <a:rect l="0" t="0" r="r" b="b"/>
              <a:pathLst>
                <a:path w="19" h="28">
                  <a:moveTo>
                    <a:pt x="19" y="28"/>
                  </a:moveTo>
                  <a:cubicBezTo>
                    <a:pt x="19" y="10"/>
                    <a:pt x="19" y="10"/>
                    <a:pt x="19" y="10"/>
                  </a:cubicBezTo>
                  <a:cubicBezTo>
                    <a:pt x="19" y="5"/>
                    <a:pt x="15" y="0"/>
                    <a:pt x="9" y="0"/>
                  </a:cubicBezTo>
                  <a:cubicBezTo>
                    <a:pt x="4" y="0"/>
                    <a:pt x="0" y="5"/>
                    <a:pt x="0" y="10"/>
                  </a:cubicBezTo>
                  <a:cubicBezTo>
                    <a:pt x="0" y="28"/>
                    <a:pt x="0" y="28"/>
                    <a:pt x="0" y="28"/>
                  </a:cubicBezTo>
                </a:path>
              </a:pathLst>
            </a:custGeom>
            <a:noFill/>
            <a:ln w="15875" cap="flat">
              <a:solidFill>
                <a:srgbClr val="FFC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182" name="Rectangle 212">
              <a:extLst>
                <a:ext uri="{FF2B5EF4-FFF2-40B4-BE49-F238E27FC236}">
                  <a16:creationId xmlns:a16="http://schemas.microsoft.com/office/drawing/2014/main" id="{CCE94382-9BDA-4996-ACE5-FF33B98D586A}"/>
                </a:ext>
              </a:extLst>
            </p:cNvPr>
            <p:cNvSpPr>
              <a:spLocks noChangeArrowheads="1"/>
            </p:cNvSpPr>
            <p:nvPr/>
          </p:nvSpPr>
          <p:spPr bwMode="auto">
            <a:xfrm>
              <a:off x="3888" y="2040"/>
              <a:ext cx="42" cy="31"/>
            </a:xfrm>
            <a:prstGeom prst="rect">
              <a:avLst/>
            </a:prstGeom>
            <a:noFill/>
            <a:ln w="15875" cap="flat">
              <a:solidFill>
                <a:srgbClr val="FFC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183" name="Rectangle 213">
              <a:extLst>
                <a:ext uri="{FF2B5EF4-FFF2-40B4-BE49-F238E27FC236}">
                  <a16:creationId xmlns:a16="http://schemas.microsoft.com/office/drawing/2014/main" id="{1939AF4C-A41F-49A7-B5FF-E5D87ED4F5E2}"/>
                </a:ext>
              </a:extLst>
            </p:cNvPr>
            <p:cNvSpPr>
              <a:spLocks noChangeArrowheads="1"/>
            </p:cNvSpPr>
            <p:nvPr/>
          </p:nvSpPr>
          <p:spPr bwMode="auto">
            <a:xfrm>
              <a:off x="3970" y="2098"/>
              <a:ext cx="15" cy="15"/>
            </a:xfrm>
            <a:prstGeom prst="rect">
              <a:avLst/>
            </a:prstGeom>
            <a:solidFill>
              <a:srgbClr val="FFC000"/>
            </a:solidFill>
            <a:ln w="31750">
              <a:noFill/>
              <a:miter lim="800000"/>
              <a:headEnd/>
              <a:tailEnd/>
            </a:ln>
          </p:spPr>
          <p:txBody>
            <a:bodyPr vert="horz" wrap="square" lIns="91427" tIns="45713" rIns="91427" bIns="45713"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184" name="Rectangle 214">
              <a:extLst>
                <a:ext uri="{FF2B5EF4-FFF2-40B4-BE49-F238E27FC236}">
                  <a16:creationId xmlns:a16="http://schemas.microsoft.com/office/drawing/2014/main" id="{63D9FCE0-DDE7-49D4-B471-5D49661D1809}"/>
                </a:ext>
              </a:extLst>
            </p:cNvPr>
            <p:cNvSpPr>
              <a:spLocks noChangeArrowheads="1"/>
            </p:cNvSpPr>
            <p:nvPr/>
          </p:nvSpPr>
          <p:spPr bwMode="auto">
            <a:xfrm>
              <a:off x="3970" y="2138"/>
              <a:ext cx="15" cy="15"/>
            </a:xfrm>
            <a:prstGeom prst="rect">
              <a:avLst/>
            </a:prstGeom>
            <a:solidFill>
              <a:srgbClr val="FFC000"/>
            </a:solidFill>
            <a:ln w="31750">
              <a:noFill/>
              <a:miter lim="800000"/>
              <a:headEnd/>
              <a:tailEnd/>
            </a:ln>
          </p:spPr>
          <p:txBody>
            <a:bodyPr vert="horz" wrap="square" lIns="91427" tIns="45713" rIns="91427" bIns="45713"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185" name="Rectangle 215">
              <a:extLst>
                <a:ext uri="{FF2B5EF4-FFF2-40B4-BE49-F238E27FC236}">
                  <a16:creationId xmlns:a16="http://schemas.microsoft.com/office/drawing/2014/main" id="{4D5CA8FE-A9B4-4FF8-B9F2-93EEFCF35A18}"/>
                </a:ext>
              </a:extLst>
            </p:cNvPr>
            <p:cNvSpPr>
              <a:spLocks noChangeArrowheads="1"/>
            </p:cNvSpPr>
            <p:nvPr/>
          </p:nvSpPr>
          <p:spPr bwMode="auto">
            <a:xfrm>
              <a:off x="3970" y="2176"/>
              <a:ext cx="15" cy="15"/>
            </a:xfrm>
            <a:prstGeom prst="rect">
              <a:avLst/>
            </a:prstGeom>
            <a:solidFill>
              <a:srgbClr val="FFC000"/>
            </a:solidFill>
            <a:ln w="31750">
              <a:noFill/>
              <a:miter lim="800000"/>
              <a:headEnd/>
              <a:tailEnd/>
            </a:ln>
          </p:spPr>
          <p:txBody>
            <a:bodyPr vert="horz" wrap="square" lIns="91427" tIns="45713" rIns="91427" bIns="45713"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186" name="Rectangle 216">
              <a:extLst>
                <a:ext uri="{FF2B5EF4-FFF2-40B4-BE49-F238E27FC236}">
                  <a16:creationId xmlns:a16="http://schemas.microsoft.com/office/drawing/2014/main" id="{FC0333B4-55F2-4547-A6B2-E851DCBCCC77}"/>
                </a:ext>
              </a:extLst>
            </p:cNvPr>
            <p:cNvSpPr>
              <a:spLocks noChangeArrowheads="1"/>
            </p:cNvSpPr>
            <p:nvPr/>
          </p:nvSpPr>
          <p:spPr bwMode="auto">
            <a:xfrm>
              <a:off x="3970" y="2216"/>
              <a:ext cx="15" cy="16"/>
            </a:xfrm>
            <a:prstGeom prst="rect">
              <a:avLst/>
            </a:prstGeom>
            <a:solidFill>
              <a:srgbClr val="FFC000"/>
            </a:solidFill>
            <a:ln w="31750">
              <a:noFill/>
              <a:miter lim="800000"/>
              <a:headEnd/>
              <a:tailEnd/>
            </a:ln>
          </p:spPr>
          <p:txBody>
            <a:bodyPr vert="horz" wrap="square" lIns="91427" tIns="45713" rIns="91427" bIns="45713"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187" name="Rectangle 217">
              <a:extLst>
                <a:ext uri="{FF2B5EF4-FFF2-40B4-BE49-F238E27FC236}">
                  <a16:creationId xmlns:a16="http://schemas.microsoft.com/office/drawing/2014/main" id="{395A3887-29E2-4701-8F9F-F999211328AD}"/>
                </a:ext>
              </a:extLst>
            </p:cNvPr>
            <p:cNvSpPr>
              <a:spLocks noChangeArrowheads="1"/>
            </p:cNvSpPr>
            <p:nvPr/>
          </p:nvSpPr>
          <p:spPr bwMode="auto">
            <a:xfrm>
              <a:off x="3970" y="2254"/>
              <a:ext cx="15" cy="16"/>
            </a:xfrm>
            <a:prstGeom prst="rect">
              <a:avLst/>
            </a:prstGeom>
            <a:solidFill>
              <a:srgbClr val="FFC000"/>
            </a:solidFill>
            <a:ln w="31750">
              <a:noFill/>
              <a:miter lim="800000"/>
              <a:headEnd/>
              <a:tailEnd/>
            </a:ln>
          </p:spPr>
          <p:txBody>
            <a:bodyPr vert="horz" wrap="square" lIns="91427" tIns="45713" rIns="91427" bIns="45713"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188" name="Rectangle 218">
              <a:extLst>
                <a:ext uri="{FF2B5EF4-FFF2-40B4-BE49-F238E27FC236}">
                  <a16:creationId xmlns:a16="http://schemas.microsoft.com/office/drawing/2014/main" id="{83D97976-8A21-406C-9264-BFFC9FBDBAC4}"/>
                </a:ext>
              </a:extLst>
            </p:cNvPr>
            <p:cNvSpPr>
              <a:spLocks noChangeArrowheads="1"/>
            </p:cNvSpPr>
            <p:nvPr/>
          </p:nvSpPr>
          <p:spPr bwMode="auto">
            <a:xfrm>
              <a:off x="3885" y="2098"/>
              <a:ext cx="15" cy="15"/>
            </a:xfrm>
            <a:prstGeom prst="rect">
              <a:avLst/>
            </a:prstGeom>
            <a:solidFill>
              <a:srgbClr val="FFC000"/>
            </a:solidFill>
            <a:ln w="31750">
              <a:noFill/>
              <a:miter lim="800000"/>
              <a:headEnd/>
              <a:tailEnd/>
            </a:ln>
          </p:spPr>
          <p:txBody>
            <a:bodyPr vert="horz" wrap="square" lIns="91427" tIns="45713" rIns="91427" bIns="45713"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189" name="Rectangle 219">
              <a:extLst>
                <a:ext uri="{FF2B5EF4-FFF2-40B4-BE49-F238E27FC236}">
                  <a16:creationId xmlns:a16="http://schemas.microsoft.com/office/drawing/2014/main" id="{7AAD835B-F8C3-4E19-9FAD-CCF8746533A0}"/>
                </a:ext>
              </a:extLst>
            </p:cNvPr>
            <p:cNvSpPr>
              <a:spLocks noChangeArrowheads="1"/>
            </p:cNvSpPr>
            <p:nvPr/>
          </p:nvSpPr>
          <p:spPr bwMode="auto">
            <a:xfrm>
              <a:off x="3885" y="2138"/>
              <a:ext cx="15" cy="15"/>
            </a:xfrm>
            <a:prstGeom prst="rect">
              <a:avLst/>
            </a:prstGeom>
            <a:solidFill>
              <a:srgbClr val="FFC000"/>
            </a:solidFill>
            <a:ln w="31750">
              <a:noFill/>
              <a:miter lim="800000"/>
              <a:headEnd/>
              <a:tailEnd/>
            </a:ln>
          </p:spPr>
          <p:txBody>
            <a:bodyPr vert="horz" wrap="square" lIns="91427" tIns="45713" rIns="91427" bIns="45713"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190" name="Rectangle 220">
              <a:extLst>
                <a:ext uri="{FF2B5EF4-FFF2-40B4-BE49-F238E27FC236}">
                  <a16:creationId xmlns:a16="http://schemas.microsoft.com/office/drawing/2014/main" id="{6DB1AC4E-BA35-453F-AB21-3723A70AF3E3}"/>
                </a:ext>
              </a:extLst>
            </p:cNvPr>
            <p:cNvSpPr>
              <a:spLocks noChangeArrowheads="1"/>
            </p:cNvSpPr>
            <p:nvPr/>
          </p:nvSpPr>
          <p:spPr bwMode="auto">
            <a:xfrm>
              <a:off x="3885" y="2176"/>
              <a:ext cx="15" cy="15"/>
            </a:xfrm>
            <a:prstGeom prst="rect">
              <a:avLst/>
            </a:prstGeom>
            <a:solidFill>
              <a:srgbClr val="FFC000"/>
            </a:solidFill>
            <a:ln w="31750">
              <a:noFill/>
              <a:miter lim="800000"/>
              <a:headEnd/>
              <a:tailEnd/>
            </a:ln>
          </p:spPr>
          <p:txBody>
            <a:bodyPr vert="horz" wrap="square" lIns="91427" tIns="45713" rIns="91427" bIns="45713"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191" name="Rectangle 221">
              <a:extLst>
                <a:ext uri="{FF2B5EF4-FFF2-40B4-BE49-F238E27FC236}">
                  <a16:creationId xmlns:a16="http://schemas.microsoft.com/office/drawing/2014/main" id="{C0040F20-CFE9-48B2-B1B6-77DCFC1D8011}"/>
                </a:ext>
              </a:extLst>
            </p:cNvPr>
            <p:cNvSpPr>
              <a:spLocks noChangeArrowheads="1"/>
            </p:cNvSpPr>
            <p:nvPr/>
          </p:nvSpPr>
          <p:spPr bwMode="auto">
            <a:xfrm>
              <a:off x="3885" y="2216"/>
              <a:ext cx="15" cy="16"/>
            </a:xfrm>
            <a:prstGeom prst="rect">
              <a:avLst/>
            </a:prstGeom>
            <a:solidFill>
              <a:srgbClr val="FFC000"/>
            </a:solidFill>
            <a:ln w="31750">
              <a:noFill/>
              <a:miter lim="800000"/>
              <a:headEnd/>
              <a:tailEnd/>
            </a:ln>
          </p:spPr>
          <p:txBody>
            <a:bodyPr vert="horz" wrap="square" lIns="91427" tIns="45713" rIns="91427" bIns="45713"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192" name="Rectangle 222">
              <a:extLst>
                <a:ext uri="{FF2B5EF4-FFF2-40B4-BE49-F238E27FC236}">
                  <a16:creationId xmlns:a16="http://schemas.microsoft.com/office/drawing/2014/main" id="{9D842D71-A1A0-4E5B-BCEF-69ED7AAC1C16}"/>
                </a:ext>
              </a:extLst>
            </p:cNvPr>
            <p:cNvSpPr>
              <a:spLocks noChangeArrowheads="1"/>
            </p:cNvSpPr>
            <p:nvPr/>
          </p:nvSpPr>
          <p:spPr bwMode="auto">
            <a:xfrm>
              <a:off x="3885" y="2254"/>
              <a:ext cx="15" cy="16"/>
            </a:xfrm>
            <a:prstGeom prst="rect">
              <a:avLst/>
            </a:prstGeom>
            <a:solidFill>
              <a:srgbClr val="FFC000"/>
            </a:solidFill>
            <a:ln w="31750">
              <a:noFill/>
              <a:miter lim="800000"/>
              <a:headEnd/>
              <a:tailEnd/>
            </a:ln>
          </p:spPr>
          <p:txBody>
            <a:bodyPr vert="horz" wrap="square" lIns="91427" tIns="45713" rIns="91427" bIns="45713"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193" name="Rectangle 223">
              <a:extLst>
                <a:ext uri="{FF2B5EF4-FFF2-40B4-BE49-F238E27FC236}">
                  <a16:creationId xmlns:a16="http://schemas.microsoft.com/office/drawing/2014/main" id="{1CB28BBD-6F50-41BA-AA06-E729A183F091}"/>
                </a:ext>
              </a:extLst>
            </p:cNvPr>
            <p:cNvSpPr>
              <a:spLocks noChangeArrowheads="1"/>
            </p:cNvSpPr>
            <p:nvPr/>
          </p:nvSpPr>
          <p:spPr bwMode="auto">
            <a:xfrm>
              <a:off x="3927" y="2098"/>
              <a:ext cx="15" cy="15"/>
            </a:xfrm>
            <a:prstGeom prst="rect">
              <a:avLst/>
            </a:prstGeom>
            <a:solidFill>
              <a:srgbClr val="FFC000"/>
            </a:solidFill>
            <a:ln w="31750">
              <a:noFill/>
              <a:miter lim="800000"/>
              <a:headEnd/>
              <a:tailEnd/>
            </a:ln>
          </p:spPr>
          <p:txBody>
            <a:bodyPr vert="horz" wrap="square" lIns="91427" tIns="45713" rIns="91427" bIns="45713"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194" name="Rectangle 224">
              <a:extLst>
                <a:ext uri="{FF2B5EF4-FFF2-40B4-BE49-F238E27FC236}">
                  <a16:creationId xmlns:a16="http://schemas.microsoft.com/office/drawing/2014/main" id="{DB49C627-6EA4-485C-903F-6470E3B1E2FC}"/>
                </a:ext>
              </a:extLst>
            </p:cNvPr>
            <p:cNvSpPr>
              <a:spLocks noChangeArrowheads="1"/>
            </p:cNvSpPr>
            <p:nvPr/>
          </p:nvSpPr>
          <p:spPr bwMode="auto">
            <a:xfrm>
              <a:off x="3927" y="2138"/>
              <a:ext cx="15" cy="15"/>
            </a:xfrm>
            <a:prstGeom prst="rect">
              <a:avLst/>
            </a:prstGeom>
            <a:solidFill>
              <a:srgbClr val="FFC000"/>
            </a:solidFill>
            <a:ln w="31750">
              <a:noFill/>
              <a:miter lim="800000"/>
              <a:headEnd/>
              <a:tailEnd/>
            </a:ln>
          </p:spPr>
          <p:txBody>
            <a:bodyPr vert="horz" wrap="square" lIns="91427" tIns="45713" rIns="91427" bIns="45713"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195" name="Rectangle 225">
              <a:extLst>
                <a:ext uri="{FF2B5EF4-FFF2-40B4-BE49-F238E27FC236}">
                  <a16:creationId xmlns:a16="http://schemas.microsoft.com/office/drawing/2014/main" id="{E2340322-C9DD-4231-BBD3-D2F3C9145F2F}"/>
                </a:ext>
              </a:extLst>
            </p:cNvPr>
            <p:cNvSpPr>
              <a:spLocks noChangeArrowheads="1"/>
            </p:cNvSpPr>
            <p:nvPr/>
          </p:nvSpPr>
          <p:spPr bwMode="auto">
            <a:xfrm>
              <a:off x="3927" y="2176"/>
              <a:ext cx="15" cy="15"/>
            </a:xfrm>
            <a:prstGeom prst="rect">
              <a:avLst/>
            </a:prstGeom>
            <a:solidFill>
              <a:srgbClr val="FFC000"/>
            </a:solidFill>
            <a:ln w="31750">
              <a:noFill/>
              <a:miter lim="800000"/>
              <a:headEnd/>
              <a:tailEnd/>
            </a:ln>
          </p:spPr>
          <p:txBody>
            <a:bodyPr vert="horz" wrap="square" lIns="91427" tIns="45713" rIns="91427" bIns="45713"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196" name="Rectangle 226">
              <a:extLst>
                <a:ext uri="{FF2B5EF4-FFF2-40B4-BE49-F238E27FC236}">
                  <a16:creationId xmlns:a16="http://schemas.microsoft.com/office/drawing/2014/main" id="{433F8422-B566-41C1-AAF6-0B225DCF9FA8}"/>
                </a:ext>
              </a:extLst>
            </p:cNvPr>
            <p:cNvSpPr>
              <a:spLocks noChangeArrowheads="1"/>
            </p:cNvSpPr>
            <p:nvPr/>
          </p:nvSpPr>
          <p:spPr bwMode="auto">
            <a:xfrm>
              <a:off x="3927" y="2216"/>
              <a:ext cx="15" cy="16"/>
            </a:xfrm>
            <a:prstGeom prst="rect">
              <a:avLst/>
            </a:prstGeom>
            <a:solidFill>
              <a:srgbClr val="FFC000"/>
            </a:solidFill>
            <a:ln w="31750">
              <a:noFill/>
              <a:miter lim="800000"/>
              <a:headEnd/>
              <a:tailEnd/>
            </a:ln>
          </p:spPr>
          <p:txBody>
            <a:bodyPr vert="horz" wrap="square" lIns="91427" tIns="45713" rIns="91427" bIns="45713"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197" name="Rectangle 227">
              <a:extLst>
                <a:ext uri="{FF2B5EF4-FFF2-40B4-BE49-F238E27FC236}">
                  <a16:creationId xmlns:a16="http://schemas.microsoft.com/office/drawing/2014/main" id="{C5DADAD4-A506-48DB-AF5B-0B51D9147ED1}"/>
                </a:ext>
              </a:extLst>
            </p:cNvPr>
            <p:cNvSpPr>
              <a:spLocks noChangeArrowheads="1"/>
            </p:cNvSpPr>
            <p:nvPr/>
          </p:nvSpPr>
          <p:spPr bwMode="auto">
            <a:xfrm>
              <a:off x="3927" y="2254"/>
              <a:ext cx="15" cy="16"/>
            </a:xfrm>
            <a:prstGeom prst="rect">
              <a:avLst/>
            </a:prstGeom>
            <a:solidFill>
              <a:srgbClr val="FFC000"/>
            </a:solidFill>
            <a:ln w="31750">
              <a:noFill/>
              <a:miter lim="800000"/>
              <a:headEnd/>
              <a:tailEnd/>
            </a:ln>
          </p:spPr>
          <p:txBody>
            <a:bodyPr vert="horz" wrap="square" lIns="91427" tIns="45713" rIns="91427" bIns="45713"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198" name="Rectangle 228">
              <a:extLst>
                <a:ext uri="{FF2B5EF4-FFF2-40B4-BE49-F238E27FC236}">
                  <a16:creationId xmlns:a16="http://schemas.microsoft.com/office/drawing/2014/main" id="{C55A85A5-C86D-4425-BCE6-12105DAE6BFF}"/>
                </a:ext>
              </a:extLst>
            </p:cNvPr>
            <p:cNvSpPr>
              <a:spLocks noChangeArrowheads="1"/>
            </p:cNvSpPr>
            <p:nvPr/>
          </p:nvSpPr>
          <p:spPr bwMode="auto">
            <a:xfrm>
              <a:off x="3776" y="2176"/>
              <a:ext cx="15" cy="15"/>
            </a:xfrm>
            <a:prstGeom prst="rect">
              <a:avLst/>
            </a:prstGeom>
            <a:solidFill>
              <a:srgbClr val="FFC000"/>
            </a:solidFill>
            <a:ln w="31750">
              <a:noFill/>
              <a:miter lim="800000"/>
              <a:headEnd/>
              <a:tailEnd/>
            </a:ln>
          </p:spPr>
          <p:txBody>
            <a:bodyPr vert="horz" wrap="square" lIns="91427" tIns="45713" rIns="91427" bIns="45713"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199" name="Rectangle 229">
              <a:extLst>
                <a:ext uri="{FF2B5EF4-FFF2-40B4-BE49-F238E27FC236}">
                  <a16:creationId xmlns:a16="http://schemas.microsoft.com/office/drawing/2014/main" id="{5BEAA1C3-A5C2-4D54-8BE4-7302CB245C83}"/>
                </a:ext>
              </a:extLst>
            </p:cNvPr>
            <p:cNvSpPr>
              <a:spLocks noChangeArrowheads="1"/>
            </p:cNvSpPr>
            <p:nvPr/>
          </p:nvSpPr>
          <p:spPr bwMode="auto">
            <a:xfrm>
              <a:off x="3776" y="2216"/>
              <a:ext cx="15" cy="16"/>
            </a:xfrm>
            <a:prstGeom prst="rect">
              <a:avLst/>
            </a:prstGeom>
            <a:solidFill>
              <a:srgbClr val="FFC000"/>
            </a:solidFill>
            <a:ln w="31750">
              <a:noFill/>
              <a:miter lim="800000"/>
              <a:headEnd/>
              <a:tailEnd/>
            </a:ln>
          </p:spPr>
          <p:txBody>
            <a:bodyPr vert="horz" wrap="square" lIns="91427" tIns="45713" rIns="91427" bIns="45713"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200" name="Rectangle 230">
              <a:extLst>
                <a:ext uri="{FF2B5EF4-FFF2-40B4-BE49-F238E27FC236}">
                  <a16:creationId xmlns:a16="http://schemas.microsoft.com/office/drawing/2014/main" id="{E32B04B9-A10D-4733-AC17-97EFA708F54F}"/>
                </a:ext>
              </a:extLst>
            </p:cNvPr>
            <p:cNvSpPr>
              <a:spLocks noChangeArrowheads="1"/>
            </p:cNvSpPr>
            <p:nvPr/>
          </p:nvSpPr>
          <p:spPr bwMode="auto">
            <a:xfrm>
              <a:off x="3776" y="2254"/>
              <a:ext cx="15" cy="16"/>
            </a:xfrm>
            <a:prstGeom prst="rect">
              <a:avLst/>
            </a:prstGeom>
            <a:solidFill>
              <a:srgbClr val="FFC000"/>
            </a:solidFill>
            <a:ln w="31750">
              <a:noFill/>
              <a:miter lim="800000"/>
              <a:headEnd/>
              <a:tailEnd/>
            </a:ln>
          </p:spPr>
          <p:txBody>
            <a:bodyPr vert="horz" wrap="square" lIns="91427" tIns="45713" rIns="91427" bIns="45713"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201" name="Rectangle 231">
              <a:extLst>
                <a:ext uri="{FF2B5EF4-FFF2-40B4-BE49-F238E27FC236}">
                  <a16:creationId xmlns:a16="http://schemas.microsoft.com/office/drawing/2014/main" id="{8E3C412D-A3BD-4BAD-BC7A-4E73697BE422}"/>
                </a:ext>
              </a:extLst>
            </p:cNvPr>
            <p:cNvSpPr>
              <a:spLocks noChangeArrowheads="1"/>
            </p:cNvSpPr>
            <p:nvPr/>
          </p:nvSpPr>
          <p:spPr bwMode="auto">
            <a:xfrm>
              <a:off x="3818" y="2176"/>
              <a:ext cx="15" cy="15"/>
            </a:xfrm>
            <a:prstGeom prst="rect">
              <a:avLst/>
            </a:prstGeom>
            <a:solidFill>
              <a:srgbClr val="FFC000"/>
            </a:solidFill>
            <a:ln w="31750">
              <a:noFill/>
              <a:miter lim="800000"/>
              <a:headEnd/>
              <a:tailEnd/>
            </a:ln>
          </p:spPr>
          <p:txBody>
            <a:bodyPr vert="horz" wrap="square" lIns="91427" tIns="45713" rIns="91427" bIns="45713"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202" name="Rectangle 232">
              <a:extLst>
                <a:ext uri="{FF2B5EF4-FFF2-40B4-BE49-F238E27FC236}">
                  <a16:creationId xmlns:a16="http://schemas.microsoft.com/office/drawing/2014/main" id="{992340FE-4786-47C2-9C3C-FA2E26477A97}"/>
                </a:ext>
              </a:extLst>
            </p:cNvPr>
            <p:cNvSpPr>
              <a:spLocks noChangeArrowheads="1"/>
            </p:cNvSpPr>
            <p:nvPr/>
          </p:nvSpPr>
          <p:spPr bwMode="auto">
            <a:xfrm>
              <a:off x="3818" y="2216"/>
              <a:ext cx="15" cy="16"/>
            </a:xfrm>
            <a:prstGeom prst="rect">
              <a:avLst/>
            </a:prstGeom>
            <a:solidFill>
              <a:srgbClr val="FFC000"/>
            </a:solidFill>
            <a:ln w="31750">
              <a:noFill/>
              <a:miter lim="800000"/>
              <a:headEnd/>
              <a:tailEnd/>
            </a:ln>
          </p:spPr>
          <p:txBody>
            <a:bodyPr vert="horz" wrap="square" lIns="91427" tIns="45713" rIns="91427" bIns="45713"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203" name="Rectangle 233">
              <a:extLst>
                <a:ext uri="{FF2B5EF4-FFF2-40B4-BE49-F238E27FC236}">
                  <a16:creationId xmlns:a16="http://schemas.microsoft.com/office/drawing/2014/main" id="{BBE3C339-98C9-4621-8074-E72984137581}"/>
                </a:ext>
              </a:extLst>
            </p:cNvPr>
            <p:cNvSpPr>
              <a:spLocks noChangeArrowheads="1"/>
            </p:cNvSpPr>
            <p:nvPr/>
          </p:nvSpPr>
          <p:spPr bwMode="auto">
            <a:xfrm>
              <a:off x="3818" y="2254"/>
              <a:ext cx="15" cy="16"/>
            </a:xfrm>
            <a:prstGeom prst="rect">
              <a:avLst/>
            </a:prstGeom>
            <a:solidFill>
              <a:srgbClr val="FFC000"/>
            </a:solidFill>
            <a:ln w="31750">
              <a:noFill/>
              <a:miter lim="800000"/>
              <a:headEnd/>
              <a:tailEnd/>
            </a:ln>
          </p:spPr>
          <p:txBody>
            <a:bodyPr vert="horz" wrap="square" lIns="91427" tIns="45713" rIns="91427" bIns="45713"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204" name="Rectangle 234">
              <a:extLst>
                <a:ext uri="{FF2B5EF4-FFF2-40B4-BE49-F238E27FC236}">
                  <a16:creationId xmlns:a16="http://schemas.microsoft.com/office/drawing/2014/main" id="{EFC7374F-B5AE-4E6B-8B09-E39A8051B96C}"/>
                </a:ext>
              </a:extLst>
            </p:cNvPr>
            <p:cNvSpPr>
              <a:spLocks noChangeArrowheads="1"/>
            </p:cNvSpPr>
            <p:nvPr/>
          </p:nvSpPr>
          <p:spPr bwMode="auto">
            <a:xfrm>
              <a:off x="3776" y="2295"/>
              <a:ext cx="15" cy="15"/>
            </a:xfrm>
            <a:prstGeom prst="rect">
              <a:avLst/>
            </a:prstGeom>
            <a:solidFill>
              <a:srgbClr val="FFC000"/>
            </a:solidFill>
            <a:ln w="31750">
              <a:noFill/>
              <a:miter lim="800000"/>
              <a:headEnd/>
              <a:tailEnd/>
            </a:ln>
          </p:spPr>
          <p:txBody>
            <a:bodyPr vert="horz" wrap="square" lIns="91427" tIns="45713" rIns="91427" bIns="45713"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205" name="Rectangle 235">
              <a:extLst>
                <a:ext uri="{FF2B5EF4-FFF2-40B4-BE49-F238E27FC236}">
                  <a16:creationId xmlns:a16="http://schemas.microsoft.com/office/drawing/2014/main" id="{81460AA1-C5FF-4AE5-AEA0-8A80AA2D965B}"/>
                </a:ext>
              </a:extLst>
            </p:cNvPr>
            <p:cNvSpPr>
              <a:spLocks noChangeArrowheads="1"/>
            </p:cNvSpPr>
            <p:nvPr/>
          </p:nvSpPr>
          <p:spPr bwMode="auto">
            <a:xfrm>
              <a:off x="3818" y="2295"/>
              <a:ext cx="15" cy="15"/>
            </a:xfrm>
            <a:prstGeom prst="rect">
              <a:avLst/>
            </a:prstGeom>
            <a:solidFill>
              <a:srgbClr val="FFC000"/>
            </a:solidFill>
            <a:ln w="31750">
              <a:noFill/>
              <a:miter lim="800000"/>
              <a:headEnd/>
              <a:tailEnd/>
            </a:ln>
          </p:spPr>
          <p:txBody>
            <a:bodyPr vert="horz" wrap="square" lIns="91427" tIns="45713" rIns="91427" bIns="45713"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grpSp>
      <p:pic>
        <p:nvPicPr>
          <p:cNvPr id="206" name="Picture 205">
            <a:extLst>
              <a:ext uri="{FF2B5EF4-FFF2-40B4-BE49-F238E27FC236}">
                <a16:creationId xmlns:a16="http://schemas.microsoft.com/office/drawing/2014/main" id="{689C4693-560F-4EE6-AE16-917C55283A8B}"/>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504244" y="2657916"/>
            <a:ext cx="985927" cy="652657"/>
          </a:xfrm>
          <a:prstGeom prst="rect">
            <a:avLst/>
          </a:prstGeom>
        </p:spPr>
      </p:pic>
      <p:sp>
        <p:nvSpPr>
          <p:cNvPr id="207" name="Rectangle 206">
            <a:extLst>
              <a:ext uri="{FF2B5EF4-FFF2-40B4-BE49-F238E27FC236}">
                <a16:creationId xmlns:a16="http://schemas.microsoft.com/office/drawing/2014/main" id="{F36F49BF-6955-4204-9085-A169E0125C5A}"/>
              </a:ext>
            </a:extLst>
          </p:cNvPr>
          <p:cNvSpPr/>
          <p:nvPr/>
        </p:nvSpPr>
        <p:spPr>
          <a:xfrm>
            <a:off x="4262918" y="4723786"/>
            <a:ext cx="3657081" cy="457135"/>
          </a:xfrm>
          <a:prstGeom prst="rect">
            <a:avLst/>
          </a:prstGeom>
          <a:solidFill>
            <a:sysClr val="window" lastClr="FFFFFF">
              <a:lumMod val="85000"/>
            </a:sysClr>
          </a:solidFill>
          <a:ln w="12700" cap="flat" cmpd="sng" algn="ctr">
            <a:solidFill>
              <a:sysClr val="windowText" lastClr="000000"/>
            </a:solidFill>
            <a:prstDash val="solid"/>
            <a:miter lim="800000"/>
          </a:ln>
          <a:effectLst/>
        </p:spPr>
        <p:txBody>
          <a:bodyPr lIns="182854" rtlCol="0" anchor="ct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1600" b="0" i="0" u="none" strike="noStrike" kern="0" cap="none" spc="-50" normalizeH="0" baseline="0" noProof="0" dirty="0">
                <a:ln>
                  <a:noFill/>
                </a:ln>
                <a:solidFill>
                  <a:prstClr val="black"/>
                </a:solidFill>
                <a:effectLst/>
                <a:uLnTx/>
                <a:uFillTx/>
                <a:latin typeface="Segoe UI Semibold" panose="020B0702040204020203" pitchFamily="34" charset="0"/>
                <a:ea typeface="+mn-ea"/>
                <a:cs typeface="Segoe UI Semibold" panose="020B0702040204020203" pitchFamily="34" charset="0"/>
              </a:rPr>
              <a:t>Easy to administer</a:t>
            </a:r>
          </a:p>
        </p:txBody>
      </p:sp>
      <p:sp>
        <p:nvSpPr>
          <p:cNvPr id="208" name="Rectangle 207">
            <a:extLst>
              <a:ext uri="{FF2B5EF4-FFF2-40B4-BE49-F238E27FC236}">
                <a16:creationId xmlns:a16="http://schemas.microsoft.com/office/drawing/2014/main" id="{77D117D9-498C-4AA1-8FC2-39707E25F0AC}"/>
              </a:ext>
            </a:extLst>
          </p:cNvPr>
          <p:cNvSpPr/>
          <p:nvPr/>
        </p:nvSpPr>
        <p:spPr>
          <a:xfrm>
            <a:off x="4537198" y="5189093"/>
            <a:ext cx="3382800" cy="1599973"/>
          </a:xfrm>
          <a:prstGeom prst="rect">
            <a:avLst/>
          </a:prstGeom>
        </p:spPr>
        <p:txBody>
          <a:bodyPr wrap="square" lIns="109712" tIns="146284" rIns="91427" bIns="0">
            <a:noAutofit/>
          </a:bodyPr>
          <a:lstStyle/>
          <a:p>
            <a:pPr marL="0" marR="0" lvl="0" indent="0" algn="l" defTabSz="914400" eaLnBrk="1" fontAlgn="auto" latinLnBrk="0" hangingPunct="1">
              <a:lnSpc>
                <a:spcPct val="100000"/>
              </a:lnSpc>
              <a:spcBef>
                <a:spcPts val="600"/>
              </a:spcBef>
              <a:spcAft>
                <a:spcPts val="0"/>
              </a:spcAft>
              <a:buClrTx/>
              <a:buSzTx/>
              <a:buFontTx/>
              <a:buNone/>
              <a:tabLst/>
              <a:defRPr/>
            </a:pPr>
            <a:r>
              <a:rPr kumimoji="0" lang="en-US" sz="1400" b="0" i="0" u="none" strike="noStrike" kern="0" cap="none" spc="0" normalizeH="0" baseline="0" noProof="0" dirty="0">
                <a:ln>
                  <a:noFill/>
                </a:ln>
                <a:solidFill>
                  <a:srgbClr val="353535"/>
                </a:solidFill>
                <a:effectLst/>
                <a:uLnTx/>
                <a:uFillTx/>
              </a:rPr>
              <a:t>No additional on-premise infrastructure</a:t>
            </a:r>
            <a:br>
              <a:rPr kumimoji="0" lang="en-US" sz="1400" b="0" i="0" u="none" strike="noStrike" kern="0" cap="none" spc="0" normalizeH="0" baseline="0" noProof="0" dirty="0">
                <a:ln>
                  <a:noFill/>
                </a:ln>
                <a:solidFill>
                  <a:srgbClr val="353535"/>
                </a:solidFill>
                <a:effectLst/>
                <a:uLnTx/>
                <a:uFillTx/>
              </a:rPr>
            </a:br>
            <a:endParaRPr kumimoji="0" lang="en-US" sz="1400" b="0" i="0" u="none" strike="noStrike" kern="0" cap="none" spc="0" normalizeH="0" baseline="0" noProof="0" dirty="0">
              <a:ln>
                <a:noFill/>
              </a:ln>
              <a:solidFill>
                <a:srgbClr val="353535"/>
              </a:solidFill>
              <a:effectLst/>
              <a:uLnTx/>
              <a:uFillTx/>
            </a:endParaRPr>
          </a:p>
          <a:p>
            <a:pPr marL="0" marR="0" lvl="0" indent="0" algn="l" defTabSz="914400" eaLnBrk="1" fontAlgn="auto" latinLnBrk="0" hangingPunct="1">
              <a:lnSpc>
                <a:spcPct val="100000"/>
              </a:lnSpc>
              <a:spcBef>
                <a:spcPts val="600"/>
              </a:spcBef>
              <a:spcAft>
                <a:spcPts val="0"/>
              </a:spcAft>
              <a:buClrTx/>
              <a:buSzTx/>
              <a:buFontTx/>
              <a:buNone/>
              <a:tabLst/>
              <a:defRPr/>
            </a:pPr>
            <a:r>
              <a:rPr kumimoji="0" lang="en-US" sz="1400" b="0" i="0" u="none" strike="noStrike" kern="0" cap="none" spc="0" normalizeH="0" baseline="0" noProof="0" dirty="0">
                <a:ln>
                  <a:noFill/>
                </a:ln>
                <a:solidFill>
                  <a:srgbClr val="353535"/>
                </a:solidFill>
                <a:effectLst/>
                <a:uLnTx/>
                <a:uFillTx/>
              </a:rPr>
              <a:t>Register non-Windows 10 devices without AD FS</a:t>
            </a:r>
          </a:p>
        </p:txBody>
      </p:sp>
      <p:sp>
        <p:nvSpPr>
          <p:cNvPr id="209" name="Rectangle 208">
            <a:extLst>
              <a:ext uri="{FF2B5EF4-FFF2-40B4-BE49-F238E27FC236}">
                <a16:creationId xmlns:a16="http://schemas.microsoft.com/office/drawing/2014/main" id="{8865D6FB-5C96-4EB2-818E-BD668307CF54}"/>
              </a:ext>
            </a:extLst>
          </p:cNvPr>
          <p:cNvSpPr/>
          <p:nvPr/>
        </p:nvSpPr>
        <p:spPr>
          <a:xfrm>
            <a:off x="8073482" y="4723786"/>
            <a:ext cx="3657081" cy="457135"/>
          </a:xfrm>
          <a:prstGeom prst="rect">
            <a:avLst/>
          </a:prstGeom>
          <a:solidFill>
            <a:sysClr val="window" lastClr="FFFFFF">
              <a:lumMod val="85000"/>
            </a:sysClr>
          </a:solidFill>
          <a:ln w="12700" cap="flat" cmpd="sng" algn="ctr">
            <a:solidFill>
              <a:sysClr val="windowText" lastClr="000000"/>
            </a:solidFill>
            <a:prstDash val="solid"/>
            <a:miter lim="800000"/>
          </a:ln>
          <a:effectLst/>
        </p:spPr>
        <p:txBody>
          <a:bodyPr lIns="182854" rtlCol="0" anchor="ct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1600" b="0" i="0" u="none" strike="noStrike" kern="0" cap="none" spc="-50" normalizeH="0" baseline="0" noProof="0" dirty="0">
                <a:ln>
                  <a:noFill/>
                </a:ln>
                <a:solidFill>
                  <a:prstClr val="black"/>
                </a:solidFill>
                <a:effectLst/>
                <a:uLnTx/>
                <a:uFillTx/>
                <a:latin typeface="Segoe UI Semibold" panose="020B0702040204020203" pitchFamily="34" charset="0"/>
                <a:ea typeface="+mn-ea"/>
                <a:cs typeface="Segoe UI Semibold" panose="020B0702040204020203" pitchFamily="34" charset="0"/>
              </a:rPr>
              <a:t>Great user experience</a:t>
            </a:r>
          </a:p>
        </p:txBody>
      </p:sp>
      <p:sp>
        <p:nvSpPr>
          <p:cNvPr id="210" name="Rectangle 209">
            <a:extLst>
              <a:ext uri="{FF2B5EF4-FFF2-40B4-BE49-F238E27FC236}">
                <a16:creationId xmlns:a16="http://schemas.microsoft.com/office/drawing/2014/main" id="{354523E8-E17E-43A0-A9B7-BA7618167064}"/>
              </a:ext>
            </a:extLst>
          </p:cNvPr>
          <p:cNvSpPr/>
          <p:nvPr/>
        </p:nvSpPr>
        <p:spPr>
          <a:xfrm>
            <a:off x="8347762" y="5189093"/>
            <a:ext cx="3382800" cy="1599973"/>
          </a:xfrm>
          <a:prstGeom prst="rect">
            <a:avLst/>
          </a:prstGeom>
        </p:spPr>
        <p:txBody>
          <a:bodyPr wrap="square" lIns="109712" tIns="146284" rIns="91427" bIns="0">
            <a:noAutofit/>
          </a:bodyPr>
          <a:lstStyle/>
          <a:p>
            <a:pPr marL="0" marR="0" lvl="4" indent="0" algn="l" defTabSz="914400" eaLnBrk="1" fontAlgn="auto" latinLnBrk="0" hangingPunct="1">
              <a:lnSpc>
                <a:spcPct val="100000"/>
              </a:lnSpc>
              <a:spcBef>
                <a:spcPts val="600"/>
              </a:spcBef>
              <a:spcAft>
                <a:spcPts val="0"/>
              </a:spcAft>
              <a:buClrTx/>
              <a:buSzTx/>
              <a:buFontTx/>
              <a:buNone/>
              <a:tabLst/>
              <a:defRPr/>
            </a:pPr>
            <a:r>
              <a:rPr kumimoji="0" lang="en-US" sz="1400" b="0" i="0" u="none" strike="noStrike" kern="0" cap="none" spc="0" normalizeH="0" baseline="0" noProof="0" dirty="0">
                <a:ln>
                  <a:noFill/>
                </a:ln>
                <a:solidFill>
                  <a:srgbClr val="353535"/>
                </a:solidFill>
                <a:effectLst/>
                <a:uLnTx/>
                <a:uFillTx/>
              </a:rPr>
              <a:t>SSO experience from domain-joined devices within your corpnet</a:t>
            </a:r>
          </a:p>
        </p:txBody>
      </p:sp>
      <p:sp>
        <p:nvSpPr>
          <p:cNvPr id="211" name="Rectangle 210">
            <a:extLst>
              <a:ext uri="{FF2B5EF4-FFF2-40B4-BE49-F238E27FC236}">
                <a16:creationId xmlns:a16="http://schemas.microsoft.com/office/drawing/2014/main" id="{CA1AA7ED-8CE2-4EDA-98BA-58A80D66D4FB}"/>
              </a:ext>
            </a:extLst>
          </p:cNvPr>
          <p:cNvSpPr/>
          <p:nvPr/>
        </p:nvSpPr>
        <p:spPr>
          <a:xfrm>
            <a:off x="452352" y="4723786"/>
            <a:ext cx="3657081" cy="457135"/>
          </a:xfrm>
          <a:prstGeom prst="rect">
            <a:avLst/>
          </a:prstGeom>
          <a:solidFill>
            <a:sysClr val="window" lastClr="FFFFFF">
              <a:lumMod val="85000"/>
            </a:sysClr>
          </a:solidFill>
          <a:ln w="12700" cap="flat" cmpd="sng" algn="ctr">
            <a:solidFill>
              <a:sysClr val="windowText" lastClr="000000"/>
            </a:solidFill>
            <a:prstDash val="solid"/>
            <a:miter lim="800000"/>
          </a:ln>
          <a:effectLst/>
        </p:spPr>
        <p:txBody>
          <a:bodyPr lIns="182854" rtlCol="0" anchor="ct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1600" b="0" i="0" u="none" strike="noStrike" kern="0" cap="none" spc="-50" normalizeH="0" baseline="0" noProof="0" dirty="0">
                <a:ln>
                  <a:noFill/>
                </a:ln>
                <a:solidFill>
                  <a:prstClr val="black"/>
                </a:solidFill>
                <a:effectLst/>
                <a:uLnTx/>
                <a:uFillTx/>
                <a:latin typeface="Segoe UI Semibold" panose="020B0702040204020203" pitchFamily="34" charset="0"/>
                <a:ea typeface="+mn-ea"/>
                <a:cs typeface="Segoe UI Semibold" panose="020B0702040204020203" pitchFamily="34" charset="0"/>
              </a:rPr>
              <a:t>Easy to integrate</a:t>
            </a:r>
          </a:p>
        </p:txBody>
      </p:sp>
      <p:sp>
        <p:nvSpPr>
          <p:cNvPr id="212" name="Rectangle 211">
            <a:extLst>
              <a:ext uri="{FF2B5EF4-FFF2-40B4-BE49-F238E27FC236}">
                <a16:creationId xmlns:a16="http://schemas.microsoft.com/office/drawing/2014/main" id="{E3ADE286-7B98-4566-B1B0-B83413FD1802}"/>
              </a:ext>
            </a:extLst>
          </p:cNvPr>
          <p:cNvSpPr/>
          <p:nvPr/>
        </p:nvSpPr>
        <p:spPr>
          <a:xfrm>
            <a:off x="726633" y="5189093"/>
            <a:ext cx="3382800" cy="1599973"/>
          </a:xfrm>
          <a:prstGeom prst="rect">
            <a:avLst/>
          </a:prstGeom>
        </p:spPr>
        <p:txBody>
          <a:bodyPr wrap="square" lIns="109712" tIns="146284" rIns="91427" bIns="0">
            <a:noAutofit/>
          </a:bodyPr>
          <a:lstStyle/>
          <a:p>
            <a:pPr marL="0" marR="0" lvl="0" indent="0" algn="l" defTabSz="914400" eaLnBrk="1" fontAlgn="auto" latinLnBrk="0" hangingPunct="1">
              <a:lnSpc>
                <a:spcPct val="100000"/>
              </a:lnSpc>
              <a:spcBef>
                <a:spcPts val="600"/>
              </a:spcBef>
              <a:spcAft>
                <a:spcPts val="0"/>
              </a:spcAft>
              <a:buClrTx/>
              <a:buSzTx/>
              <a:buFontTx/>
              <a:buNone/>
              <a:tabLst/>
              <a:defRPr/>
            </a:pPr>
            <a:r>
              <a:rPr kumimoji="0" lang="en-US" sz="1400" b="0" i="0" u="none" strike="noStrike" kern="0" cap="none" spc="0" normalizeH="0" baseline="0" noProof="0" dirty="0">
                <a:ln>
                  <a:noFill/>
                </a:ln>
                <a:solidFill>
                  <a:srgbClr val="353535"/>
                </a:solidFill>
                <a:effectLst/>
                <a:uLnTx/>
                <a:uFillTx/>
              </a:rPr>
              <a:t>Works with Password Hash Sync and Pass-through Authentication</a:t>
            </a:r>
          </a:p>
          <a:p>
            <a:pPr marL="0" marR="0" lvl="0" indent="0" algn="l" defTabSz="914400" eaLnBrk="1" fontAlgn="auto" latinLnBrk="0" hangingPunct="1">
              <a:lnSpc>
                <a:spcPct val="100000"/>
              </a:lnSpc>
              <a:spcBef>
                <a:spcPts val="600"/>
              </a:spcBef>
              <a:spcAft>
                <a:spcPts val="0"/>
              </a:spcAft>
              <a:buClrTx/>
              <a:buSzTx/>
              <a:buFontTx/>
              <a:buNone/>
              <a:tabLst/>
              <a:defRPr/>
            </a:pPr>
            <a:endParaRPr kumimoji="0" lang="en-US" sz="1400" b="0" i="0" u="none" strike="noStrike" kern="0" cap="none" spc="0" normalizeH="0" baseline="0" noProof="0" dirty="0">
              <a:ln>
                <a:noFill/>
              </a:ln>
              <a:solidFill>
                <a:srgbClr val="353535"/>
              </a:solidFill>
              <a:effectLst/>
              <a:uLnTx/>
              <a:uFillTx/>
            </a:endParaRPr>
          </a:p>
          <a:p>
            <a:pPr marL="0" marR="0" lvl="0" indent="0" algn="l" defTabSz="914400" eaLnBrk="1" fontAlgn="auto" latinLnBrk="0" hangingPunct="1">
              <a:lnSpc>
                <a:spcPct val="100000"/>
              </a:lnSpc>
              <a:spcBef>
                <a:spcPts val="600"/>
              </a:spcBef>
              <a:spcAft>
                <a:spcPts val="0"/>
              </a:spcAft>
              <a:buClrTx/>
              <a:buSzTx/>
              <a:buFontTx/>
              <a:buNone/>
              <a:tabLst/>
              <a:defRPr/>
            </a:pPr>
            <a:r>
              <a:rPr kumimoji="0" lang="en-US" sz="1400" b="0" i="0" u="none" strike="noStrike" kern="0" cap="none" spc="0" normalizeH="0" baseline="0" noProof="0" dirty="0">
                <a:ln>
                  <a:noFill/>
                </a:ln>
                <a:solidFill>
                  <a:srgbClr val="353535"/>
                </a:solidFill>
                <a:effectLst/>
                <a:uLnTx/>
                <a:uFillTx/>
              </a:rPr>
              <a:t>Supports Alternate Login ID</a:t>
            </a:r>
          </a:p>
        </p:txBody>
      </p:sp>
      <p:sp>
        <p:nvSpPr>
          <p:cNvPr id="213" name="arrow_15">
            <a:extLst>
              <a:ext uri="{FF2B5EF4-FFF2-40B4-BE49-F238E27FC236}">
                <a16:creationId xmlns:a16="http://schemas.microsoft.com/office/drawing/2014/main" id="{D95CB0B0-BE4F-4965-88E9-2F5680C49D96}"/>
              </a:ext>
            </a:extLst>
          </p:cNvPr>
          <p:cNvSpPr>
            <a:spLocks noChangeAspect="1" noEditPoints="1"/>
          </p:cNvSpPr>
          <p:nvPr/>
        </p:nvSpPr>
        <p:spPr bwMode="auto">
          <a:xfrm>
            <a:off x="452352" y="5313698"/>
            <a:ext cx="274281" cy="273034"/>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9525" cap="sq">
            <a:solidFill>
              <a:srgbClr val="FFC000"/>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gradFill>
                <a:gsLst>
                  <a:gs pos="0">
                    <a:srgbClr val="505050"/>
                  </a:gs>
                  <a:gs pos="100000">
                    <a:srgbClr val="505050"/>
                  </a:gs>
                </a:gsLst>
                <a:lin ang="5400000" scaled="1"/>
              </a:gradFill>
              <a:effectLst/>
              <a:uLnTx/>
              <a:uFillTx/>
              <a:latin typeface="Calibri" panose="020F0502020204030204"/>
            </a:endParaRPr>
          </a:p>
        </p:txBody>
      </p:sp>
      <p:sp>
        <p:nvSpPr>
          <p:cNvPr id="214" name="arrow_15">
            <a:extLst>
              <a:ext uri="{FF2B5EF4-FFF2-40B4-BE49-F238E27FC236}">
                <a16:creationId xmlns:a16="http://schemas.microsoft.com/office/drawing/2014/main" id="{AE071165-80DA-4A1C-9063-7BA67F88EE0A}"/>
              </a:ext>
            </a:extLst>
          </p:cNvPr>
          <p:cNvSpPr>
            <a:spLocks noChangeAspect="1" noEditPoints="1"/>
          </p:cNvSpPr>
          <p:nvPr/>
        </p:nvSpPr>
        <p:spPr bwMode="auto">
          <a:xfrm>
            <a:off x="452352" y="6046800"/>
            <a:ext cx="274281" cy="273034"/>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9525" cap="sq">
            <a:solidFill>
              <a:srgbClr val="FFC000"/>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gradFill>
                <a:gsLst>
                  <a:gs pos="0">
                    <a:srgbClr val="505050"/>
                  </a:gs>
                  <a:gs pos="100000">
                    <a:srgbClr val="505050"/>
                  </a:gs>
                </a:gsLst>
                <a:lin ang="5400000" scaled="1"/>
              </a:gradFill>
              <a:effectLst/>
              <a:uLnTx/>
              <a:uFillTx/>
              <a:latin typeface="Calibri" panose="020F0502020204030204"/>
            </a:endParaRPr>
          </a:p>
        </p:txBody>
      </p:sp>
      <p:sp>
        <p:nvSpPr>
          <p:cNvPr id="215" name="arrow_15">
            <a:extLst>
              <a:ext uri="{FF2B5EF4-FFF2-40B4-BE49-F238E27FC236}">
                <a16:creationId xmlns:a16="http://schemas.microsoft.com/office/drawing/2014/main" id="{CA86E904-78B4-49A9-8056-E63787C7C8BA}"/>
              </a:ext>
            </a:extLst>
          </p:cNvPr>
          <p:cNvSpPr>
            <a:spLocks noChangeAspect="1" noEditPoints="1"/>
          </p:cNvSpPr>
          <p:nvPr/>
        </p:nvSpPr>
        <p:spPr bwMode="auto">
          <a:xfrm>
            <a:off x="4262918" y="5313698"/>
            <a:ext cx="274281" cy="273034"/>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9525" cap="sq">
            <a:solidFill>
              <a:srgbClr val="FFC000"/>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gradFill>
                <a:gsLst>
                  <a:gs pos="0">
                    <a:srgbClr val="505050"/>
                  </a:gs>
                  <a:gs pos="100000">
                    <a:srgbClr val="505050"/>
                  </a:gs>
                </a:gsLst>
                <a:lin ang="5400000" scaled="1"/>
              </a:gradFill>
              <a:effectLst/>
              <a:uLnTx/>
              <a:uFillTx/>
              <a:latin typeface="Calibri" panose="020F0502020204030204"/>
            </a:endParaRPr>
          </a:p>
        </p:txBody>
      </p:sp>
      <p:sp>
        <p:nvSpPr>
          <p:cNvPr id="216" name="arrow_15">
            <a:extLst>
              <a:ext uri="{FF2B5EF4-FFF2-40B4-BE49-F238E27FC236}">
                <a16:creationId xmlns:a16="http://schemas.microsoft.com/office/drawing/2014/main" id="{563A0B82-C465-4258-A8C6-940F1E7CDC02}"/>
              </a:ext>
            </a:extLst>
          </p:cNvPr>
          <p:cNvSpPr>
            <a:spLocks noChangeAspect="1" noEditPoints="1"/>
          </p:cNvSpPr>
          <p:nvPr/>
        </p:nvSpPr>
        <p:spPr bwMode="auto">
          <a:xfrm>
            <a:off x="4262918" y="5814861"/>
            <a:ext cx="274281" cy="273034"/>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9525" cap="sq">
            <a:solidFill>
              <a:srgbClr val="FFC000"/>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gradFill>
                <a:gsLst>
                  <a:gs pos="0">
                    <a:srgbClr val="505050"/>
                  </a:gs>
                  <a:gs pos="100000">
                    <a:srgbClr val="505050"/>
                  </a:gs>
                </a:gsLst>
                <a:lin ang="5400000" scaled="1"/>
              </a:gradFill>
              <a:effectLst/>
              <a:uLnTx/>
              <a:uFillTx/>
              <a:latin typeface="Calibri" panose="020F0502020204030204"/>
            </a:endParaRPr>
          </a:p>
        </p:txBody>
      </p:sp>
      <p:sp>
        <p:nvSpPr>
          <p:cNvPr id="217" name="arrow_15">
            <a:extLst>
              <a:ext uri="{FF2B5EF4-FFF2-40B4-BE49-F238E27FC236}">
                <a16:creationId xmlns:a16="http://schemas.microsoft.com/office/drawing/2014/main" id="{D540B878-5CF7-4E6A-B57F-0FC77B93FDFB}"/>
              </a:ext>
            </a:extLst>
          </p:cNvPr>
          <p:cNvSpPr>
            <a:spLocks noChangeAspect="1" noEditPoints="1"/>
          </p:cNvSpPr>
          <p:nvPr/>
        </p:nvSpPr>
        <p:spPr bwMode="auto">
          <a:xfrm>
            <a:off x="8083006" y="5313698"/>
            <a:ext cx="274281" cy="273034"/>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9525" cap="sq">
            <a:solidFill>
              <a:srgbClr val="FFC000"/>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gradFill>
                <a:gsLst>
                  <a:gs pos="0">
                    <a:srgbClr val="505050"/>
                  </a:gs>
                  <a:gs pos="100000">
                    <a:srgbClr val="505050"/>
                  </a:gs>
                </a:gsLst>
                <a:lin ang="5400000" scaled="1"/>
              </a:gradFill>
              <a:effectLst/>
              <a:uLnTx/>
              <a:uFillTx/>
              <a:latin typeface="Calibri" panose="020F0502020204030204"/>
            </a:endParaRPr>
          </a:p>
        </p:txBody>
      </p:sp>
      <p:cxnSp>
        <p:nvCxnSpPr>
          <p:cNvPr id="218" name="Connector: Elbow 148">
            <a:extLst>
              <a:ext uri="{FF2B5EF4-FFF2-40B4-BE49-F238E27FC236}">
                <a16:creationId xmlns:a16="http://schemas.microsoft.com/office/drawing/2014/main" id="{486E01E6-F2CB-453B-A350-BBA3FBA3ED1D}"/>
              </a:ext>
            </a:extLst>
          </p:cNvPr>
          <p:cNvCxnSpPr>
            <a:cxnSpLocks/>
          </p:cNvCxnSpPr>
          <p:nvPr/>
        </p:nvCxnSpPr>
        <p:spPr>
          <a:xfrm>
            <a:off x="4498161" y="3310572"/>
            <a:ext cx="1173325" cy="398669"/>
          </a:xfrm>
          <a:prstGeom prst="straightConnector1">
            <a:avLst/>
          </a:prstGeom>
          <a:noFill/>
          <a:ln w="15875" cap="flat" cmpd="sng" algn="ctr">
            <a:solidFill>
              <a:sysClr val="windowText" lastClr="000000"/>
            </a:solidFill>
            <a:prstDash val="sysDash"/>
            <a:miter lim="800000"/>
            <a:headEnd type="arrow" w="med" len="med"/>
            <a:tailEnd type="none" w="med" len="med"/>
          </a:ln>
          <a:effectLst/>
        </p:spPr>
      </p:cxnSp>
      <p:cxnSp>
        <p:nvCxnSpPr>
          <p:cNvPr id="219" name="Connector: Elbow 148">
            <a:extLst>
              <a:ext uri="{FF2B5EF4-FFF2-40B4-BE49-F238E27FC236}">
                <a16:creationId xmlns:a16="http://schemas.microsoft.com/office/drawing/2014/main" id="{2805429A-23E8-4A0B-A96D-41FB95B02BE7}"/>
              </a:ext>
            </a:extLst>
          </p:cNvPr>
          <p:cNvCxnSpPr>
            <a:cxnSpLocks/>
          </p:cNvCxnSpPr>
          <p:nvPr/>
        </p:nvCxnSpPr>
        <p:spPr>
          <a:xfrm flipV="1">
            <a:off x="6693944" y="3104937"/>
            <a:ext cx="1658813" cy="608881"/>
          </a:xfrm>
          <a:prstGeom prst="straightConnector1">
            <a:avLst/>
          </a:prstGeom>
          <a:noFill/>
          <a:ln w="15875" cap="flat" cmpd="sng" algn="ctr">
            <a:solidFill>
              <a:sysClr val="windowText" lastClr="000000"/>
            </a:solidFill>
            <a:prstDash val="sysDash"/>
            <a:miter lim="800000"/>
            <a:headEnd type="none" w="med" len="med"/>
            <a:tailEnd type="arrow" w="med" len="med"/>
          </a:ln>
          <a:effectLst/>
        </p:spPr>
      </p:cxnSp>
      <p:sp>
        <p:nvSpPr>
          <p:cNvPr id="220" name="Rectangle 219">
            <a:extLst>
              <a:ext uri="{FF2B5EF4-FFF2-40B4-BE49-F238E27FC236}">
                <a16:creationId xmlns:a16="http://schemas.microsoft.com/office/drawing/2014/main" id="{C303A939-56EA-4E07-9454-2B6BF0A59D4C}"/>
              </a:ext>
            </a:extLst>
          </p:cNvPr>
          <p:cNvSpPr/>
          <p:nvPr/>
        </p:nvSpPr>
        <p:spPr>
          <a:xfrm>
            <a:off x="274702" y="6615955"/>
            <a:ext cx="11214615" cy="261610"/>
          </a:xfrm>
          <a:prstGeom prst="rect">
            <a:avLst/>
          </a:prstGeom>
        </p:spPr>
        <p:txBody>
          <a:bodyPr wrap="square">
            <a:spAutoFit/>
          </a:bodyPr>
          <a:lstStyle/>
          <a:p>
            <a:r>
              <a:rPr lang="en-US" sz="1100" dirty="0">
                <a:solidFill>
                  <a:srgbClr val="000000"/>
                </a:solidFill>
                <a:latin typeface="segoe-ui_normal"/>
              </a:rPr>
              <a:t>Seamless SSO can be combined with either the </a:t>
            </a:r>
            <a:r>
              <a:rPr lang="en-US" sz="1100" u="sng" dirty="0">
                <a:solidFill>
                  <a:srgbClr val="0078D7"/>
                </a:solidFill>
                <a:latin typeface="segoe-ui_normal"/>
                <a:hlinkClick r:id="rId5"/>
              </a:rPr>
              <a:t>Password Hash Synchronization</a:t>
            </a:r>
            <a:r>
              <a:rPr lang="en-US" sz="1100" dirty="0">
                <a:solidFill>
                  <a:srgbClr val="000000"/>
                </a:solidFill>
                <a:latin typeface="segoe-ui_normal"/>
              </a:rPr>
              <a:t> or </a:t>
            </a:r>
            <a:r>
              <a:rPr lang="en-US" sz="1100" u="sng" dirty="0">
                <a:solidFill>
                  <a:srgbClr val="0078D7"/>
                </a:solidFill>
                <a:latin typeface="segoe-ui_normal"/>
                <a:hlinkClick r:id="rId6"/>
              </a:rPr>
              <a:t>Pass-through Authentication</a:t>
            </a:r>
            <a:r>
              <a:rPr lang="en-US" sz="1100" dirty="0">
                <a:solidFill>
                  <a:srgbClr val="000000"/>
                </a:solidFill>
                <a:latin typeface="segoe-ui_normal"/>
              </a:rPr>
              <a:t> sign-in methods (Managed domains versus Federated ones).</a:t>
            </a:r>
            <a:endParaRPr lang="fr-FR" sz="1100" dirty="0"/>
          </a:p>
        </p:txBody>
      </p:sp>
      <p:sp>
        <p:nvSpPr>
          <p:cNvPr id="221" name="Rectangle 220">
            <a:extLst>
              <a:ext uri="{FF2B5EF4-FFF2-40B4-BE49-F238E27FC236}">
                <a16:creationId xmlns:a16="http://schemas.microsoft.com/office/drawing/2014/main" id="{F6851028-3BB3-4C80-A403-D6C6CAE64595}"/>
              </a:ext>
            </a:extLst>
          </p:cNvPr>
          <p:cNvSpPr/>
          <p:nvPr/>
        </p:nvSpPr>
        <p:spPr>
          <a:xfrm>
            <a:off x="452352" y="1511018"/>
            <a:ext cx="11709421" cy="523220"/>
          </a:xfrm>
          <a:prstGeom prst="rect">
            <a:avLst/>
          </a:prstGeom>
        </p:spPr>
        <p:txBody>
          <a:bodyPr wrap="square">
            <a:spAutoFit/>
          </a:bodyPr>
          <a:lstStyle/>
          <a:p>
            <a:pPr algn="l"/>
            <a:r>
              <a:rPr lang="en-US" sz="1400" dirty="0">
                <a:solidFill>
                  <a:srgbClr val="141412"/>
                </a:solidFill>
                <a:latin typeface="Maven Pro"/>
              </a:rPr>
              <a:t>Seamless SSO is designed to work with the domain joined PC on the corporate network. </a:t>
            </a:r>
            <a:br>
              <a:rPr lang="en-US" sz="1400" dirty="0">
                <a:solidFill>
                  <a:srgbClr val="141412"/>
                </a:solidFill>
                <a:latin typeface="Maven Pro"/>
              </a:rPr>
            </a:br>
            <a:r>
              <a:rPr lang="en-US" sz="1400" dirty="0">
                <a:solidFill>
                  <a:srgbClr val="141412"/>
                </a:solidFill>
                <a:latin typeface="Maven Pro"/>
              </a:rPr>
              <a:t>The elegance of the Seamless SSO solution can be summed up in just a few words: </a:t>
            </a:r>
            <a:r>
              <a:rPr lang="en-US" sz="1400" b="1" i="1" dirty="0">
                <a:solidFill>
                  <a:srgbClr val="141412"/>
                </a:solidFill>
                <a:latin typeface="Maven Pro"/>
              </a:rPr>
              <a:t>Azure AD can now support Kerberos authentication.</a:t>
            </a:r>
          </a:p>
        </p:txBody>
      </p:sp>
      <p:sp>
        <p:nvSpPr>
          <p:cNvPr id="222" name="Rectangle 221">
            <a:extLst>
              <a:ext uri="{FF2B5EF4-FFF2-40B4-BE49-F238E27FC236}">
                <a16:creationId xmlns:a16="http://schemas.microsoft.com/office/drawing/2014/main" id="{58A4A7E4-0F42-40BE-86E0-DD6901F785E3}"/>
              </a:ext>
            </a:extLst>
          </p:cNvPr>
          <p:cNvSpPr/>
          <p:nvPr/>
        </p:nvSpPr>
        <p:spPr>
          <a:xfrm>
            <a:off x="5498166" y="4149119"/>
            <a:ext cx="1360144" cy="301621"/>
          </a:xfrm>
          <a:prstGeom prst="rect">
            <a:avLst/>
          </a:prstGeom>
        </p:spPr>
        <p:txBody>
          <a:bodyPr wrap="square" lIns="89630" tIns="0" rIns="89630" bIns="0" anchor="ctr">
            <a:spAutoFit/>
          </a:bodyPr>
          <a:lstStyle/>
          <a:p>
            <a:pPr marL="0" marR="0" lvl="0" indent="0" defTabSz="914192" eaLnBrk="1" fontAlgn="auto" latinLnBrk="0" hangingPunct="1">
              <a:lnSpc>
                <a:spcPct val="100000"/>
              </a:lnSpc>
              <a:spcBef>
                <a:spcPts val="0"/>
              </a:spcBef>
              <a:spcAft>
                <a:spcPts val="0"/>
              </a:spcAft>
              <a:buClrTx/>
              <a:buSzTx/>
              <a:buFontTx/>
              <a:buNone/>
              <a:tabLst/>
              <a:defRPr/>
            </a:pPr>
            <a:r>
              <a:rPr kumimoji="0" lang="en-US" sz="980" b="1" i="0" u="none" strike="noStrike" kern="0" cap="none" spc="0" normalizeH="0" baseline="0" noProof="0" dirty="0">
                <a:ln>
                  <a:noFill/>
                </a:ln>
                <a:solidFill>
                  <a:prstClr val="black"/>
                </a:solidFill>
                <a:effectLst/>
                <a:uLnTx/>
                <a:uFillTx/>
              </a:rPr>
              <a:t>Domain-joined device</a:t>
            </a:r>
          </a:p>
        </p:txBody>
      </p:sp>
      <p:sp>
        <p:nvSpPr>
          <p:cNvPr id="4" name="Rectangle 3">
            <a:extLst>
              <a:ext uri="{FF2B5EF4-FFF2-40B4-BE49-F238E27FC236}">
                <a16:creationId xmlns:a16="http://schemas.microsoft.com/office/drawing/2014/main" id="{C5703856-1681-497F-81AE-68F517E49644}"/>
              </a:ext>
            </a:extLst>
          </p:cNvPr>
          <p:cNvSpPr/>
          <p:nvPr/>
        </p:nvSpPr>
        <p:spPr>
          <a:xfrm>
            <a:off x="10735753" y="1215864"/>
            <a:ext cx="1382110" cy="369332"/>
          </a:xfrm>
          <a:prstGeom prst="rect">
            <a:avLst/>
          </a:prstGeom>
        </p:spPr>
        <p:txBody>
          <a:bodyPr wrap="none">
            <a:spAutoFit/>
          </a:bodyPr>
          <a:lstStyle/>
          <a:p>
            <a:r>
              <a:rPr lang="en-US" sz="1800" b="1" dirty="0"/>
              <a:t>aka.ms/</a:t>
            </a:r>
            <a:r>
              <a:rPr lang="en-US" sz="1800" b="1" dirty="0" err="1"/>
              <a:t>sso</a:t>
            </a:r>
            <a:endParaRPr lang="fr-FR" b="1" dirty="0"/>
          </a:p>
        </p:txBody>
      </p:sp>
    </p:spTree>
    <p:extLst>
      <p:ext uri="{BB962C8B-B14F-4D97-AF65-F5344CB8AC3E}">
        <p14:creationId xmlns:p14="http://schemas.microsoft.com/office/powerpoint/2010/main" val="1895985588"/>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D5B0126F-1B53-4AD7-9BBB-198D768EBD8C}"/>
              </a:ext>
            </a:extLst>
          </p:cNvPr>
          <p:cNvPicPr>
            <a:picLocks noChangeAspect="1"/>
          </p:cNvPicPr>
          <p:nvPr/>
        </p:nvPicPr>
        <p:blipFill>
          <a:blip r:embed="rId2"/>
          <a:stretch>
            <a:fillRect/>
          </a:stretch>
        </p:blipFill>
        <p:spPr>
          <a:xfrm>
            <a:off x="4127815" y="2491433"/>
            <a:ext cx="6074564" cy="4285904"/>
          </a:xfrm>
          <a:prstGeom prst="rect">
            <a:avLst/>
          </a:prstGeom>
        </p:spPr>
      </p:pic>
      <p:sp>
        <p:nvSpPr>
          <p:cNvPr id="2" name="Slide Number Placeholder 1">
            <a:extLst>
              <a:ext uri="{FF2B5EF4-FFF2-40B4-BE49-F238E27FC236}">
                <a16:creationId xmlns:a16="http://schemas.microsoft.com/office/drawing/2014/main" id="{099005DE-4F74-4C42-9CBC-C636822D3A0E}"/>
              </a:ext>
            </a:extLst>
          </p:cNvPr>
          <p:cNvSpPr>
            <a:spLocks noGrp="1"/>
          </p:cNvSpPr>
          <p:nvPr>
            <p:ph type="sldNum" sz="quarter" idx="4"/>
          </p:nvPr>
        </p:nvSpPr>
        <p:spPr/>
        <p:txBody>
          <a:bodyPr/>
          <a:lstStyle/>
          <a:p>
            <a:pPr defTabSz="932742">
              <a:lnSpc>
                <a:spcPct val="90000"/>
              </a:lnSpc>
              <a:spcBef>
                <a:spcPct val="0"/>
              </a:spcBef>
            </a:pPr>
            <a:fld id="{ED077441-DF17-4513-BACB-525ED94CFAE4}" type="slidenum">
              <a:rPr lang="en-US" smtClean="0"/>
              <a:pPr defTabSz="932742">
                <a:lnSpc>
                  <a:spcPct val="90000"/>
                </a:lnSpc>
                <a:spcBef>
                  <a:spcPct val="0"/>
                </a:spcBef>
              </a:pPr>
              <a:t>17</a:t>
            </a:fld>
            <a:endParaRPr lang="en-US" dirty="0"/>
          </a:p>
        </p:txBody>
      </p:sp>
      <p:sp>
        <p:nvSpPr>
          <p:cNvPr id="3" name="Text Placeholder 2">
            <a:extLst>
              <a:ext uri="{FF2B5EF4-FFF2-40B4-BE49-F238E27FC236}">
                <a16:creationId xmlns:a16="http://schemas.microsoft.com/office/drawing/2014/main" id="{457ED01D-7533-40FB-B04F-F6294606BD25}"/>
              </a:ext>
            </a:extLst>
          </p:cNvPr>
          <p:cNvSpPr>
            <a:spLocks noGrp="1"/>
          </p:cNvSpPr>
          <p:nvPr>
            <p:ph type="body" sz="quarter" idx="13"/>
          </p:nvPr>
        </p:nvSpPr>
        <p:spPr/>
        <p:txBody>
          <a:bodyPr/>
          <a:lstStyle/>
          <a:p>
            <a:r>
              <a:rPr lang="en-US" dirty="0"/>
              <a:t>How to enable Seamless SSO</a:t>
            </a:r>
            <a:endParaRPr lang="fr-FR" dirty="0"/>
          </a:p>
        </p:txBody>
      </p:sp>
      <p:sp>
        <p:nvSpPr>
          <p:cNvPr id="9" name="Rectangle 8">
            <a:extLst>
              <a:ext uri="{FF2B5EF4-FFF2-40B4-BE49-F238E27FC236}">
                <a16:creationId xmlns:a16="http://schemas.microsoft.com/office/drawing/2014/main" id="{58E7DB15-660A-40FF-A3B5-528DD78B47B1}"/>
              </a:ext>
            </a:extLst>
          </p:cNvPr>
          <p:cNvSpPr/>
          <p:nvPr/>
        </p:nvSpPr>
        <p:spPr>
          <a:xfrm>
            <a:off x="294932" y="1611588"/>
            <a:ext cx="3798150" cy="3231654"/>
          </a:xfrm>
          <a:prstGeom prst="rect">
            <a:avLst/>
          </a:prstGeom>
        </p:spPr>
        <p:txBody>
          <a:bodyPr wrap="square">
            <a:spAutoFit/>
          </a:bodyPr>
          <a:lstStyle/>
          <a:p>
            <a:pPr marL="171450" indent="-171450" algn="l">
              <a:buFont typeface="Arial" panose="020B0604020202020204" pitchFamily="34" charset="0"/>
              <a:buChar char="•"/>
            </a:pPr>
            <a:r>
              <a:rPr lang="en-US" sz="1200" dirty="0"/>
              <a:t>New Azure AD Connect installation:</a:t>
            </a:r>
          </a:p>
          <a:p>
            <a:pPr marL="711175" lvl="1" indent="-171450" algn="l">
              <a:buFont typeface="Arial" panose="020B0604020202020204" pitchFamily="34" charset="0"/>
              <a:buChar char="•"/>
            </a:pPr>
            <a:r>
              <a:rPr lang="en-US" sz="1200" dirty="0"/>
              <a:t>In Azure AD Connect, chose Custom Installation</a:t>
            </a:r>
          </a:p>
          <a:p>
            <a:pPr marL="711175" lvl="1" indent="-171450" algn="l">
              <a:buFont typeface="Arial" panose="020B0604020202020204" pitchFamily="34" charset="0"/>
              <a:buChar char="•"/>
            </a:pPr>
            <a:r>
              <a:rPr lang="en-US" sz="1200" dirty="0"/>
              <a:t>In “User sign-in” page, check “</a:t>
            </a:r>
            <a:r>
              <a:rPr lang="en-US" sz="1200" b="1" dirty="0"/>
              <a:t>Enable Single Sign on”</a:t>
            </a:r>
          </a:p>
          <a:p>
            <a:pPr marL="171450" indent="-171450" algn="l">
              <a:buFont typeface="Arial" panose="020B0604020202020204" pitchFamily="34" charset="0"/>
              <a:buChar char="•"/>
            </a:pPr>
            <a:r>
              <a:rPr lang="en-US" sz="1200" dirty="0"/>
              <a:t>Existing installation:</a:t>
            </a:r>
          </a:p>
          <a:p>
            <a:pPr marL="711175" lvl="1" indent="-171450" algn="l">
              <a:buFont typeface="Arial" panose="020B0604020202020204" pitchFamily="34" charset="0"/>
              <a:buChar char="•"/>
            </a:pPr>
            <a:r>
              <a:rPr lang="en-US" sz="1200" dirty="0"/>
              <a:t>In Azure AD Connect, chose Change user Sign-in page and click Next</a:t>
            </a:r>
          </a:p>
          <a:p>
            <a:pPr marL="711175" lvl="1" indent="-171450" algn="l">
              <a:buFont typeface="Arial" panose="020B0604020202020204" pitchFamily="34" charset="0"/>
              <a:buChar char="•"/>
            </a:pPr>
            <a:r>
              <a:rPr lang="en-US" sz="1200" dirty="0"/>
              <a:t>In “User sign in” page, check “Enable single sign on” </a:t>
            </a:r>
          </a:p>
          <a:p>
            <a:pPr marL="171450" indent="-171450" algn="l">
              <a:buFont typeface="Arial" panose="020B0604020202020204" pitchFamily="34" charset="0"/>
              <a:buChar char="•"/>
            </a:pPr>
            <a:endParaRPr lang="en-US" sz="1200" dirty="0"/>
          </a:p>
          <a:p>
            <a:pPr marL="171450" indent="-171450" algn="l">
              <a:buFont typeface="Arial" panose="020B0604020202020204" pitchFamily="34" charset="0"/>
              <a:buChar char="•"/>
            </a:pPr>
            <a:r>
              <a:rPr lang="en-US" sz="1200" dirty="0"/>
              <a:t>For both options: </a:t>
            </a:r>
          </a:p>
          <a:p>
            <a:pPr marL="711175" lvl="1" indent="-171450" algn="l">
              <a:buFont typeface="Arial" panose="020B0604020202020204" pitchFamily="34" charset="0"/>
              <a:buChar char="•"/>
            </a:pPr>
            <a:r>
              <a:rPr lang="en-US" sz="1200" dirty="0"/>
              <a:t>Continue through the wizard &gt; “Enable single sign on” page &gt; Provide Domain Admin credentials for each AD Forest.</a:t>
            </a:r>
          </a:p>
          <a:p>
            <a:pPr marL="711175" lvl="1" indent="-171450" algn="l">
              <a:buFont typeface="Arial" panose="020B0604020202020204" pitchFamily="34" charset="0"/>
              <a:buChar char="•"/>
            </a:pPr>
            <a:r>
              <a:rPr lang="en-US" sz="1200" dirty="0"/>
              <a:t>Check status in the Azure Portal</a:t>
            </a:r>
          </a:p>
          <a:p>
            <a:pPr marL="711175" lvl="1" indent="-171450" algn="l">
              <a:buFont typeface="Arial" panose="020B0604020202020204" pitchFamily="34" charset="0"/>
              <a:buChar char="•"/>
            </a:pPr>
            <a:r>
              <a:rPr lang="en-US" sz="1200" dirty="0"/>
              <a:t>Check for Computer account in Azure AD </a:t>
            </a:r>
          </a:p>
        </p:txBody>
      </p:sp>
      <p:sp>
        <p:nvSpPr>
          <p:cNvPr id="11" name="Oval 10">
            <a:extLst>
              <a:ext uri="{FF2B5EF4-FFF2-40B4-BE49-F238E27FC236}">
                <a16:creationId xmlns:a16="http://schemas.microsoft.com/office/drawing/2014/main" id="{2B29ECBE-CBBC-4C08-8CFB-067ADA3D9A2C}"/>
              </a:ext>
            </a:extLst>
          </p:cNvPr>
          <p:cNvSpPr/>
          <p:nvPr/>
        </p:nvSpPr>
        <p:spPr bwMode="auto">
          <a:xfrm>
            <a:off x="5501177" y="4660321"/>
            <a:ext cx="1357133" cy="290048"/>
          </a:xfrm>
          <a:prstGeom prst="ellipse">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fr-FR"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7AD3A0BC-5511-49B9-8975-A725ACBC8A8E}"/>
              </a:ext>
            </a:extLst>
          </p:cNvPr>
          <p:cNvSpPr/>
          <p:nvPr/>
        </p:nvSpPr>
        <p:spPr>
          <a:xfrm>
            <a:off x="3017872" y="1215811"/>
            <a:ext cx="7841044" cy="276999"/>
          </a:xfrm>
          <a:prstGeom prst="rect">
            <a:avLst/>
          </a:prstGeom>
        </p:spPr>
        <p:txBody>
          <a:bodyPr wrap="square">
            <a:spAutoFit/>
          </a:bodyPr>
          <a:lstStyle/>
          <a:p>
            <a:r>
              <a:rPr lang="en-US" sz="1200" dirty="0">
                <a:solidFill>
                  <a:srgbClr val="141412"/>
                </a:solidFill>
                <a:latin typeface="Maven Pro"/>
              </a:rPr>
              <a:t>You simply check an “Enable single sign on” checkbox in the custom configuration of the </a:t>
            </a:r>
            <a:r>
              <a:rPr lang="en-US" sz="1200" dirty="0">
                <a:solidFill>
                  <a:srgbClr val="3684B1"/>
                </a:solidFill>
                <a:latin typeface="Maven Pro"/>
                <a:hlinkClick r:id="rId3"/>
              </a:rPr>
              <a:t>latest version of AD Connect</a:t>
            </a:r>
            <a:r>
              <a:rPr lang="en-US" sz="1200" dirty="0">
                <a:solidFill>
                  <a:srgbClr val="141412"/>
                </a:solidFill>
                <a:latin typeface="Maven Pro"/>
              </a:rPr>
              <a:t>.</a:t>
            </a:r>
            <a:endParaRPr lang="fr-FR" sz="1200" dirty="0"/>
          </a:p>
        </p:txBody>
      </p:sp>
      <p:grpSp>
        <p:nvGrpSpPr>
          <p:cNvPr id="13" name="Group 12">
            <a:extLst>
              <a:ext uri="{FF2B5EF4-FFF2-40B4-BE49-F238E27FC236}">
                <a16:creationId xmlns:a16="http://schemas.microsoft.com/office/drawing/2014/main" id="{E5A36421-8AD2-4D30-AED7-342645113EE2}"/>
              </a:ext>
            </a:extLst>
          </p:cNvPr>
          <p:cNvGrpSpPr/>
          <p:nvPr/>
        </p:nvGrpSpPr>
        <p:grpSpPr>
          <a:xfrm>
            <a:off x="6652202" y="1759789"/>
            <a:ext cx="5762931" cy="4083710"/>
            <a:chOff x="1768569" y="1455407"/>
            <a:chExt cx="5762931" cy="4083710"/>
          </a:xfrm>
        </p:grpSpPr>
        <p:pic>
          <p:nvPicPr>
            <p:cNvPr id="4" name="Picture 3">
              <a:extLst>
                <a:ext uri="{FF2B5EF4-FFF2-40B4-BE49-F238E27FC236}">
                  <a16:creationId xmlns:a16="http://schemas.microsoft.com/office/drawing/2014/main" id="{5BA5AC52-DBD5-4E09-A449-77F073FDF5DA}"/>
                </a:ext>
              </a:extLst>
            </p:cNvPr>
            <p:cNvPicPr>
              <a:picLocks noChangeAspect="1"/>
            </p:cNvPicPr>
            <p:nvPr/>
          </p:nvPicPr>
          <p:blipFill>
            <a:blip r:embed="rId4"/>
            <a:stretch>
              <a:fillRect/>
            </a:stretch>
          </p:blipFill>
          <p:spPr>
            <a:xfrm>
              <a:off x="1768569" y="1455407"/>
              <a:ext cx="5762931" cy="4083710"/>
            </a:xfrm>
            <a:prstGeom prst="rect">
              <a:avLst/>
            </a:prstGeom>
          </p:spPr>
        </p:pic>
        <p:sp>
          <p:nvSpPr>
            <p:cNvPr id="8" name="Oval 7">
              <a:extLst>
                <a:ext uri="{FF2B5EF4-FFF2-40B4-BE49-F238E27FC236}">
                  <a16:creationId xmlns:a16="http://schemas.microsoft.com/office/drawing/2014/main" id="{17CC918A-A1DB-40C0-8B61-7B29708B7E8D}"/>
                </a:ext>
              </a:extLst>
            </p:cNvPr>
            <p:cNvSpPr/>
            <p:nvPr/>
          </p:nvSpPr>
          <p:spPr bwMode="auto">
            <a:xfrm>
              <a:off x="2926432" y="3863018"/>
              <a:ext cx="1737341" cy="365756"/>
            </a:xfrm>
            <a:prstGeom prst="ellipse">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fr-FR" sz="2400"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803933851"/>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148A811-AD05-467B-91B4-ABE98A40E41B}"/>
              </a:ext>
            </a:extLst>
          </p:cNvPr>
          <p:cNvSpPr>
            <a:spLocks noGrp="1"/>
          </p:cNvSpPr>
          <p:nvPr>
            <p:ph type="sldNum" sz="quarter" idx="4"/>
          </p:nvPr>
        </p:nvSpPr>
        <p:spPr/>
        <p:txBody>
          <a:bodyPr/>
          <a:lstStyle/>
          <a:p>
            <a:pPr defTabSz="932742">
              <a:lnSpc>
                <a:spcPct val="90000"/>
              </a:lnSpc>
              <a:spcBef>
                <a:spcPct val="0"/>
              </a:spcBef>
            </a:pPr>
            <a:fld id="{ED077441-DF17-4513-BACB-525ED94CFAE4}" type="slidenum">
              <a:rPr lang="en-US" smtClean="0"/>
              <a:pPr defTabSz="932742">
                <a:lnSpc>
                  <a:spcPct val="90000"/>
                </a:lnSpc>
                <a:spcBef>
                  <a:spcPct val="0"/>
                </a:spcBef>
              </a:pPr>
              <a:t>18</a:t>
            </a:fld>
            <a:endParaRPr lang="en-US" dirty="0"/>
          </a:p>
        </p:txBody>
      </p:sp>
      <p:sp>
        <p:nvSpPr>
          <p:cNvPr id="3" name="Text Placeholder 2">
            <a:extLst>
              <a:ext uri="{FF2B5EF4-FFF2-40B4-BE49-F238E27FC236}">
                <a16:creationId xmlns:a16="http://schemas.microsoft.com/office/drawing/2014/main" id="{94486864-6FB2-4432-A883-534A84D731EB}"/>
              </a:ext>
            </a:extLst>
          </p:cNvPr>
          <p:cNvSpPr>
            <a:spLocks noGrp="1"/>
          </p:cNvSpPr>
          <p:nvPr>
            <p:ph type="body" sz="quarter" idx="13"/>
          </p:nvPr>
        </p:nvSpPr>
        <p:spPr/>
        <p:txBody>
          <a:bodyPr/>
          <a:lstStyle/>
          <a:p>
            <a:r>
              <a:rPr lang="fr-FR" dirty="0"/>
              <a:t>Azure AD </a:t>
            </a:r>
            <a:r>
              <a:rPr lang="fr-FR" dirty="0" err="1"/>
              <a:t>Connect</a:t>
            </a:r>
            <a:r>
              <a:rPr lang="fr-FR" dirty="0"/>
              <a:t> : User </a:t>
            </a:r>
            <a:r>
              <a:rPr lang="fr-FR" dirty="0" err="1"/>
              <a:t>sing</a:t>
            </a:r>
            <a:r>
              <a:rPr lang="fr-FR" dirty="0"/>
              <a:t>-in option for </a:t>
            </a:r>
            <a:r>
              <a:rPr lang="fr-FR" dirty="0" err="1"/>
              <a:t>seamless</a:t>
            </a:r>
            <a:r>
              <a:rPr lang="fr-FR" dirty="0"/>
              <a:t> SSO </a:t>
            </a:r>
            <a:r>
              <a:rPr lang="fr-FR" dirty="0" err="1"/>
              <a:t>with</a:t>
            </a:r>
            <a:r>
              <a:rPr lang="fr-FR" dirty="0"/>
              <a:t> PHS or PTA</a:t>
            </a:r>
          </a:p>
          <a:p>
            <a:endParaRPr lang="fr-FR" dirty="0"/>
          </a:p>
        </p:txBody>
      </p:sp>
      <p:pic>
        <p:nvPicPr>
          <p:cNvPr id="4" name="Picture 3">
            <a:extLst>
              <a:ext uri="{FF2B5EF4-FFF2-40B4-BE49-F238E27FC236}">
                <a16:creationId xmlns:a16="http://schemas.microsoft.com/office/drawing/2014/main" id="{D181DD93-7C77-4C67-88D0-F9AEEA4DF085}"/>
              </a:ext>
            </a:extLst>
          </p:cNvPr>
          <p:cNvPicPr>
            <a:picLocks noChangeAspect="1"/>
          </p:cNvPicPr>
          <p:nvPr/>
        </p:nvPicPr>
        <p:blipFill>
          <a:blip r:embed="rId3"/>
          <a:stretch>
            <a:fillRect/>
          </a:stretch>
        </p:blipFill>
        <p:spPr>
          <a:xfrm>
            <a:off x="457580" y="1777607"/>
            <a:ext cx="6374188" cy="4480511"/>
          </a:xfrm>
          <a:prstGeom prst="rect">
            <a:avLst/>
          </a:prstGeom>
        </p:spPr>
      </p:pic>
      <p:cxnSp>
        <p:nvCxnSpPr>
          <p:cNvPr id="5" name="Straight Arrow Connector 4">
            <a:extLst>
              <a:ext uri="{FF2B5EF4-FFF2-40B4-BE49-F238E27FC236}">
                <a16:creationId xmlns:a16="http://schemas.microsoft.com/office/drawing/2014/main" id="{72440960-CBD3-4917-93D6-0CA036C82DED}"/>
              </a:ext>
            </a:extLst>
          </p:cNvPr>
          <p:cNvCxnSpPr>
            <a:cxnSpLocks/>
          </p:cNvCxnSpPr>
          <p:nvPr/>
        </p:nvCxnSpPr>
        <p:spPr>
          <a:xfrm flipV="1">
            <a:off x="3475067" y="2942047"/>
            <a:ext cx="4206194" cy="6583"/>
          </a:xfrm>
          <a:prstGeom prst="straightConnector1">
            <a:avLst/>
          </a:prstGeom>
          <a:ln>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5FAEFF6-68D6-4D17-8309-3153868422A8}"/>
              </a:ext>
            </a:extLst>
          </p:cNvPr>
          <p:cNvSpPr txBox="1"/>
          <p:nvPr/>
        </p:nvSpPr>
        <p:spPr>
          <a:xfrm>
            <a:off x="7633371" y="2703946"/>
            <a:ext cx="3299621" cy="732508"/>
          </a:xfrm>
          <a:prstGeom prst="rect">
            <a:avLst/>
          </a:prstGeom>
          <a:noFill/>
        </p:spPr>
        <p:txBody>
          <a:bodyPr wrap="none" lIns="182880" tIns="146304" rIns="182880" bIns="146304" rtlCol="0">
            <a:spAutoFit/>
          </a:bodyPr>
          <a:lstStyle/>
          <a:p>
            <a:pPr marL="285750" indent="-285750" algn="l">
              <a:lnSpc>
                <a:spcPct val="90000"/>
              </a:lnSpc>
              <a:spcAft>
                <a:spcPts val="600"/>
              </a:spcAft>
              <a:buFont typeface="Wingdings" panose="05000000000000000000" pitchFamily="2" charset="2"/>
              <a:buChar char="§"/>
            </a:pPr>
            <a:r>
              <a:rPr lang="fr-FR" sz="1400" b="1" dirty="0" err="1">
                <a:gradFill>
                  <a:gsLst>
                    <a:gs pos="2917">
                      <a:schemeClr val="tx1"/>
                    </a:gs>
                    <a:gs pos="30000">
                      <a:schemeClr val="tx1"/>
                    </a:gs>
                  </a:gsLst>
                  <a:lin ang="5400000" scaled="0"/>
                </a:gradFill>
              </a:rPr>
              <a:t>P</a:t>
            </a:r>
            <a:r>
              <a:rPr lang="fr-FR" sz="1400" dirty="0" err="1">
                <a:gradFill>
                  <a:gsLst>
                    <a:gs pos="2917">
                      <a:schemeClr val="tx1"/>
                    </a:gs>
                    <a:gs pos="30000">
                      <a:schemeClr val="tx1"/>
                    </a:gs>
                  </a:gsLst>
                  <a:lin ang="5400000" scaled="0"/>
                </a:gradFill>
              </a:rPr>
              <a:t>assword</a:t>
            </a:r>
            <a:r>
              <a:rPr lang="fr-FR" sz="1400" dirty="0">
                <a:gradFill>
                  <a:gsLst>
                    <a:gs pos="2917">
                      <a:schemeClr val="tx1"/>
                    </a:gs>
                    <a:gs pos="30000">
                      <a:schemeClr val="tx1"/>
                    </a:gs>
                  </a:gsLst>
                  <a:lin ang="5400000" scaled="0"/>
                </a:gradFill>
              </a:rPr>
              <a:t> </a:t>
            </a:r>
            <a:r>
              <a:rPr lang="fr-FR" sz="1400" b="1" dirty="0">
                <a:gradFill>
                  <a:gsLst>
                    <a:gs pos="2917">
                      <a:schemeClr val="tx1"/>
                    </a:gs>
                    <a:gs pos="30000">
                      <a:schemeClr val="tx1"/>
                    </a:gs>
                  </a:gsLst>
                  <a:lin ang="5400000" scaled="0"/>
                </a:gradFill>
              </a:rPr>
              <a:t>H</a:t>
            </a:r>
            <a:r>
              <a:rPr lang="fr-FR" sz="1400" dirty="0">
                <a:gradFill>
                  <a:gsLst>
                    <a:gs pos="2917">
                      <a:schemeClr val="tx1"/>
                    </a:gs>
                    <a:gs pos="30000">
                      <a:schemeClr val="tx1"/>
                    </a:gs>
                  </a:gsLst>
                  <a:lin ang="5400000" scaled="0"/>
                </a:gradFill>
              </a:rPr>
              <a:t>ash </a:t>
            </a:r>
            <a:r>
              <a:rPr lang="fr-FR" sz="1400" b="1" dirty="0" err="1">
                <a:gradFill>
                  <a:gsLst>
                    <a:gs pos="2917">
                      <a:schemeClr val="tx1"/>
                    </a:gs>
                    <a:gs pos="30000">
                      <a:schemeClr val="tx1"/>
                    </a:gs>
                  </a:gsLst>
                  <a:lin ang="5400000" scaled="0"/>
                </a:gradFill>
              </a:rPr>
              <a:t>S</a:t>
            </a:r>
            <a:r>
              <a:rPr lang="fr-FR" sz="1400" dirty="0" err="1">
                <a:gradFill>
                  <a:gsLst>
                    <a:gs pos="2917">
                      <a:schemeClr val="tx1"/>
                    </a:gs>
                    <a:gs pos="30000">
                      <a:schemeClr val="tx1"/>
                    </a:gs>
                  </a:gsLst>
                  <a:lin ang="5400000" scaled="0"/>
                </a:gradFill>
              </a:rPr>
              <a:t>ynchronization</a:t>
            </a:r>
            <a:endParaRPr lang="fr-FR" sz="1400" dirty="0">
              <a:gradFill>
                <a:gsLst>
                  <a:gs pos="2917">
                    <a:schemeClr val="tx1"/>
                  </a:gs>
                  <a:gs pos="30000">
                    <a:schemeClr val="tx1"/>
                  </a:gs>
                </a:gsLst>
                <a:lin ang="5400000" scaled="0"/>
              </a:gradFill>
            </a:endParaRPr>
          </a:p>
          <a:p>
            <a:pPr marL="825475" lvl="1" indent="-285750" algn="l">
              <a:lnSpc>
                <a:spcPct val="90000"/>
              </a:lnSpc>
              <a:spcAft>
                <a:spcPts val="600"/>
              </a:spcAft>
              <a:buFont typeface="Wingdings" panose="05000000000000000000" pitchFamily="2" charset="2"/>
              <a:buChar char="§"/>
            </a:pPr>
            <a:r>
              <a:rPr lang="fr-FR" sz="1200" dirty="0" err="1">
                <a:gradFill>
                  <a:gsLst>
                    <a:gs pos="2917">
                      <a:schemeClr val="tx1"/>
                    </a:gs>
                    <a:gs pos="30000">
                      <a:schemeClr val="tx1"/>
                    </a:gs>
                  </a:gsLst>
                  <a:lin ang="5400000" scaled="0"/>
                </a:gradFill>
              </a:rPr>
              <a:t>combined</a:t>
            </a:r>
            <a:r>
              <a:rPr lang="fr-FR" sz="1200" dirty="0">
                <a:gradFill>
                  <a:gsLst>
                    <a:gs pos="2917">
                      <a:schemeClr val="tx1"/>
                    </a:gs>
                    <a:gs pos="30000">
                      <a:schemeClr val="tx1"/>
                    </a:gs>
                  </a:gsLst>
                  <a:lin ang="5400000" scaled="0"/>
                </a:gradFill>
              </a:rPr>
              <a:t> </a:t>
            </a:r>
            <a:r>
              <a:rPr lang="fr-FR" sz="1200" dirty="0" err="1">
                <a:gradFill>
                  <a:gsLst>
                    <a:gs pos="2917">
                      <a:schemeClr val="tx1"/>
                    </a:gs>
                    <a:gs pos="30000">
                      <a:schemeClr val="tx1"/>
                    </a:gs>
                  </a:gsLst>
                  <a:lin ang="5400000" scaled="0"/>
                </a:gradFill>
              </a:rPr>
              <a:t>with</a:t>
            </a:r>
            <a:r>
              <a:rPr lang="fr-FR" sz="1200" dirty="0">
                <a:gradFill>
                  <a:gsLst>
                    <a:gs pos="2917">
                      <a:schemeClr val="tx1"/>
                    </a:gs>
                    <a:gs pos="30000">
                      <a:schemeClr val="tx1"/>
                    </a:gs>
                  </a:gsLst>
                  <a:lin ang="5400000" scaled="0"/>
                </a:gradFill>
              </a:rPr>
              <a:t> </a:t>
            </a:r>
            <a:r>
              <a:rPr lang="fr-FR" sz="1200" dirty="0" err="1">
                <a:gradFill>
                  <a:gsLst>
                    <a:gs pos="2917">
                      <a:schemeClr val="tx1"/>
                    </a:gs>
                    <a:gs pos="30000">
                      <a:schemeClr val="tx1"/>
                    </a:gs>
                  </a:gsLst>
                  <a:lin ang="5400000" scaled="0"/>
                </a:gradFill>
              </a:rPr>
              <a:t>seamless</a:t>
            </a:r>
            <a:r>
              <a:rPr lang="fr-FR" sz="1200" dirty="0">
                <a:gradFill>
                  <a:gsLst>
                    <a:gs pos="2917">
                      <a:schemeClr val="tx1"/>
                    </a:gs>
                    <a:gs pos="30000">
                      <a:schemeClr val="tx1"/>
                    </a:gs>
                  </a:gsLst>
                  <a:lin ang="5400000" scaled="0"/>
                </a:gradFill>
              </a:rPr>
              <a:t> SSO</a:t>
            </a:r>
          </a:p>
        </p:txBody>
      </p:sp>
      <p:cxnSp>
        <p:nvCxnSpPr>
          <p:cNvPr id="7" name="Straight Arrow Connector 6">
            <a:extLst>
              <a:ext uri="{FF2B5EF4-FFF2-40B4-BE49-F238E27FC236}">
                <a16:creationId xmlns:a16="http://schemas.microsoft.com/office/drawing/2014/main" id="{6F6952A9-2DD7-4AB6-B4CA-F9AFFA7C155E}"/>
              </a:ext>
            </a:extLst>
          </p:cNvPr>
          <p:cNvCxnSpPr>
            <a:cxnSpLocks/>
          </p:cNvCxnSpPr>
          <p:nvPr/>
        </p:nvCxnSpPr>
        <p:spPr>
          <a:xfrm flipH="1">
            <a:off x="3292189" y="3222945"/>
            <a:ext cx="5029146" cy="1384530"/>
          </a:xfrm>
          <a:prstGeom prst="straightConnector1">
            <a:avLst/>
          </a:prstGeom>
          <a:ln>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322F2BF2-68BE-43BB-BAF0-E089C14EFB91}"/>
              </a:ext>
            </a:extLst>
          </p:cNvPr>
          <p:cNvSpPr txBox="1"/>
          <p:nvPr/>
        </p:nvSpPr>
        <p:spPr>
          <a:xfrm>
            <a:off x="7648409" y="3942358"/>
            <a:ext cx="3177793" cy="732508"/>
          </a:xfrm>
          <a:prstGeom prst="rect">
            <a:avLst/>
          </a:prstGeom>
          <a:noFill/>
        </p:spPr>
        <p:txBody>
          <a:bodyPr wrap="none" lIns="182880" tIns="146304" rIns="182880" bIns="146304" rtlCol="0">
            <a:spAutoFit/>
          </a:bodyPr>
          <a:lstStyle/>
          <a:p>
            <a:pPr marL="285750" indent="-285750" algn="l">
              <a:lnSpc>
                <a:spcPct val="90000"/>
              </a:lnSpc>
              <a:spcAft>
                <a:spcPts val="600"/>
              </a:spcAft>
              <a:buFont typeface="Wingdings" panose="05000000000000000000" pitchFamily="2" charset="2"/>
              <a:buChar char="§"/>
            </a:pPr>
            <a:r>
              <a:rPr lang="fr-FR" sz="1400" b="1" dirty="0" err="1">
                <a:gradFill>
                  <a:gsLst>
                    <a:gs pos="2917">
                      <a:schemeClr val="tx1"/>
                    </a:gs>
                    <a:gs pos="30000">
                      <a:schemeClr val="tx1"/>
                    </a:gs>
                  </a:gsLst>
                  <a:lin ang="5400000" scaled="0"/>
                </a:gradFill>
              </a:rPr>
              <a:t>P</a:t>
            </a:r>
            <a:r>
              <a:rPr lang="fr-FR" sz="1400" dirty="0" err="1">
                <a:gradFill>
                  <a:gsLst>
                    <a:gs pos="2917">
                      <a:schemeClr val="tx1"/>
                    </a:gs>
                    <a:gs pos="30000">
                      <a:schemeClr val="tx1"/>
                    </a:gs>
                  </a:gsLst>
                  <a:lin ang="5400000" scaled="0"/>
                </a:gradFill>
              </a:rPr>
              <a:t>ass-</a:t>
            </a:r>
            <a:r>
              <a:rPr lang="fr-FR" sz="1400" b="1" dirty="0" err="1">
                <a:gradFill>
                  <a:gsLst>
                    <a:gs pos="2917">
                      <a:schemeClr val="tx1"/>
                    </a:gs>
                    <a:gs pos="30000">
                      <a:schemeClr val="tx1"/>
                    </a:gs>
                  </a:gsLst>
                  <a:lin ang="5400000" scaled="0"/>
                </a:gradFill>
              </a:rPr>
              <a:t>T</a:t>
            </a:r>
            <a:r>
              <a:rPr lang="fr-FR" sz="1400" dirty="0" err="1">
                <a:gradFill>
                  <a:gsLst>
                    <a:gs pos="2917">
                      <a:schemeClr val="tx1"/>
                    </a:gs>
                    <a:gs pos="30000">
                      <a:schemeClr val="tx1"/>
                    </a:gs>
                  </a:gsLst>
                  <a:lin ang="5400000" scaled="0"/>
                </a:gradFill>
              </a:rPr>
              <a:t>hrough</a:t>
            </a:r>
            <a:r>
              <a:rPr lang="fr-FR" sz="1400" dirty="0">
                <a:gradFill>
                  <a:gsLst>
                    <a:gs pos="2917">
                      <a:schemeClr val="tx1"/>
                    </a:gs>
                    <a:gs pos="30000">
                      <a:schemeClr val="tx1"/>
                    </a:gs>
                  </a:gsLst>
                  <a:lin ang="5400000" scaled="0"/>
                </a:gradFill>
              </a:rPr>
              <a:t> </a:t>
            </a:r>
            <a:r>
              <a:rPr lang="fr-FR" sz="1400" b="1" dirty="0" err="1">
                <a:gradFill>
                  <a:gsLst>
                    <a:gs pos="2917">
                      <a:schemeClr val="tx1"/>
                    </a:gs>
                    <a:gs pos="30000">
                      <a:schemeClr val="tx1"/>
                    </a:gs>
                  </a:gsLst>
                  <a:lin ang="5400000" scaled="0"/>
                </a:gradFill>
              </a:rPr>
              <a:t>A</a:t>
            </a:r>
            <a:r>
              <a:rPr lang="fr-FR" sz="1400" dirty="0" err="1">
                <a:gradFill>
                  <a:gsLst>
                    <a:gs pos="2917">
                      <a:schemeClr val="tx1"/>
                    </a:gs>
                    <a:gs pos="30000">
                      <a:schemeClr val="tx1"/>
                    </a:gs>
                  </a:gsLst>
                  <a:lin ang="5400000" scaled="0"/>
                </a:gradFill>
              </a:rPr>
              <a:t>uthentication</a:t>
            </a:r>
            <a:endParaRPr lang="fr-FR" sz="1400" dirty="0">
              <a:gradFill>
                <a:gsLst>
                  <a:gs pos="2917">
                    <a:schemeClr val="tx1"/>
                  </a:gs>
                  <a:gs pos="30000">
                    <a:schemeClr val="tx1"/>
                  </a:gs>
                </a:gsLst>
                <a:lin ang="5400000" scaled="0"/>
              </a:gradFill>
            </a:endParaRPr>
          </a:p>
          <a:p>
            <a:pPr marL="825475" lvl="1" indent="-285750" algn="l">
              <a:lnSpc>
                <a:spcPct val="90000"/>
              </a:lnSpc>
              <a:spcAft>
                <a:spcPts val="600"/>
              </a:spcAft>
              <a:buFont typeface="Wingdings" panose="05000000000000000000" pitchFamily="2" charset="2"/>
              <a:buChar char="§"/>
            </a:pPr>
            <a:r>
              <a:rPr lang="fr-FR" sz="1200" dirty="0" err="1">
                <a:gradFill>
                  <a:gsLst>
                    <a:gs pos="2917">
                      <a:schemeClr val="tx1"/>
                    </a:gs>
                    <a:gs pos="30000">
                      <a:schemeClr val="tx1"/>
                    </a:gs>
                  </a:gsLst>
                  <a:lin ang="5400000" scaled="0"/>
                </a:gradFill>
              </a:rPr>
              <a:t>combined</a:t>
            </a:r>
            <a:r>
              <a:rPr lang="fr-FR" sz="1200" dirty="0">
                <a:gradFill>
                  <a:gsLst>
                    <a:gs pos="2917">
                      <a:schemeClr val="tx1"/>
                    </a:gs>
                    <a:gs pos="30000">
                      <a:schemeClr val="tx1"/>
                    </a:gs>
                  </a:gsLst>
                  <a:lin ang="5400000" scaled="0"/>
                </a:gradFill>
              </a:rPr>
              <a:t> </a:t>
            </a:r>
            <a:r>
              <a:rPr lang="fr-FR" sz="1200" dirty="0" err="1">
                <a:gradFill>
                  <a:gsLst>
                    <a:gs pos="2917">
                      <a:schemeClr val="tx1"/>
                    </a:gs>
                    <a:gs pos="30000">
                      <a:schemeClr val="tx1"/>
                    </a:gs>
                  </a:gsLst>
                  <a:lin ang="5400000" scaled="0"/>
                </a:gradFill>
              </a:rPr>
              <a:t>with</a:t>
            </a:r>
            <a:r>
              <a:rPr lang="fr-FR" sz="1200" dirty="0">
                <a:gradFill>
                  <a:gsLst>
                    <a:gs pos="2917">
                      <a:schemeClr val="tx1"/>
                    </a:gs>
                    <a:gs pos="30000">
                      <a:schemeClr val="tx1"/>
                    </a:gs>
                  </a:gsLst>
                  <a:lin ang="5400000" scaled="0"/>
                </a:gradFill>
              </a:rPr>
              <a:t> </a:t>
            </a:r>
            <a:r>
              <a:rPr lang="fr-FR" sz="1200" dirty="0" err="1">
                <a:gradFill>
                  <a:gsLst>
                    <a:gs pos="2917">
                      <a:schemeClr val="tx1"/>
                    </a:gs>
                    <a:gs pos="30000">
                      <a:schemeClr val="tx1"/>
                    </a:gs>
                  </a:gsLst>
                  <a:lin ang="5400000" scaled="0"/>
                </a:gradFill>
              </a:rPr>
              <a:t>seamless</a:t>
            </a:r>
            <a:r>
              <a:rPr lang="fr-FR" sz="1200" dirty="0">
                <a:gradFill>
                  <a:gsLst>
                    <a:gs pos="2917">
                      <a:schemeClr val="tx1"/>
                    </a:gs>
                    <a:gs pos="30000">
                      <a:schemeClr val="tx1"/>
                    </a:gs>
                  </a:gsLst>
                  <a:lin ang="5400000" scaled="0"/>
                </a:gradFill>
              </a:rPr>
              <a:t> SSO</a:t>
            </a:r>
          </a:p>
        </p:txBody>
      </p:sp>
      <p:cxnSp>
        <p:nvCxnSpPr>
          <p:cNvPr id="9" name="Straight Arrow Connector 8">
            <a:extLst>
              <a:ext uri="{FF2B5EF4-FFF2-40B4-BE49-F238E27FC236}">
                <a16:creationId xmlns:a16="http://schemas.microsoft.com/office/drawing/2014/main" id="{9826C76F-9A31-4173-8869-9D78EB3FD932}"/>
              </a:ext>
            </a:extLst>
          </p:cNvPr>
          <p:cNvCxnSpPr>
            <a:cxnSpLocks/>
          </p:cNvCxnSpPr>
          <p:nvPr/>
        </p:nvCxnSpPr>
        <p:spPr>
          <a:xfrm>
            <a:off x="3627467" y="3778163"/>
            <a:ext cx="4206194" cy="386709"/>
          </a:xfrm>
          <a:prstGeom prst="straightConnector1">
            <a:avLst/>
          </a:prstGeom>
          <a:ln>
            <a:solidFill>
              <a:srgbClr val="7030A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C4BB1EF5-7F87-4B07-A5A8-3ECE7AC8B613}"/>
              </a:ext>
            </a:extLst>
          </p:cNvPr>
          <p:cNvCxnSpPr>
            <a:cxnSpLocks/>
          </p:cNvCxnSpPr>
          <p:nvPr/>
        </p:nvCxnSpPr>
        <p:spPr>
          <a:xfrm flipH="1">
            <a:off x="3627467" y="4393968"/>
            <a:ext cx="4693868" cy="213507"/>
          </a:xfrm>
          <a:prstGeom prst="straightConnector1">
            <a:avLst/>
          </a:prstGeom>
          <a:ln>
            <a:solidFill>
              <a:srgbClr val="7030A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A575175B-B9E8-451D-B95D-15E13EB12FCF}"/>
              </a:ext>
            </a:extLst>
          </p:cNvPr>
          <p:cNvSpPr/>
          <p:nvPr/>
        </p:nvSpPr>
        <p:spPr bwMode="auto">
          <a:xfrm>
            <a:off x="1589265" y="4470316"/>
            <a:ext cx="1702923" cy="274317"/>
          </a:xfrm>
          <a:prstGeom prst="ellipse">
            <a:avLst/>
          </a:prstGeom>
          <a:no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fr-FR"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TextBox 11">
            <a:extLst>
              <a:ext uri="{FF2B5EF4-FFF2-40B4-BE49-F238E27FC236}">
                <a16:creationId xmlns:a16="http://schemas.microsoft.com/office/drawing/2014/main" id="{0890A520-29E4-4B51-A5F2-C28F52C78ADD}"/>
              </a:ext>
            </a:extLst>
          </p:cNvPr>
          <p:cNvSpPr txBox="1"/>
          <p:nvPr/>
        </p:nvSpPr>
        <p:spPr>
          <a:xfrm>
            <a:off x="8729881" y="3375474"/>
            <a:ext cx="786113" cy="627864"/>
          </a:xfrm>
          <a:prstGeom prst="rect">
            <a:avLst/>
          </a:prstGeom>
          <a:noFill/>
        </p:spPr>
        <p:txBody>
          <a:bodyPr wrap="none" lIns="182880" tIns="146304" rIns="182880" bIns="146304" rtlCol="0">
            <a:spAutoFit/>
          </a:bodyPr>
          <a:lstStyle/>
          <a:p>
            <a:pPr>
              <a:lnSpc>
                <a:spcPct val="90000"/>
              </a:lnSpc>
              <a:spcAft>
                <a:spcPts val="600"/>
              </a:spcAft>
            </a:pPr>
            <a:r>
              <a:rPr lang="fr-FR" sz="2400" dirty="0">
                <a:gradFill>
                  <a:gsLst>
                    <a:gs pos="2917">
                      <a:schemeClr val="tx1"/>
                    </a:gs>
                    <a:gs pos="30000">
                      <a:schemeClr val="tx1"/>
                    </a:gs>
                  </a:gsLst>
                  <a:lin ang="5400000" scaled="0"/>
                </a:gradFill>
              </a:rPr>
              <a:t>OR</a:t>
            </a:r>
          </a:p>
        </p:txBody>
      </p:sp>
      <p:sp>
        <p:nvSpPr>
          <p:cNvPr id="14" name="Arrow: Right 13">
            <a:extLst>
              <a:ext uri="{FF2B5EF4-FFF2-40B4-BE49-F238E27FC236}">
                <a16:creationId xmlns:a16="http://schemas.microsoft.com/office/drawing/2014/main" id="{15343D3D-2CBD-411C-B471-2EDD548A8DD8}"/>
              </a:ext>
            </a:extLst>
          </p:cNvPr>
          <p:cNvSpPr/>
          <p:nvPr/>
        </p:nvSpPr>
        <p:spPr bwMode="auto">
          <a:xfrm>
            <a:off x="1189092" y="4470316"/>
            <a:ext cx="365756" cy="274317"/>
          </a:xfrm>
          <a:prstGeom prst="rightArrow">
            <a:avLst/>
          </a:prstGeom>
          <a:solidFill>
            <a:srgbClr val="FFFF00"/>
          </a:solidFill>
          <a:ln>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fr-FR"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Arrow: Right 14">
            <a:extLst>
              <a:ext uri="{FF2B5EF4-FFF2-40B4-BE49-F238E27FC236}">
                <a16:creationId xmlns:a16="http://schemas.microsoft.com/office/drawing/2014/main" id="{BE61ED84-E0CE-4C9E-AD13-FB5C2262FC89}"/>
              </a:ext>
            </a:extLst>
          </p:cNvPr>
          <p:cNvSpPr/>
          <p:nvPr/>
        </p:nvSpPr>
        <p:spPr bwMode="auto">
          <a:xfrm>
            <a:off x="1589265" y="3576216"/>
            <a:ext cx="365756" cy="274317"/>
          </a:xfrm>
          <a:prstGeom prst="rightArrow">
            <a:avLst/>
          </a:prstGeom>
          <a:solidFill>
            <a:srgbClr val="FFFF00"/>
          </a:solidFill>
          <a:ln>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fr-FR"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Arrow: Right 15">
            <a:extLst>
              <a:ext uri="{FF2B5EF4-FFF2-40B4-BE49-F238E27FC236}">
                <a16:creationId xmlns:a16="http://schemas.microsoft.com/office/drawing/2014/main" id="{3BC67C3B-B2C5-480B-9D8E-78F54EE4DDB9}"/>
              </a:ext>
            </a:extLst>
          </p:cNvPr>
          <p:cNvSpPr/>
          <p:nvPr/>
        </p:nvSpPr>
        <p:spPr bwMode="auto">
          <a:xfrm>
            <a:off x="1587530" y="2813629"/>
            <a:ext cx="365756" cy="274317"/>
          </a:xfrm>
          <a:prstGeom prst="rightArrow">
            <a:avLst/>
          </a:prstGeom>
          <a:solidFill>
            <a:srgbClr val="FFFF00"/>
          </a:solidFill>
          <a:ln>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fr-FR"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432097165"/>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
          </p:nvPr>
        </p:nvSpPr>
        <p:spPr>
          <a:xfrm>
            <a:off x="11503078" y="5246865"/>
            <a:ext cx="370584" cy="110800"/>
          </a:xfrm>
        </p:spPr>
        <p:txBody>
          <a:bodyPr/>
          <a:lstStyle/>
          <a:p>
            <a:fld id="{ED077441-DF17-4513-BACB-525ED94CFAE4}" type="slidenum">
              <a:rPr lang="en-US" smtClean="0"/>
              <a:pPr/>
              <a:t>1</a:t>
            </a:fld>
            <a:endParaRPr lang="en-US"/>
          </a:p>
        </p:txBody>
      </p:sp>
      <p:sp>
        <p:nvSpPr>
          <p:cNvPr id="2" name="Espace réservé du texte 1">
            <a:extLst>
              <a:ext uri="{FF2B5EF4-FFF2-40B4-BE49-F238E27FC236}">
                <a16:creationId xmlns:a16="http://schemas.microsoft.com/office/drawing/2014/main" id="{4FA2594E-E01A-4B8D-8922-182DF38D5D39}"/>
              </a:ext>
            </a:extLst>
          </p:cNvPr>
          <p:cNvSpPr>
            <a:spLocks noGrp="1"/>
          </p:cNvSpPr>
          <p:nvPr>
            <p:ph type="body" sz="quarter" idx="13"/>
          </p:nvPr>
        </p:nvSpPr>
        <p:spPr/>
        <p:txBody>
          <a:bodyPr/>
          <a:lstStyle/>
          <a:p>
            <a:r>
              <a:rPr lang="fr-FR" dirty="0"/>
              <a:t>Agenda - </a:t>
            </a:r>
            <a:r>
              <a:rPr lang="en-GB" dirty="0"/>
              <a:t>Module 4 -</a:t>
            </a:r>
            <a:r>
              <a:rPr lang="fr-FR" dirty="0"/>
              <a:t> </a:t>
            </a:r>
            <a:r>
              <a:rPr lang="en-US" dirty="0"/>
              <a:t>Section 3 : User Sign-in methods</a:t>
            </a:r>
            <a:endParaRPr lang="fr-FR" dirty="0"/>
          </a:p>
        </p:txBody>
      </p:sp>
      <p:sp>
        <p:nvSpPr>
          <p:cNvPr id="17" name="TextBox 16"/>
          <p:cNvSpPr txBox="1"/>
          <p:nvPr/>
        </p:nvSpPr>
        <p:spPr>
          <a:xfrm>
            <a:off x="637372" y="1974908"/>
            <a:ext cx="5562906" cy="849463"/>
          </a:xfrm>
          <a:prstGeom prst="rect">
            <a:avLst/>
          </a:prstGeom>
          <a:noFill/>
        </p:spPr>
        <p:txBody>
          <a:bodyPr wrap="square" lIns="182880" tIns="146304" rIns="182880" bIns="146304" numCol="1" spcCol="0" rtlCol="0">
            <a:spAutoFit/>
          </a:bodyPr>
          <a:lstStyle>
            <a:defPPr>
              <a:defRPr lang="en-GB"/>
            </a:defPPr>
            <a:lvl1pPr algn="l">
              <a:spcBef>
                <a:spcPts val="200"/>
              </a:spcBef>
              <a:spcAft>
                <a:spcPts val="500"/>
              </a:spcAft>
              <a:defRPr sz="1200">
                <a:gradFill>
                  <a:gsLst>
                    <a:gs pos="9474">
                      <a:schemeClr val="tx2"/>
                    </a:gs>
                    <a:gs pos="100000">
                      <a:schemeClr val="tx2"/>
                    </a:gs>
                  </a:gsLst>
                  <a:lin ang="5400000" scaled="0"/>
                </a:gradFill>
                <a:latin typeface="Segoe UI Semibold" panose="020B0702040204020203" pitchFamily="34" charset="0"/>
                <a:cs typeface="Segoe UI Semibold" panose="020B0702040204020203" pitchFamily="34" charset="0"/>
              </a:defRPr>
            </a:lvl1pPr>
          </a:lstStyle>
          <a:p>
            <a:pPr>
              <a:spcBef>
                <a:spcPts val="0"/>
              </a:spcBef>
              <a:spcAft>
                <a:spcPts val="0"/>
              </a:spcAft>
              <a:tabLst>
                <a:tab pos="571500" algn="l"/>
              </a:tabLst>
            </a:pPr>
            <a:r>
              <a:rPr lang="en-US" b="1" dirty="0">
                <a:gradFill>
                  <a:gsLst>
                    <a:gs pos="2917">
                      <a:schemeClr val="tx1"/>
                    </a:gs>
                    <a:gs pos="30000">
                      <a:schemeClr val="tx1"/>
                    </a:gs>
                  </a:gsLst>
                  <a:lin ang="5400000" scaled="0"/>
                </a:gradFill>
                <a:latin typeface="+mn-lt"/>
                <a:cs typeface="Segoe UI Semilight" panose="020B0402040204020203" pitchFamily="34" charset="0"/>
              </a:rPr>
              <a:t>AAD Authentication models</a:t>
            </a:r>
            <a:br>
              <a:rPr lang="en-US" b="1" dirty="0">
                <a:gradFill>
                  <a:gsLst>
                    <a:gs pos="2917">
                      <a:schemeClr val="tx1"/>
                    </a:gs>
                    <a:gs pos="30000">
                      <a:schemeClr val="tx1"/>
                    </a:gs>
                  </a:gsLst>
                  <a:lin ang="5400000" scaled="0"/>
                </a:gradFill>
                <a:latin typeface="+mn-lt"/>
                <a:cs typeface="Segoe UI Semilight" panose="020B0402040204020203" pitchFamily="34" charset="0"/>
              </a:rPr>
            </a:br>
            <a:r>
              <a:rPr lang="en-US" dirty="0">
                <a:gradFill>
                  <a:gsLst>
                    <a:gs pos="2917">
                      <a:schemeClr val="tx1"/>
                    </a:gs>
                    <a:gs pos="30000">
                      <a:schemeClr val="tx1"/>
                    </a:gs>
                  </a:gsLst>
                  <a:lin ang="5400000" scaled="0"/>
                </a:gradFill>
                <a:latin typeface="+mn-lt"/>
                <a:cs typeface="Segoe UI Semilight" panose="020B0402040204020203" pitchFamily="34" charset="0"/>
              </a:rPr>
              <a:t>Overview of each Authentication choices  / Sign-in options</a:t>
            </a:r>
          </a:p>
          <a:p>
            <a:pPr>
              <a:spcBef>
                <a:spcPts val="0"/>
              </a:spcBef>
              <a:spcAft>
                <a:spcPts val="0"/>
              </a:spcAft>
              <a:tabLst>
                <a:tab pos="571500" algn="l"/>
              </a:tabLst>
            </a:pPr>
            <a:r>
              <a:rPr lang="en-US" dirty="0">
                <a:gradFill>
                  <a:gsLst>
                    <a:gs pos="2917">
                      <a:schemeClr val="tx1"/>
                    </a:gs>
                    <a:gs pos="30000">
                      <a:schemeClr val="tx1"/>
                    </a:gs>
                  </a:gsLst>
                  <a:lin ang="5400000" scaled="0"/>
                </a:gradFill>
                <a:latin typeface="+mn-lt"/>
                <a:cs typeface="Segoe UI Semilight" panose="020B0402040204020203" pitchFamily="34" charset="0"/>
              </a:rPr>
              <a:t>Main considerations for helping to choose are listed here.</a:t>
            </a:r>
          </a:p>
        </p:txBody>
      </p:sp>
      <p:sp>
        <p:nvSpPr>
          <p:cNvPr id="23" name="TextBox 22"/>
          <p:cNvSpPr txBox="1"/>
          <p:nvPr/>
        </p:nvSpPr>
        <p:spPr>
          <a:xfrm>
            <a:off x="274702" y="1913353"/>
            <a:ext cx="725341" cy="603242"/>
          </a:xfrm>
          <a:prstGeom prst="rect">
            <a:avLst/>
          </a:prstGeom>
        </p:spPr>
        <p:txBody>
          <a:bodyPr wrap="square" lIns="182880" tIns="146304" rIns="182880" bIns="146304" numCol="1" spcCol="0" rtlCol="0">
            <a:spAutoFit/>
          </a:bodyPr>
          <a:lstStyle/>
          <a:p>
            <a:pPr algn="l">
              <a:spcAft>
                <a:spcPts val="600"/>
              </a:spcAft>
              <a:tabLst>
                <a:tab pos="342900" algn="l"/>
              </a:tabLst>
            </a:pPr>
            <a:r>
              <a:rPr lang="en-US" sz="2000">
                <a:gradFill>
                  <a:gsLst>
                    <a:gs pos="100000">
                      <a:schemeClr val="tx2"/>
                    </a:gs>
                    <a:gs pos="0">
                      <a:schemeClr val="tx2"/>
                    </a:gs>
                  </a:gsLst>
                  <a:lin ang="5400000" scaled="0"/>
                </a:gradFill>
                <a:latin typeface="Segoe UI Semilight" panose="020B0402040204020203" pitchFamily="34" charset="0"/>
                <a:cs typeface="Segoe UI Semilight" panose="020B0402040204020203" pitchFamily="34" charset="0"/>
              </a:rPr>
              <a:t>01</a:t>
            </a:r>
            <a:endParaRPr lang="en-US" sz="110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endParaRPr>
          </a:p>
        </p:txBody>
      </p:sp>
      <p:sp>
        <p:nvSpPr>
          <p:cNvPr id="26" name="TextBox 25"/>
          <p:cNvSpPr txBox="1"/>
          <p:nvPr/>
        </p:nvSpPr>
        <p:spPr>
          <a:xfrm>
            <a:off x="274702" y="2727850"/>
            <a:ext cx="725341" cy="603242"/>
          </a:xfrm>
          <a:prstGeom prst="rect">
            <a:avLst/>
          </a:prstGeom>
        </p:spPr>
        <p:txBody>
          <a:bodyPr wrap="square" lIns="182880" tIns="146304" rIns="182880" bIns="146304" numCol="1" spcCol="0" rtlCol="0">
            <a:spAutoFit/>
          </a:bodyPr>
          <a:lstStyle/>
          <a:p>
            <a:pPr algn="l">
              <a:spcAft>
                <a:spcPts val="600"/>
              </a:spcAft>
              <a:tabLst>
                <a:tab pos="342900" algn="l"/>
              </a:tabLst>
            </a:pPr>
            <a:r>
              <a:rPr lang="en-US" sz="2000" dirty="0">
                <a:gradFill>
                  <a:gsLst>
                    <a:gs pos="100000">
                      <a:schemeClr val="tx2"/>
                    </a:gs>
                    <a:gs pos="0">
                      <a:schemeClr val="tx2"/>
                    </a:gs>
                  </a:gsLst>
                  <a:lin ang="5400000" scaled="0"/>
                </a:gradFill>
                <a:latin typeface="Segoe UI Semilight" panose="020B0402040204020203" pitchFamily="34" charset="0"/>
                <a:cs typeface="Segoe UI Semilight" panose="020B0402040204020203" pitchFamily="34" charset="0"/>
              </a:rPr>
              <a:t>02</a:t>
            </a:r>
            <a:endParaRPr lang="en-US" sz="110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endParaRPr>
          </a:p>
        </p:txBody>
      </p:sp>
      <p:sp>
        <p:nvSpPr>
          <p:cNvPr id="10" name="TextBox 9">
            <a:extLst>
              <a:ext uri="{FF2B5EF4-FFF2-40B4-BE49-F238E27FC236}">
                <a16:creationId xmlns:a16="http://schemas.microsoft.com/office/drawing/2014/main" id="{08150708-5FAC-4950-AB76-35F27A7763B0}"/>
              </a:ext>
            </a:extLst>
          </p:cNvPr>
          <p:cNvSpPr txBox="1"/>
          <p:nvPr/>
        </p:nvSpPr>
        <p:spPr>
          <a:xfrm>
            <a:off x="637371" y="2789405"/>
            <a:ext cx="9055547" cy="664797"/>
          </a:xfrm>
          <a:prstGeom prst="rect">
            <a:avLst/>
          </a:prstGeom>
          <a:noFill/>
        </p:spPr>
        <p:txBody>
          <a:bodyPr wrap="square" lIns="182880" tIns="146304" rIns="182880" bIns="146304" numCol="1" spcCol="0" rtlCol="0">
            <a:spAutoFit/>
          </a:bodyPr>
          <a:lstStyle>
            <a:defPPr>
              <a:defRPr lang="en-GB"/>
            </a:defPPr>
            <a:lvl1pPr algn="l">
              <a:spcBef>
                <a:spcPts val="200"/>
              </a:spcBef>
              <a:spcAft>
                <a:spcPts val="500"/>
              </a:spcAft>
              <a:defRPr sz="1200">
                <a:gradFill>
                  <a:gsLst>
                    <a:gs pos="9474">
                      <a:schemeClr val="tx2"/>
                    </a:gs>
                    <a:gs pos="100000">
                      <a:schemeClr val="tx2"/>
                    </a:gs>
                  </a:gsLst>
                  <a:lin ang="5400000" scaled="0"/>
                </a:gradFill>
                <a:latin typeface="Segoe UI Semibold" panose="020B0702040204020203" pitchFamily="34" charset="0"/>
                <a:cs typeface="Segoe UI Semibold" panose="020B0702040204020203" pitchFamily="34" charset="0"/>
              </a:defRPr>
            </a:lvl1pPr>
          </a:lstStyle>
          <a:p>
            <a:pPr>
              <a:spcBef>
                <a:spcPts val="0"/>
              </a:spcBef>
              <a:spcAft>
                <a:spcPts val="1200"/>
              </a:spcAft>
              <a:tabLst>
                <a:tab pos="571500" algn="l"/>
              </a:tabLst>
            </a:pPr>
            <a:r>
              <a:rPr lang="en-US" b="1" dirty="0">
                <a:gradFill>
                  <a:gsLst>
                    <a:gs pos="2917">
                      <a:schemeClr val="tx1"/>
                    </a:gs>
                    <a:gs pos="30000">
                      <a:schemeClr val="tx1"/>
                    </a:gs>
                  </a:gsLst>
                  <a:lin ang="5400000" scaled="0"/>
                </a:gradFill>
                <a:latin typeface="+mn-lt"/>
                <a:cs typeface="Segoe UI Semilight" panose="020B0402040204020203" pitchFamily="34" charset="0"/>
              </a:rPr>
              <a:t>AAD Authentication based on Password Hash Synchronization (PHS)</a:t>
            </a:r>
            <a:br>
              <a:rPr lang="en-US" b="1" dirty="0">
                <a:gradFill>
                  <a:gsLst>
                    <a:gs pos="2917">
                      <a:schemeClr val="tx1"/>
                    </a:gs>
                    <a:gs pos="30000">
                      <a:schemeClr val="tx1"/>
                    </a:gs>
                  </a:gsLst>
                  <a:lin ang="5400000" scaled="0"/>
                </a:gradFill>
                <a:latin typeface="+mn-lt"/>
                <a:cs typeface="Segoe UI Semilight" panose="020B0402040204020203" pitchFamily="34" charset="0"/>
              </a:rPr>
            </a:br>
            <a:r>
              <a:rPr lang="en-US" dirty="0">
                <a:gradFill>
                  <a:gsLst>
                    <a:gs pos="2917">
                      <a:schemeClr val="tx1"/>
                    </a:gs>
                    <a:gs pos="30000">
                      <a:schemeClr val="tx1"/>
                    </a:gs>
                  </a:gsLst>
                  <a:lin ang="5400000" scaled="0"/>
                </a:gradFill>
                <a:latin typeface="+mn-lt"/>
                <a:cs typeface="Segoe UI Semilight" panose="020B0402040204020203" pitchFamily="34" charset="0"/>
              </a:rPr>
              <a:t>Description of the Azure AD  authentication principle based on the p</a:t>
            </a:r>
            <a:r>
              <a:rPr lang="en-US" dirty="0">
                <a:solidFill>
                  <a:schemeClr val="tx1"/>
                </a:solidFill>
                <a:latin typeface="Arial"/>
                <a:cs typeface="Arial" charset="0"/>
                <a:sym typeface="Arial"/>
              </a:rPr>
              <a:t>assword synchronization.</a:t>
            </a:r>
            <a:endParaRPr lang="en-US" dirty="0">
              <a:gradFill>
                <a:gsLst>
                  <a:gs pos="2917">
                    <a:schemeClr val="tx1"/>
                  </a:gs>
                  <a:gs pos="30000">
                    <a:schemeClr val="tx1"/>
                  </a:gs>
                </a:gsLst>
                <a:lin ang="5400000" scaled="0"/>
              </a:gradFill>
              <a:latin typeface="+mn-lt"/>
              <a:cs typeface="Segoe UI Semilight" panose="020B0402040204020203" pitchFamily="34" charset="0"/>
            </a:endParaRPr>
          </a:p>
        </p:txBody>
      </p:sp>
      <p:sp>
        <p:nvSpPr>
          <p:cNvPr id="11" name="TextBox 10">
            <a:extLst>
              <a:ext uri="{FF2B5EF4-FFF2-40B4-BE49-F238E27FC236}">
                <a16:creationId xmlns:a16="http://schemas.microsoft.com/office/drawing/2014/main" id="{EF51852C-94F1-4462-959C-D621C273F5B3}"/>
              </a:ext>
            </a:extLst>
          </p:cNvPr>
          <p:cNvSpPr txBox="1"/>
          <p:nvPr/>
        </p:nvSpPr>
        <p:spPr>
          <a:xfrm>
            <a:off x="274702" y="3468953"/>
            <a:ext cx="725341" cy="603242"/>
          </a:xfrm>
          <a:prstGeom prst="rect">
            <a:avLst/>
          </a:prstGeom>
        </p:spPr>
        <p:txBody>
          <a:bodyPr wrap="square" lIns="182880" tIns="146304" rIns="182880" bIns="146304" numCol="1" spcCol="0" rtlCol="0">
            <a:spAutoFit/>
          </a:bodyPr>
          <a:lstStyle/>
          <a:p>
            <a:pPr algn="l">
              <a:spcAft>
                <a:spcPts val="600"/>
              </a:spcAft>
              <a:tabLst>
                <a:tab pos="342900" algn="l"/>
              </a:tabLst>
            </a:pPr>
            <a:r>
              <a:rPr lang="en-US" sz="2000" dirty="0">
                <a:gradFill>
                  <a:gsLst>
                    <a:gs pos="100000">
                      <a:schemeClr val="tx2"/>
                    </a:gs>
                    <a:gs pos="0">
                      <a:schemeClr val="tx2"/>
                    </a:gs>
                  </a:gsLst>
                  <a:lin ang="5400000" scaled="0"/>
                </a:gradFill>
                <a:latin typeface="Segoe UI Semilight" panose="020B0402040204020203" pitchFamily="34" charset="0"/>
                <a:cs typeface="Segoe UI Semilight" panose="020B0402040204020203" pitchFamily="34" charset="0"/>
              </a:rPr>
              <a:t>03</a:t>
            </a:r>
            <a:endParaRPr lang="en-US" sz="110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endParaRPr>
          </a:p>
        </p:txBody>
      </p:sp>
      <p:sp>
        <p:nvSpPr>
          <p:cNvPr id="15" name="TextBox 14">
            <a:extLst>
              <a:ext uri="{FF2B5EF4-FFF2-40B4-BE49-F238E27FC236}">
                <a16:creationId xmlns:a16="http://schemas.microsoft.com/office/drawing/2014/main" id="{F55B65B2-C2A5-4833-BA4A-77FE63B3FA15}"/>
              </a:ext>
            </a:extLst>
          </p:cNvPr>
          <p:cNvSpPr txBox="1"/>
          <p:nvPr/>
        </p:nvSpPr>
        <p:spPr>
          <a:xfrm>
            <a:off x="274702" y="4210056"/>
            <a:ext cx="725341" cy="603242"/>
          </a:xfrm>
          <a:prstGeom prst="rect">
            <a:avLst/>
          </a:prstGeom>
        </p:spPr>
        <p:txBody>
          <a:bodyPr wrap="square" lIns="182880" tIns="146304" rIns="182880" bIns="146304" numCol="1" spcCol="0" rtlCol="0">
            <a:spAutoFit/>
          </a:bodyPr>
          <a:lstStyle/>
          <a:p>
            <a:pPr algn="l">
              <a:spcAft>
                <a:spcPts val="600"/>
              </a:spcAft>
              <a:tabLst>
                <a:tab pos="342900" algn="l"/>
              </a:tabLst>
            </a:pPr>
            <a:r>
              <a:rPr lang="en-US" sz="2000" dirty="0">
                <a:gradFill>
                  <a:gsLst>
                    <a:gs pos="100000">
                      <a:schemeClr val="tx2"/>
                    </a:gs>
                    <a:gs pos="0">
                      <a:schemeClr val="tx2"/>
                    </a:gs>
                  </a:gsLst>
                  <a:lin ang="5400000" scaled="0"/>
                </a:gradFill>
                <a:latin typeface="Segoe UI Semilight" panose="020B0402040204020203" pitchFamily="34" charset="0"/>
                <a:cs typeface="Segoe UI Semilight" panose="020B0402040204020203" pitchFamily="34" charset="0"/>
              </a:rPr>
              <a:t>04</a:t>
            </a:r>
            <a:endParaRPr lang="en-US" sz="110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endParaRPr>
          </a:p>
        </p:txBody>
      </p:sp>
      <p:sp>
        <p:nvSpPr>
          <p:cNvPr id="18" name="TextBox 17">
            <a:extLst>
              <a:ext uri="{FF2B5EF4-FFF2-40B4-BE49-F238E27FC236}">
                <a16:creationId xmlns:a16="http://schemas.microsoft.com/office/drawing/2014/main" id="{0A673C60-1692-40A1-BA9F-B903719B0F7E}"/>
              </a:ext>
            </a:extLst>
          </p:cNvPr>
          <p:cNvSpPr txBox="1"/>
          <p:nvPr/>
        </p:nvSpPr>
        <p:spPr>
          <a:xfrm>
            <a:off x="274702" y="4963711"/>
            <a:ext cx="725341" cy="603242"/>
          </a:xfrm>
          <a:prstGeom prst="rect">
            <a:avLst/>
          </a:prstGeom>
        </p:spPr>
        <p:txBody>
          <a:bodyPr wrap="square" lIns="182880" tIns="146304" rIns="182880" bIns="146304" numCol="1" spcCol="0" rtlCol="0">
            <a:spAutoFit/>
          </a:bodyPr>
          <a:lstStyle/>
          <a:p>
            <a:pPr algn="l">
              <a:spcAft>
                <a:spcPts val="600"/>
              </a:spcAft>
              <a:tabLst>
                <a:tab pos="342900" algn="l"/>
              </a:tabLst>
            </a:pPr>
            <a:r>
              <a:rPr lang="en-US" sz="2000" dirty="0">
                <a:gradFill>
                  <a:gsLst>
                    <a:gs pos="100000">
                      <a:schemeClr val="tx2"/>
                    </a:gs>
                    <a:gs pos="0">
                      <a:schemeClr val="tx2"/>
                    </a:gs>
                  </a:gsLst>
                  <a:lin ang="5400000" scaled="0"/>
                </a:gradFill>
                <a:latin typeface="Segoe UI Semilight" panose="020B0402040204020203" pitchFamily="34" charset="0"/>
                <a:cs typeface="Segoe UI Semilight" panose="020B0402040204020203" pitchFamily="34" charset="0"/>
              </a:rPr>
              <a:t>05</a:t>
            </a:r>
            <a:endParaRPr lang="en-US" sz="110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endParaRPr>
          </a:p>
        </p:txBody>
      </p:sp>
      <p:sp>
        <p:nvSpPr>
          <p:cNvPr id="20" name="TextBox 19">
            <a:extLst>
              <a:ext uri="{FF2B5EF4-FFF2-40B4-BE49-F238E27FC236}">
                <a16:creationId xmlns:a16="http://schemas.microsoft.com/office/drawing/2014/main" id="{964CDB2B-567B-4206-9A18-9956ECD37613}"/>
              </a:ext>
            </a:extLst>
          </p:cNvPr>
          <p:cNvSpPr txBox="1"/>
          <p:nvPr/>
        </p:nvSpPr>
        <p:spPr>
          <a:xfrm>
            <a:off x="274702" y="5655811"/>
            <a:ext cx="725341" cy="603242"/>
          </a:xfrm>
          <a:prstGeom prst="rect">
            <a:avLst/>
          </a:prstGeom>
        </p:spPr>
        <p:txBody>
          <a:bodyPr wrap="square" lIns="182880" tIns="146304" rIns="182880" bIns="146304" numCol="1" spcCol="0" rtlCol="0">
            <a:spAutoFit/>
          </a:bodyPr>
          <a:lstStyle/>
          <a:p>
            <a:pPr algn="l">
              <a:spcAft>
                <a:spcPts val="600"/>
              </a:spcAft>
              <a:tabLst>
                <a:tab pos="342900" algn="l"/>
              </a:tabLst>
            </a:pPr>
            <a:r>
              <a:rPr lang="en-US" sz="2000" dirty="0">
                <a:gradFill>
                  <a:gsLst>
                    <a:gs pos="100000">
                      <a:schemeClr val="tx2"/>
                    </a:gs>
                    <a:gs pos="0">
                      <a:schemeClr val="tx2"/>
                    </a:gs>
                  </a:gsLst>
                  <a:lin ang="5400000" scaled="0"/>
                </a:gradFill>
                <a:latin typeface="Segoe UI Semilight" panose="020B0402040204020203" pitchFamily="34" charset="0"/>
                <a:cs typeface="Segoe UI Semilight" panose="020B0402040204020203" pitchFamily="34" charset="0"/>
              </a:rPr>
              <a:t>06</a:t>
            </a:r>
            <a:endParaRPr lang="en-US" sz="110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endParaRPr>
          </a:p>
        </p:txBody>
      </p:sp>
      <p:sp>
        <p:nvSpPr>
          <p:cNvPr id="19" name="TextBox 18">
            <a:extLst>
              <a:ext uri="{FF2B5EF4-FFF2-40B4-BE49-F238E27FC236}">
                <a16:creationId xmlns:a16="http://schemas.microsoft.com/office/drawing/2014/main" id="{086F8C36-4F54-49B5-B117-ED5C1F4586DF}"/>
              </a:ext>
            </a:extLst>
          </p:cNvPr>
          <p:cNvSpPr txBox="1"/>
          <p:nvPr/>
        </p:nvSpPr>
        <p:spPr>
          <a:xfrm>
            <a:off x="628363" y="3480792"/>
            <a:ext cx="11533409" cy="1034129"/>
          </a:xfrm>
          <a:prstGeom prst="rect">
            <a:avLst/>
          </a:prstGeom>
          <a:noFill/>
        </p:spPr>
        <p:txBody>
          <a:bodyPr wrap="square" lIns="182880" tIns="146304" rIns="182880" bIns="146304" numCol="1" spcCol="0" rtlCol="0">
            <a:spAutoFit/>
          </a:bodyPr>
          <a:lstStyle>
            <a:defPPr>
              <a:defRPr lang="en-GB"/>
            </a:defPPr>
            <a:lvl1pPr algn="l">
              <a:spcBef>
                <a:spcPts val="200"/>
              </a:spcBef>
              <a:spcAft>
                <a:spcPts val="500"/>
              </a:spcAft>
              <a:defRPr sz="1200">
                <a:gradFill>
                  <a:gsLst>
                    <a:gs pos="9474">
                      <a:schemeClr val="tx2"/>
                    </a:gs>
                    <a:gs pos="100000">
                      <a:schemeClr val="tx2"/>
                    </a:gs>
                  </a:gsLst>
                  <a:lin ang="5400000" scaled="0"/>
                </a:gradFill>
                <a:latin typeface="Segoe UI Semibold" panose="020B0702040204020203" pitchFamily="34" charset="0"/>
                <a:cs typeface="Segoe UI Semibold" panose="020B0702040204020203" pitchFamily="34" charset="0"/>
              </a:defRPr>
            </a:lvl1pPr>
          </a:lstStyle>
          <a:p>
            <a:pPr>
              <a:spcBef>
                <a:spcPts val="0"/>
              </a:spcBef>
              <a:spcAft>
                <a:spcPts val="1200"/>
              </a:spcAft>
              <a:tabLst>
                <a:tab pos="571500" algn="l"/>
              </a:tabLst>
            </a:pPr>
            <a:r>
              <a:rPr lang="en-US" b="1" dirty="0">
                <a:gradFill>
                  <a:gsLst>
                    <a:gs pos="2917">
                      <a:schemeClr val="tx1"/>
                    </a:gs>
                    <a:gs pos="30000">
                      <a:schemeClr val="tx1"/>
                    </a:gs>
                  </a:gsLst>
                  <a:lin ang="5400000" scaled="0"/>
                </a:gradFill>
                <a:latin typeface="+mn-lt"/>
                <a:cs typeface="Segoe UI Semilight" panose="020B0402040204020203" pitchFamily="34" charset="0"/>
              </a:rPr>
              <a:t>AAD Authentication based on Pass-Through Authentication (PTA)</a:t>
            </a:r>
            <a:br>
              <a:rPr lang="en-US" b="1" dirty="0">
                <a:gradFill>
                  <a:gsLst>
                    <a:gs pos="2917">
                      <a:schemeClr val="tx1"/>
                    </a:gs>
                    <a:gs pos="30000">
                      <a:schemeClr val="tx1"/>
                    </a:gs>
                  </a:gsLst>
                  <a:lin ang="5400000" scaled="0"/>
                </a:gradFill>
                <a:latin typeface="+mn-lt"/>
                <a:cs typeface="Segoe UI Semilight" panose="020B0402040204020203" pitchFamily="34" charset="0"/>
              </a:rPr>
            </a:br>
            <a:r>
              <a:rPr lang="en-US" dirty="0">
                <a:gradFill>
                  <a:gsLst>
                    <a:gs pos="2917">
                      <a:schemeClr val="tx1"/>
                    </a:gs>
                    <a:gs pos="30000">
                      <a:schemeClr val="tx1"/>
                    </a:gs>
                  </a:gsLst>
                  <a:lin ang="5400000" scaled="0"/>
                </a:gradFill>
                <a:latin typeface="+mn-lt"/>
                <a:cs typeface="Segoe UI Semilight" panose="020B0402040204020203" pitchFamily="34" charset="0"/>
              </a:rPr>
              <a:t>A close look to this new authentication method that enables hybrid Azure AD tenants to use on-premises Active Directory to validate users for cloud resources (without the use of AD FS)</a:t>
            </a:r>
            <a:br>
              <a:rPr lang="en-US" b="1" dirty="0">
                <a:gradFill>
                  <a:gsLst>
                    <a:gs pos="2917">
                      <a:schemeClr val="tx1"/>
                    </a:gs>
                    <a:gs pos="30000">
                      <a:schemeClr val="tx1"/>
                    </a:gs>
                  </a:gsLst>
                  <a:lin ang="5400000" scaled="0"/>
                </a:gradFill>
                <a:latin typeface="+mn-lt"/>
                <a:cs typeface="Segoe UI Semilight" panose="020B0402040204020203" pitchFamily="34" charset="0"/>
              </a:rPr>
            </a:br>
            <a:endParaRPr lang="en-US" dirty="0">
              <a:gradFill>
                <a:gsLst>
                  <a:gs pos="2917">
                    <a:schemeClr val="tx1"/>
                  </a:gs>
                  <a:gs pos="30000">
                    <a:schemeClr val="tx1"/>
                  </a:gs>
                </a:gsLst>
                <a:lin ang="5400000" scaled="0"/>
              </a:gradFill>
              <a:latin typeface="+mn-lt"/>
              <a:cs typeface="Segoe UI Semilight" panose="020B0402040204020203" pitchFamily="34" charset="0"/>
            </a:endParaRPr>
          </a:p>
        </p:txBody>
      </p:sp>
      <p:sp>
        <p:nvSpPr>
          <p:cNvPr id="21" name="TextBox 20">
            <a:extLst>
              <a:ext uri="{FF2B5EF4-FFF2-40B4-BE49-F238E27FC236}">
                <a16:creationId xmlns:a16="http://schemas.microsoft.com/office/drawing/2014/main" id="{7979B36C-F88C-428F-BAAE-F03D7CEA27FF}"/>
              </a:ext>
            </a:extLst>
          </p:cNvPr>
          <p:cNvSpPr txBox="1"/>
          <p:nvPr/>
        </p:nvSpPr>
        <p:spPr>
          <a:xfrm>
            <a:off x="637371" y="4267818"/>
            <a:ext cx="11170741" cy="1034129"/>
          </a:xfrm>
          <a:prstGeom prst="rect">
            <a:avLst/>
          </a:prstGeom>
          <a:noFill/>
        </p:spPr>
        <p:txBody>
          <a:bodyPr wrap="square" lIns="182880" tIns="146304" rIns="182880" bIns="146304" numCol="1" spcCol="0" rtlCol="0">
            <a:spAutoFit/>
          </a:bodyPr>
          <a:lstStyle>
            <a:defPPr>
              <a:defRPr lang="en-GB"/>
            </a:defPPr>
            <a:lvl1pPr algn="l">
              <a:spcBef>
                <a:spcPts val="200"/>
              </a:spcBef>
              <a:spcAft>
                <a:spcPts val="500"/>
              </a:spcAft>
              <a:defRPr sz="1200">
                <a:gradFill>
                  <a:gsLst>
                    <a:gs pos="9474">
                      <a:schemeClr val="tx2"/>
                    </a:gs>
                    <a:gs pos="100000">
                      <a:schemeClr val="tx2"/>
                    </a:gs>
                  </a:gsLst>
                  <a:lin ang="5400000" scaled="0"/>
                </a:gradFill>
                <a:latin typeface="Segoe UI Semibold" panose="020B0702040204020203" pitchFamily="34" charset="0"/>
                <a:cs typeface="Segoe UI Semibold" panose="020B0702040204020203" pitchFamily="34" charset="0"/>
              </a:defRPr>
            </a:lvl1pPr>
          </a:lstStyle>
          <a:p>
            <a:pPr>
              <a:spcBef>
                <a:spcPts val="0"/>
              </a:spcBef>
              <a:spcAft>
                <a:spcPts val="0"/>
              </a:spcAft>
              <a:tabLst>
                <a:tab pos="571500" algn="l"/>
              </a:tabLst>
            </a:pPr>
            <a:r>
              <a:rPr lang="en-US" b="1" dirty="0">
                <a:gradFill>
                  <a:gsLst>
                    <a:gs pos="2917">
                      <a:schemeClr val="tx1"/>
                    </a:gs>
                    <a:gs pos="30000">
                      <a:schemeClr val="tx1"/>
                    </a:gs>
                  </a:gsLst>
                  <a:lin ang="5400000" scaled="0"/>
                </a:gradFill>
                <a:latin typeface="+mn-lt"/>
                <a:cs typeface="Segoe UI Semilight" panose="020B0402040204020203" pitchFamily="34" charset="0"/>
              </a:rPr>
              <a:t>AAD Authentication based on seamless Single Sign-On (seamless SSO) when combined with PHS or PTA</a:t>
            </a:r>
            <a:br>
              <a:rPr lang="en-US" b="1" dirty="0">
                <a:gradFill>
                  <a:gsLst>
                    <a:gs pos="2917">
                      <a:schemeClr val="tx1"/>
                    </a:gs>
                    <a:gs pos="30000">
                      <a:schemeClr val="tx1"/>
                    </a:gs>
                  </a:gsLst>
                  <a:lin ang="5400000" scaled="0"/>
                </a:gradFill>
                <a:latin typeface="+mn-lt"/>
                <a:cs typeface="Segoe UI Semilight" panose="020B0402040204020203" pitchFamily="34" charset="0"/>
              </a:rPr>
            </a:br>
            <a:r>
              <a:rPr lang="en-US" dirty="0">
                <a:gradFill>
                  <a:gsLst>
                    <a:gs pos="2917">
                      <a:schemeClr val="tx1"/>
                    </a:gs>
                    <a:gs pos="30000">
                      <a:schemeClr val="tx1"/>
                    </a:gs>
                  </a:gsLst>
                  <a:lin ang="5400000" scaled="0"/>
                </a:gradFill>
                <a:latin typeface="+mn-lt"/>
                <a:cs typeface="Segoe UI Semilight" panose="020B0402040204020203" pitchFamily="34" charset="0"/>
              </a:rPr>
              <a:t>Detailed authentication flow of this new authentication method that can be optionally combined with PHS or PTA. Then Domain joined PC on the corporate network can use Kerberos authentication against Azure AD (using effective SSO)</a:t>
            </a:r>
          </a:p>
          <a:p>
            <a:pPr>
              <a:spcBef>
                <a:spcPts val="0"/>
              </a:spcBef>
              <a:spcAft>
                <a:spcPts val="0"/>
              </a:spcAft>
              <a:tabLst>
                <a:tab pos="571500" algn="l"/>
              </a:tabLst>
            </a:pPr>
            <a:r>
              <a:rPr lang="en-US" dirty="0">
                <a:gradFill>
                  <a:gsLst>
                    <a:gs pos="2917">
                      <a:schemeClr val="tx1"/>
                    </a:gs>
                    <a:gs pos="30000">
                      <a:schemeClr val="tx1"/>
                    </a:gs>
                  </a:gsLst>
                  <a:lin ang="5400000" scaled="0"/>
                </a:gradFill>
                <a:latin typeface="+mn-lt"/>
                <a:cs typeface="Segoe UI Semilight" panose="020B0402040204020203" pitchFamily="34" charset="0"/>
              </a:rPr>
              <a:t>	</a:t>
            </a:r>
          </a:p>
        </p:txBody>
      </p:sp>
      <p:sp>
        <p:nvSpPr>
          <p:cNvPr id="24" name="TextBox 23">
            <a:extLst>
              <a:ext uri="{FF2B5EF4-FFF2-40B4-BE49-F238E27FC236}">
                <a16:creationId xmlns:a16="http://schemas.microsoft.com/office/drawing/2014/main" id="{95FBAE28-BCF4-4679-9145-98ADAA3F47F3}"/>
              </a:ext>
            </a:extLst>
          </p:cNvPr>
          <p:cNvSpPr txBox="1"/>
          <p:nvPr/>
        </p:nvSpPr>
        <p:spPr>
          <a:xfrm>
            <a:off x="637371" y="5021642"/>
            <a:ext cx="8964109" cy="849463"/>
          </a:xfrm>
          <a:prstGeom prst="rect">
            <a:avLst/>
          </a:prstGeom>
          <a:noFill/>
        </p:spPr>
        <p:txBody>
          <a:bodyPr wrap="square" lIns="182880" tIns="146304" rIns="182880" bIns="146304" numCol="1" spcCol="0" rtlCol="0">
            <a:spAutoFit/>
          </a:bodyPr>
          <a:lstStyle>
            <a:defPPr>
              <a:defRPr lang="en-GB"/>
            </a:defPPr>
            <a:lvl1pPr algn="l">
              <a:spcBef>
                <a:spcPts val="200"/>
              </a:spcBef>
              <a:spcAft>
                <a:spcPts val="500"/>
              </a:spcAft>
              <a:defRPr sz="1200">
                <a:gradFill>
                  <a:gsLst>
                    <a:gs pos="9474">
                      <a:schemeClr val="tx2"/>
                    </a:gs>
                    <a:gs pos="100000">
                      <a:schemeClr val="tx2"/>
                    </a:gs>
                  </a:gsLst>
                  <a:lin ang="5400000" scaled="0"/>
                </a:gradFill>
                <a:latin typeface="Segoe UI Semibold" panose="020B0702040204020203" pitchFamily="34" charset="0"/>
                <a:cs typeface="Segoe UI Semibold" panose="020B0702040204020203" pitchFamily="34" charset="0"/>
              </a:defRPr>
            </a:lvl1pPr>
          </a:lstStyle>
          <a:p>
            <a:pPr>
              <a:spcBef>
                <a:spcPts val="0"/>
              </a:spcBef>
              <a:spcAft>
                <a:spcPts val="1200"/>
              </a:spcAft>
              <a:tabLst>
                <a:tab pos="571500" algn="l"/>
              </a:tabLst>
            </a:pPr>
            <a:r>
              <a:rPr lang="en-US" b="1" dirty="0">
                <a:gradFill>
                  <a:gsLst>
                    <a:gs pos="2917">
                      <a:schemeClr val="tx1"/>
                    </a:gs>
                    <a:gs pos="30000">
                      <a:schemeClr val="tx1"/>
                    </a:gs>
                  </a:gsLst>
                  <a:lin ang="5400000" scaled="0"/>
                </a:gradFill>
                <a:latin typeface="+mn-lt"/>
                <a:cs typeface="Segoe UI Semilight" panose="020B0402040204020203" pitchFamily="34" charset="0"/>
              </a:rPr>
              <a:t>AAD Authentication based on a AD FS Federation Trust</a:t>
            </a:r>
            <a:br>
              <a:rPr lang="en-US" b="1" dirty="0">
                <a:gradFill>
                  <a:gsLst>
                    <a:gs pos="2917">
                      <a:schemeClr val="tx1"/>
                    </a:gs>
                    <a:gs pos="30000">
                      <a:schemeClr val="tx1"/>
                    </a:gs>
                  </a:gsLst>
                  <a:lin ang="5400000" scaled="0"/>
                </a:gradFill>
                <a:latin typeface="+mn-lt"/>
                <a:cs typeface="Segoe UI Semilight" panose="020B0402040204020203" pitchFamily="34" charset="0"/>
              </a:rPr>
            </a:br>
            <a:r>
              <a:rPr lang="en-US" dirty="0">
                <a:gradFill>
                  <a:gsLst>
                    <a:gs pos="2917">
                      <a:schemeClr val="tx1"/>
                    </a:gs>
                    <a:gs pos="30000">
                      <a:schemeClr val="tx1"/>
                    </a:gs>
                  </a:gsLst>
                  <a:lin ang="5400000" scaled="0"/>
                </a:gradFill>
                <a:latin typeface="+mn-lt"/>
                <a:cs typeface="Segoe UI Semilight" panose="020B0402040204020203" pitchFamily="34" charset="0"/>
              </a:rPr>
              <a:t>Quick overview about federated authentications, this topic is deeply </a:t>
            </a:r>
            <a:r>
              <a:rPr lang="en-US" dirty="0" err="1">
                <a:gradFill>
                  <a:gsLst>
                    <a:gs pos="2917">
                      <a:schemeClr val="tx1"/>
                    </a:gs>
                    <a:gs pos="30000">
                      <a:schemeClr val="tx1"/>
                    </a:gs>
                  </a:gsLst>
                  <a:lin ang="5400000" scaled="0"/>
                </a:gradFill>
                <a:latin typeface="+mn-lt"/>
                <a:cs typeface="Segoe UI Semilight" panose="020B0402040204020203" pitchFamily="34" charset="0"/>
              </a:rPr>
              <a:t>developped</a:t>
            </a:r>
            <a:r>
              <a:rPr lang="en-US" dirty="0">
                <a:gradFill>
                  <a:gsLst>
                    <a:gs pos="2917">
                      <a:schemeClr val="tx1"/>
                    </a:gs>
                    <a:gs pos="30000">
                      <a:schemeClr val="tx1"/>
                    </a:gs>
                  </a:gsLst>
                  <a:lin ang="5400000" scaled="0"/>
                </a:gradFill>
                <a:latin typeface="+mn-lt"/>
                <a:cs typeface="Segoe UI Semilight" panose="020B0402040204020203" pitchFamily="34" charset="0"/>
              </a:rPr>
              <a:t> in the next section (section 4)</a:t>
            </a:r>
            <a:br>
              <a:rPr lang="en-US" b="1" dirty="0">
                <a:gradFill>
                  <a:gsLst>
                    <a:gs pos="2917">
                      <a:schemeClr val="tx1"/>
                    </a:gs>
                    <a:gs pos="30000">
                      <a:schemeClr val="tx1"/>
                    </a:gs>
                  </a:gsLst>
                  <a:lin ang="5400000" scaled="0"/>
                </a:gradFill>
                <a:latin typeface="+mn-lt"/>
                <a:cs typeface="Segoe UI Semilight" panose="020B0402040204020203" pitchFamily="34" charset="0"/>
              </a:rPr>
            </a:br>
            <a:endParaRPr lang="en-US" dirty="0">
              <a:gradFill>
                <a:gsLst>
                  <a:gs pos="2917">
                    <a:schemeClr val="tx1"/>
                  </a:gs>
                  <a:gs pos="30000">
                    <a:schemeClr val="tx1"/>
                  </a:gs>
                </a:gsLst>
                <a:lin ang="5400000" scaled="0"/>
              </a:gradFill>
              <a:latin typeface="+mn-lt"/>
              <a:cs typeface="Segoe UI Semilight" panose="020B0402040204020203" pitchFamily="34" charset="0"/>
            </a:endParaRPr>
          </a:p>
        </p:txBody>
      </p:sp>
      <p:sp>
        <p:nvSpPr>
          <p:cNvPr id="16" name="TextBox 15">
            <a:extLst>
              <a:ext uri="{FF2B5EF4-FFF2-40B4-BE49-F238E27FC236}">
                <a16:creationId xmlns:a16="http://schemas.microsoft.com/office/drawing/2014/main" id="{6E1ADDC4-8D59-4944-88C7-7C0CA856327B}"/>
              </a:ext>
            </a:extLst>
          </p:cNvPr>
          <p:cNvSpPr txBox="1"/>
          <p:nvPr/>
        </p:nvSpPr>
        <p:spPr>
          <a:xfrm>
            <a:off x="637372" y="5717366"/>
            <a:ext cx="6952451" cy="664797"/>
          </a:xfrm>
          <a:prstGeom prst="rect">
            <a:avLst/>
          </a:prstGeom>
          <a:noFill/>
        </p:spPr>
        <p:txBody>
          <a:bodyPr wrap="square" lIns="182880" tIns="146304" rIns="182880" bIns="146304" numCol="1" spcCol="0" rtlCol="0">
            <a:spAutoFit/>
          </a:bodyPr>
          <a:lstStyle>
            <a:defPPr>
              <a:defRPr lang="en-GB"/>
            </a:defPPr>
            <a:lvl1pPr algn="l">
              <a:spcBef>
                <a:spcPts val="200"/>
              </a:spcBef>
              <a:spcAft>
                <a:spcPts val="500"/>
              </a:spcAft>
              <a:defRPr sz="1200">
                <a:gradFill>
                  <a:gsLst>
                    <a:gs pos="9474">
                      <a:schemeClr val="tx2"/>
                    </a:gs>
                    <a:gs pos="100000">
                      <a:schemeClr val="tx2"/>
                    </a:gs>
                  </a:gsLst>
                  <a:lin ang="5400000" scaled="0"/>
                </a:gradFill>
                <a:latin typeface="Segoe UI Semibold" panose="020B0702040204020203" pitchFamily="34" charset="0"/>
                <a:cs typeface="Segoe UI Semibold" panose="020B0702040204020203" pitchFamily="34" charset="0"/>
              </a:defRPr>
            </a:lvl1pPr>
          </a:lstStyle>
          <a:p>
            <a:pPr>
              <a:spcBef>
                <a:spcPts val="0"/>
              </a:spcBef>
              <a:spcAft>
                <a:spcPts val="1200"/>
              </a:spcAft>
              <a:tabLst>
                <a:tab pos="571500" algn="l"/>
              </a:tabLst>
            </a:pPr>
            <a:r>
              <a:rPr lang="en-US" b="1" dirty="0">
                <a:gradFill>
                  <a:gsLst>
                    <a:gs pos="2917">
                      <a:schemeClr val="tx1"/>
                    </a:gs>
                    <a:gs pos="30000">
                      <a:schemeClr val="tx1"/>
                    </a:gs>
                  </a:gsLst>
                  <a:lin ang="5400000" scaled="0"/>
                </a:gradFill>
                <a:latin typeface="+mn-lt"/>
                <a:cs typeface="Segoe UI Semilight" panose="020B0402040204020203" pitchFamily="34" charset="0"/>
              </a:rPr>
              <a:t>Best practices</a:t>
            </a:r>
            <a:br>
              <a:rPr lang="en-US" b="1" dirty="0">
                <a:gradFill>
                  <a:gsLst>
                    <a:gs pos="2917">
                      <a:schemeClr val="tx1"/>
                    </a:gs>
                    <a:gs pos="30000">
                      <a:schemeClr val="tx1"/>
                    </a:gs>
                  </a:gsLst>
                  <a:lin ang="5400000" scaled="0"/>
                </a:gradFill>
                <a:latin typeface="+mn-lt"/>
                <a:cs typeface="Segoe UI Semilight" panose="020B0402040204020203" pitchFamily="34" charset="0"/>
              </a:rPr>
            </a:br>
            <a:r>
              <a:rPr lang="en-US" dirty="0">
                <a:gradFill>
                  <a:gsLst>
                    <a:gs pos="2917">
                      <a:schemeClr val="tx1"/>
                    </a:gs>
                    <a:gs pos="30000">
                      <a:schemeClr val="tx1"/>
                    </a:gs>
                  </a:gsLst>
                  <a:lin ang="5400000" scaled="0"/>
                </a:gradFill>
                <a:latin typeface="+mn-lt"/>
                <a:cs typeface="Segoe UI Semilight" panose="020B0402040204020203" pitchFamily="34" charset="0"/>
              </a:rPr>
              <a:t>The main points to takeaway</a:t>
            </a:r>
          </a:p>
        </p:txBody>
      </p:sp>
    </p:spTree>
    <p:extLst>
      <p:ext uri="{BB962C8B-B14F-4D97-AF65-F5344CB8AC3E}">
        <p14:creationId xmlns:p14="http://schemas.microsoft.com/office/powerpoint/2010/main" val="4200984311"/>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D87E181-8CDA-497D-BDFE-0A4DABE5BE6B}"/>
              </a:ext>
            </a:extLst>
          </p:cNvPr>
          <p:cNvSpPr>
            <a:spLocks noGrp="1"/>
          </p:cNvSpPr>
          <p:nvPr>
            <p:ph type="sldNum" sz="quarter" idx="4"/>
          </p:nvPr>
        </p:nvSpPr>
        <p:spPr/>
        <p:txBody>
          <a:bodyPr/>
          <a:lstStyle/>
          <a:p>
            <a:pPr defTabSz="932742">
              <a:lnSpc>
                <a:spcPct val="90000"/>
              </a:lnSpc>
              <a:spcBef>
                <a:spcPct val="0"/>
              </a:spcBef>
            </a:pPr>
            <a:fld id="{ED077441-DF17-4513-BACB-525ED94CFAE4}" type="slidenum">
              <a:rPr lang="en-US" smtClean="0"/>
              <a:pPr defTabSz="932742">
                <a:lnSpc>
                  <a:spcPct val="90000"/>
                </a:lnSpc>
                <a:spcBef>
                  <a:spcPct val="0"/>
                </a:spcBef>
              </a:pPr>
              <a:t>19</a:t>
            </a:fld>
            <a:endParaRPr lang="en-US" dirty="0"/>
          </a:p>
        </p:txBody>
      </p:sp>
      <p:sp>
        <p:nvSpPr>
          <p:cNvPr id="3" name="Text Placeholder 2">
            <a:extLst>
              <a:ext uri="{FF2B5EF4-FFF2-40B4-BE49-F238E27FC236}">
                <a16:creationId xmlns:a16="http://schemas.microsoft.com/office/drawing/2014/main" id="{2FF162F2-BAA1-43D6-B989-EEE9DFD42572}"/>
              </a:ext>
            </a:extLst>
          </p:cNvPr>
          <p:cNvSpPr>
            <a:spLocks noGrp="1"/>
          </p:cNvSpPr>
          <p:nvPr>
            <p:ph type="body" sz="quarter" idx="13"/>
          </p:nvPr>
        </p:nvSpPr>
        <p:spPr/>
        <p:txBody>
          <a:bodyPr/>
          <a:lstStyle/>
          <a:p>
            <a:r>
              <a:rPr lang="en-US" dirty="0"/>
              <a:t>Seamless SSO:  How it works </a:t>
            </a:r>
            <a:endParaRPr lang="fr-FR" dirty="0"/>
          </a:p>
        </p:txBody>
      </p:sp>
      <p:sp>
        <p:nvSpPr>
          <p:cNvPr id="89" name="Rounded Rectangle 107">
            <a:extLst>
              <a:ext uri="{FF2B5EF4-FFF2-40B4-BE49-F238E27FC236}">
                <a16:creationId xmlns:a16="http://schemas.microsoft.com/office/drawing/2014/main" id="{2B43A417-AA45-4422-84C0-B58AFEEC1D2E}"/>
              </a:ext>
            </a:extLst>
          </p:cNvPr>
          <p:cNvSpPr>
            <a:spLocks noChangeAspect="1"/>
          </p:cNvSpPr>
          <p:nvPr/>
        </p:nvSpPr>
        <p:spPr bwMode="auto">
          <a:xfrm flipH="1">
            <a:off x="3351434" y="4321890"/>
            <a:ext cx="6650008" cy="2075051"/>
          </a:xfrm>
          <a:prstGeom prst="rect">
            <a:avLst/>
          </a:prstGeom>
          <a:noFill/>
          <a:ln w="12700" cap="flat" cmpd="sng" algn="ctr">
            <a:solidFill>
              <a:sysClr val="windowText" lastClr="000000"/>
            </a:solidFill>
            <a:prstDash val="solid"/>
            <a:miter lim="800000"/>
            <a:headEnd type="none" w="med" len="med"/>
            <a:tailEnd type="none" w="med" len="med"/>
          </a:ln>
          <a:effectLst/>
          <a:ex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defTabSz="895403" eaLnBrk="1" fontAlgn="auto" latinLnBrk="0" hangingPunct="1">
              <a:lnSpc>
                <a:spcPct val="90000"/>
              </a:lnSpc>
              <a:spcBef>
                <a:spcPct val="0"/>
              </a:spcBef>
              <a:spcAft>
                <a:spcPct val="0"/>
              </a:spcAft>
              <a:buClrTx/>
              <a:buSzPct val="80000"/>
              <a:buFontTx/>
              <a:buNone/>
              <a:tabLst/>
              <a:defRPr/>
            </a:pPr>
            <a:endParaRPr kumimoji="0" lang="en-US" sz="1400" b="0" i="0" u="none" strike="noStrike" kern="0" cap="none" spc="0" normalizeH="0" baseline="0" noProof="0" dirty="0">
              <a:ln>
                <a:noFill/>
              </a:ln>
              <a:solidFill>
                <a:prstClr val="black"/>
              </a:solidFill>
              <a:effectLst/>
              <a:uLnTx/>
              <a:uFillTx/>
              <a:latin typeface="Calibri" panose="020F0502020204030204"/>
              <a:ea typeface="ＭＳ Ｐゴシック" charset="0"/>
              <a:cs typeface="Segoe UI" panose="020B0502040204020203" pitchFamily="34" charset="0"/>
            </a:endParaRPr>
          </a:p>
        </p:txBody>
      </p:sp>
      <p:grpSp>
        <p:nvGrpSpPr>
          <p:cNvPr id="90" name="Group 89">
            <a:extLst>
              <a:ext uri="{FF2B5EF4-FFF2-40B4-BE49-F238E27FC236}">
                <a16:creationId xmlns:a16="http://schemas.microsoft.com/office/drawing/2014/main" id="{9C747C06-FF78-4DC5-B962-D4B94066F5DE}"/>
              </a:ext>
            </a:extLst>
          </p:cNvPr>
          <p:cNvGrpSpPr>
            <a:grpSpLocks noChangeAspect="1"/>
          </p:cNvGrpSpPr>
          <p:nvPr/>
        </p:nvGrpSpPr>
        <p:grpSpPr>
          <a:xfrm>
            <a:off x="4757522" y="5497878"/>
            <a:ext cx="435949" cy="202973"/>
            <a:chOff x="-2435740" y="3938475"/>
            <a:chExt cx="1282955" cy="597330"/>
          </a:xfrm>
          <a:solidFill>
            <a:srgbClr val="FFC000"/>
          </a:solidFill>
        </p:grpSpPr>
        <p:sp>
          <p:nvSpPr>
            <p:cNvPr id="91" name="Freeform 59">
              <a:extLst>
                <a:ext uri="{FF2B5EF4-FFF2-40B4-BE49-F238E27FC236}">
                  <a16:creationId xmlns:a16="http://schemas.microsoft.com/office/drawing/2014/main" id="{40435AEE-1F1F-4100-8821-B69A472A96A0}"/>
                </a:ext>
              </a:extLst>
            </p:cNvPr>
            <p:cNvSpPr>
              <a:spLocks noChangeAspect="1" noEditPoints="1"/>
            </p:cNvSpPr>
            <p:nvPr/>
          </p:nvSpPr>
          <p:spPr bwMode="auto">
            <a:xfrm>
              <a:off x="-2435740" y="4349790"/>
              <a:ext cx="274320" cy="127939"/>
            </a:xfrm>
            <a:custGeom>
              <a:avLst/>
              <a:gdLst>
                <a:gd name="T0" fmla="*/ 47 w 48"/>
                <a:gd name="T1" fmla="*/ 9 h 22"/>
                <a:gd name="T2" fmla="*/ 44 w 48"/>
                <a:gd name="T3" fmla="*/ 5 h 22"/>
                <a:gd name="T4" fmla="*/ 21 w 48"/>
                <a:gd name="T5" fmla="*/ 5 h 22"/>
                <a:gd name="T6" fmla="*/ 11 w 48"/>
                <a:gd name="T7" fmla="*/ 0 h 22"/>
                <a:gd name="T8" fmla="*/ 0 w 48"/>
                <a:gd name="T9" fmla="*/ 11 h 22"/>
                <a:gd name="T10" fmla="*/ 11 w 48"/>
                <a:gd name="T11" fmla="*/ 22 h 22"/>
                <a:gd name="T12" fmla="*/ 21 w 48"/>
                <a:gd name="T13" fmla="*/ 16 h 22"/>
                <a:gd name="T14" fmla="*/ 25 w 48"/>
                <a:gd name="T15" fmla="*/ 16 h 22"/>
                <a:gd name="T16" fmla="*/ 29 w 48"/>
                <a:gd name="T17" fmla="*/ 13 h 22"/>
                <a:gd name="T18" fmla="*/ 32 w 48"/>
                <a:gd name="T19" fmla="*/ 16 h 22"/>
                <a:gd name="T20" fmla="*/ 34 w 48"/>
                <a:gd name="T21" fmla="*/ 13 h 22"/>
                <a:gd name="T22" fmla="*/ 37 w 48"/>
                <a:gd name="T23" fmla="*/ 16 h 22"/>
                <a:gd name="T24" fmla="*/ 40 w 48"/>
                <a:gd name="T25" fmla="*/ 13 h 22"/>
                <a:gd name="T26" fmla="*/ 43 w 48"/>
                <a:gd name="T27" fmla="*/ 16 h 22"/>
                <a:gd name="T28" fmla="*/ 43 w 48"/>
                <a:gd name="T29" fmla="*/ 16 h 22"/>
                <a:gd name="T30" fmla="*/ 47 w 48"/>
                <a:gd name="T31" fmla="*/ 11 h 22"/>
                <a:gd name="T32" fmla="*/ 47 w 48"/>
                <a:gd name="T33" fmla="*/ 9 h 22"/>
                <a:gd name="T34" fmla="*/ 6 w 48"/>
                <a:gd name="T35" fmla="*/ 14 h 22"/>
                <a:gd name="T36" fmla="*/ 3 w 48"/>
                <a:gd name="T37" fmla="*/ 11 h 22"/>
                <a:gd name="T38" fmla="*/ 6 w 48"/>
                <a:gd name="T39" fmla="*/ 8 h 22"/>
                <a:gd name="T40" fmla="*/ 9 w 48"/>
                <a:gd name="T41" fmla="*/ 11 h 22"/>
                <a:gd name="T42" fmla="*/ 6 w 48"/>
                <a:gd name="T43" fmla="*/ 1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8" h="22">
                  <a:moveTo>
                    <a:pt x="47" y="9"/>
                  </a:moveTo>
                  <a:cubicBezTo>
                    <a:pt x="44" y="5"/>
                    <a:pt x="44" y="5"/>
                    <a:pt x="44" y="5"/>
                  </a:cubicBezTo>
                  <a:cubicBezTo>
                    <a:pt x="21" y="5"/>
                    <a:pt x="21" y="5"/>
                    <a:pt x="21" y="5"/>
                  </a:cubicBezTo>
                  <a:cubicBezTo>
                    <a:pt x="19" y="2"/>
                    <a:pt x="15" y="0"/>
                    <a:pt x="11" y="0"/>
                  </a:cubicBezTo>
                  <a:cubicBezTo>
                    <a:pt x="5" y="0"/>
                    <a:pt x="0" y="5"/>
                    <a:pt x="0" y="11"/>
                  </a:cubicBezTo>
                  <a:cubicBezTo>
                    <a:pt x="0" y="17"/>
                    <a:pt x="5" y="22"/>
                    <a:pt x="11" y="22"/>
                  </a:cubicBezTo>
                  <a:cubicBezTo>
                    <a:pt x="15" y="22"/>
                    <a:pt x="19" y="20"/>
                    <a:pt x="21" y="16"/>
                  </a:cubicBezTo>
                  <a:cubicBezTo>
                    <a:pt x="25" y="16"/>
                    <a:pt x="25" y="16"/>
                    <a:pt x="25" y="16"/>
                  </a:cubicBezTo>
                  <a:cubicBezTo>
                    <a:pt x="29" y="13"/>
                    <a:pt x="29" y="13"/>
                    <a:pt x="29" y="13"/>
                  </a:cubicBezTo>
                  <a:cubicBezTo>
                    <a:pt x="32" y="16"/>
                    <a:pt x="32" y="16"/>
                    <a:pt x="32" y="16"/>
                  </a:cubicBezTo>
                  <a:cubicBezTo>
                    <a:pt x="34" y="13"/>
                    <a:pt x="34" y="13"/>
                    <a:pt x="34" y="13"/>
                  </a:cubicBezTo>
                  <a:cubicBezTo>
                    <a:pt x="37" y="16"/>
                    <a:pt x="37" y="16"/>
                    <a:pt x="37" y="16"/>
                  </a:cubicBezTo>
                  <a:cubicBezTo>
                    <a:pt x="40" y="13"/>
                    <a:pt x="40" y="13"/>
                    <a:pt x="40" y="13"/>
                  </a:cubicBezTo>
                  <a:cubicBezTo>
                    <a:pt x="43" y="16"/>
                    <a:pt x="43" y="16"/>
                    <a:pt x="43" y="16"/>
                  </a:cubicBezTo>
                  <a:cubicBezTo>
                    <a:pt x="43" y="16"/>
                    <a:pt x="43" y="16"/>
                    <a:pt x="43" y="16"/>
                  </a:cubicBezTo>
                  <a:cubicBezTo>
                    <a:pt x="47" y="11"/>
                    <a:pt x="47" y="11"/>
                    <a:pt x="47" y="11"/>
                  </a:cubicBezTo>
                  <a:cubicBezTo>
                    <a:pt x="48" y="10"/>
                    <a:pt x="48" y="10"/>
                    <a:pt x="47" y="9"/>
                  </a:cubicBezTo>
                  <a:close/>
                  <a:moveTo>
                    <a:pt x="6" y="14"/>
                  </a:moveTo>
                  <a:cubicBezTo>
                    <a:pt x="4" y="14"/>
                    <a:pt x="3" y="12"/>
                    <a:pt x="3" y="11"/>
                  </a:cubicBezTo>
                  <a:cubicBezTo>
                    <a:pt x="3" y="9"/>
                    <a:pt x="4" y="8"/>
                    <a:pt x="6" y="8"/>
                  </a:cubicBezTo>
                  <a:cubicBezTo>
                    <a:pt x="8" y="8"/>
                    <a:pt x="9" y="9"/>
                    <a:pt x="9" y="11"/>
                  </a:cubicBezTo>
                  <a:cubicBezTo>
                    <a:pt x="9" y="12"/>
                    <a:pt x="8" y="14"/>
                    <a:pt x="6" y="14"/>
                  </a:cubicBezTo>
                  <a:close/>
                </a:path>
              </a:pathLst>
            </a:custGeom>
            <a:grpFill/>
            <a:ln>
              <a:noFill/>
            </a:ln>
          </p:spPr>
          <p:txBody>
            <a:bodyPr vert="horz" wrap="square" lIns="89630" tIns="44814" rIns="89630" bIns="44814" numCol="1" anchor="t" anchorCtr="0" compatLnSpc="1">
              <a:prstTxWarp prst="textNoShape">
                <a:avLst/>
              </a:prstTxWarp>
            </a:bodyPr>
            <a:lstStyle/>
            <a:p>
              <a:pPr marL="0" marR="0" lvl="0" indent="0" algn="l" defTabSz="896214" eaLnBrk="1" fontAlgn="auto" latinLnBrk="0" hangingPunct="1">
                <a:lnSpc>
                  <a:spcPct val="100000"/>
                </a:lnSpc>
                <a:spcBef>
                  <a:spcPts val="0"/>
                </a:spcBef>
                <a:spcAft>
                  <a:spcPts val="0"/>
                </a:spcAft>
                <a:buClrTx/>
                <a:buSzTx/>
                <a:buFontTx/>
                <a:buNone/>
                <a:tabLst/>
                <a:defRPr/>
              </a:pPr>
              <a:endParaRPr kumimoji="0" lang="en-US" sz="2745" b="0" i="0" u="none" strike="noStrike" kern="0" cap="none" spc="-69" normalizeH="0" baseline="0" noProof="0" dirty="0">
                <a:ln>
                  <a:noFill/>
                </a:ln>
                <a:solidFill>
                  <a:srgbClr val="4472C4"/>
                </a:solidFill>
                <a:effectLst/>
                <a:uLnTx/>
                <a:uFillTx/>
                <a:latin typeface="Calibri" panose="020F0502020204030204"/>
              </a:endParaRPr>
            </a:p>
          </p:txBody>
        </p:sp>
        <p:sp>
          <p:nvSpPr>
            <p:cNvPr id="92" name="Freeform 60">
              <a:extLst>
                <a:ext uri="{FF2B5EF4-FFF2-40B4-BE49-F238E27FC236}">
                  <a16:creationId xmlns:a16="http://schemas.microsoft.com/office/drawing/2014/main" id="{FDB1866A-7E5A-49B3-AB8A-E946DD277EF2}"/>
                </a:ext>
              </a:extLst>
            </p:cNvPr>
            <p:cNvSpPr>
              <a:spLocks/>
            </p:cNvSpPr>
            <p:nvPr/>
          </p:nvSpPr>
          <p:spPr bwMode="auto">
            <a:xfrm>
              <a:off x="-2416337" y="3940934"/>
              <a:ext cx="235514" cy="239175"/>
            </a:xfrm>
            <a:custGeom>
              <a:avLst/>
              <a:gdLst>
                <a:gd name="T0" fmla="*/ 34 w 39"/>
                <a:gd name="T1" fmla="*/ 29 h 39"/>
                <a:gd name="T2" fmla="*/ 26 w 39"/>
                <a:gd name="T3" fmla="*/ 22 h 39"/>
                <a:gd name="T4" fmla="*/ 20 w 39"/>
                <a:gd name="T5" fmla="*/ 0 h 39"/>
                <a:gd name="T6" fmla="*/ 13 w 39"/>
                <a:gd name="T7" fmla="*/ 22 h 39"/>
                <a:gd name="T8" fmla="*/ 5 w 39"/>
                <a:gd name="T9" fmla="*/ 29 h 39"/>
                <a:gd name="T10" fmla="*/ 0 w 39"/>
                <a:gd name="T11" fmla="*/ 39 h 39"/>
                <a:gd name="T12" fmla="*/ 39 w 39"/>
                <a:gd name="T13" fmla="*/ 39 h 39"/>
                <a:gd name="T14" fmla="*/ 34 w 39"/>
                <a:gd name="T15" fmla="*/ 29 h 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 h="39">
                  <a:moveTo>
                    <a:pt x="34" y="29"/>
                  </a:moveTo>
                  <a:cubicBezTo>
                    <a:pt x="28" y="28"/>
                    <a:pt x="23" y="27"/>
                    <a:pt x="26" y="22"/>
                  </a:cubicBezTo>
                  <a:cubicBezTo>
                    <a:pt x="33" y="8"/>
                    <a:pt x="28" y="0"/>
                    <a:pt x="20" y="0"/>
                  </a:cubicBezTo>
                  <a:cubicBezTo>
                    <a:pt x="11" y="0"/>
                    <a:pt x="6" y="8"/>
                    <a:pt x="13" y="22"/>
                  </a:cubicBezTo>
                  <a:cubicBezTo>
                    <a:pt x="16" y="27"/>
                    <a:pt x="11" y="28"/>
                    <a:pt x="5" y="29"/>
                  </a:cubicBezTo>
                  <a:cubicBezTo>
                    <a:pt x="0" y="31"/>
                    <a:pt x="0" y="33"/>
                    <a:pt x="0" y="39"/>
                  </a:cubicBezTo>
                  <a:cubicBezTo>
                    <a:pt x="39" y="39"/>
                    <a:pt x="39" y="39"/>
                    <a:pt x="39" y="39"/>
                  </a:cubicBezTo>
                  <a:cubicBezTo>
                    <a:pt x="39" y="33"/>
                    <a:pt x="39" y="31"/>
                    <a:pt x="34" y="29"/>
                  </a:cubicBezTo>
                  <a:close/>
                </a:path>
              </a:pathLst>
            </a:custGeom>
            <a:grpFill/>
            <a:ln>
              <a:noFill/>
            </a:ln>
          </p:spPr>
          <p:txBody>
            <a:bodyPr vert="horz" wrap="square" lIns="89630" tIns="44814" rIns="89630" bIns="44814" numCol="1" anchor="t" anchorCtr="0" compatLnSpc="1">
              <a:prstTxWarp prst="textNoShape">
                <a:avLst/>
              </a:prstTxWarp>
            </a:bodyPr>
            <a:lstStyle/>
            <a:p>
              <a:pPr marL="0" marR="0" lvl="0" indent="0" algn="l" defTabSz="896214" eaLnBrk="1" fontAlgn="auto" latinLnBrk="0" hangingPunct="1">
                <a:lnSpc>
                  <a:spcPct val="100000"/>
                </a:lnSpc>
                <a:spcBef>
                  <a:spcPts val="0"/>
                </a:spcBef>
                <a:spcAft>
                  <a:spcPts val="0"/>
                </a:spcAft>
                <a:buClrTx/>
                <a:buSzTx/>
                <a:buFontTx/>
                <a:buNone/>
                <a:tabLst/>
                <a:defRPr/>
              </a:pPr>
              <a:endParaRPr kumimoji="0" lang="en-US" sz="2745" b="0" i="0" u="none" strike="noStrike" kern="0" cap="none" spc="-69" normalizeH="0" baseline="0" noProof="0" dirty="0">
                <a:ln>
                  <a:noFill/>
                </a:ln>
                <a:solidFill>
                  <a:srgbClr val="4472C4"/>
                </a:solidFill>
                <a:effectLst/>
                <a:uLnTx/>
                <a:uFillTx/>
                <a:latin typeface="Calibri" panose="020F0502020204030204"/>
              </a:endParaRPr>
            </a:p>
          </p:txBody>
        </p:sp>
        <p:sp>
          <p:nvSpPr>
            <p:cNvPr id="93" name="Freeform: Shape 92">
              <a:extLst>
                <a:ext uri="{FF2B5EF4-FFF2-40B4-BE49-F238E27FC236}">
                  <a16:creationId xmlns:a16="http://schemas.microsoft.com/office/drawing/2014/main" id="{0E00C954-907D-4B58-A5C8-A9C7F97BE48E}"/>
                </a:ext>
              </a:extLst>
            </p:cNvPr>
            <p:cNvSpPr>
              <a:spLocks noChangeArrowheads="1"/>
            </p:cNvSpPr>
            <p:nvPr/>
          </p:nvSpPr>
          <p:spPr bwMode="auto">
            <a:xfrm>
              <a:off x="-2117244" y="4291713"/>
              <a:ext cx="964459" cy="244092"/>
            </a:xfrm>
            <a:custGeom>
              <a:avLst/>
              <a:gdLst>
                <a:gd name="connsiteX0" fmla="*/ 814493 w 964459"/>
                <a:gd name="connsiteY0" fmla="*/ 86821 h 244092"/>
                <a:gd name="connsiteX1" fmla="*/ 777917 w 964459"/>
                <a:gd name="connsiteY1" fmla="*/ 122046 h 244092"/>
                <a:gd name="connsiteX2" fmla="*/ 814493 w 964459"/>
                <a:gd name="connsiteY2" fmla="*/ 157271 h 244092"/>
                <a:gd name="connsiteX3" fmla="*/ 851069 w 964459"/>
                <a:gd name="connsiteY3" fmla="*/ 122046 h 244092"/>
                <a:gd name="connsiteX4" fmla="*/ 814493 w 964459"/>
                <a:gd name="connsiteY4" fmla="*/ 86821 h 244092"/>
                <a:gd name="connsiteX5" fmla="*/ 686493 w 964459"/>
                <a:gd name="connsiteY5" fmla="*/ 86821 h 244092"/>
                <a:gd name="connsiteX6" fmla="*/ 649917 w 964459"/>
                <a:gd name="connsiteY6" fmla="*/ 122046 h 244092"/>
                <a:gd name="connsiteX7" fmla="*/ 686493 w 964459"/>
                <a:gd name="connsiteY7" fmla="*/ 157271 h 244092"/>
                <a:gd name="connsiteX8" fmla="*/ 723069 w 964459"/>
                <a:gd name="connsiteY8" fmla="*/ 122046 h 244092"/>
                <a:gd name="connsiteX9" fmla="*/ 686493 w 964459"/>
                <a:gd name="connsiteY9" fmla="*/ 86821 h 244092"/>
                <a:gd name="connsiteX10" fmla="*/ 553533 w 964459"/>
                <a:gd name="connsiteY10" fmla="*/ 86821 h 244092"/>
                <a:gd name="connsiteX11" fmla="*/ 516957 w 964459"/>
                <a:gd name="connsiteY11" fmla="*/ 122046 h 244092"/>
                <a:gd name="connsiteX12" fmla="*/ 553533 w 964459"/>
                <a:gd name="connsiteY12" fmla="*/ 157271 h 244092"/>
                <a:gd name="connsiteX13" fmla="*/ 590109 w 964459"/>
                <a:gd name="connsiteY13" fmla="*/ 122046 h 244092"/>
                <a:gd name="connsiteX14" fmla="*/ 553533 w 964459"/>
                <a:gd name="connsiteY14" fmla="*/ 86821 h 244092"/>
                <a:gd name="connsiteX15" fmla="*/ 425534 w 964459"/>
                <a:gd name="connsiteY15" fmla="*/ 86821 h 244092"/>
                <a:gd name="connsiteX16" fmla="*/ 388958 w 964459"/>
                <a:gd name="connsiteY16" fmla="*/ 122046 h 244092"/>
                <a:gd name="connsiteX17" fmla="*/ 425534 w 964459"/>
                <a:gd name="connsiteY17" fmla="*/ 157271 h 244092"/>
                <a:gd name="connsiteX18" fmla="*/ 462110 w 964459"/>
                <a:gd name="connsiteY18" fmla="*/ 122046 h 244092"/>
                <a:gd name="connsiteX19" fmla="*/ 425534 w 964459"/>
                <a:gd name="connsiteY19" fmla="*/ 86821 h 244092"/>
                <a:gd name="connsiteX20" fmla="*/ 297534 w 964459"/>
                <a:gd name="connsiteY20" fmla="*/ 86821 h 244092"/>
                <a:gd name="connsiteX21" fmla="*/ 260958 w 964459"/>
                <a:gd name="connsiteY21" fmla="*/ 122046 h 244092"/>
                <a:gd name="connsiteX22" fmla="*/ 297534 w 964459"/>
                <a:gd name="connsiteY22" fmla="*/ 157271 h 244092"/>
                <a:gd name="connsiteX23" fmla="*/ 334110 w 964459"/>
                <a:gd name="connsiteY23" fmla="*/ 122046 h 244092"/>
                <a:gd name="connsiteX24" fmla="*/ 297534 w 964459"/>
                <a:gd name="connsiteY24" fmla="*/ 86821 h 244092"/>
                <a:gd name="connsiteX25" fmla="*/ 169535 w 964459"/>
                <a:gd name="connsiteY25" fmla="*/ 86821 h 244092"/>
                <a:gd name="connsiteX26" fmla="*/ 132959 w 964459"/>
                <a:gd name="connsiteY26" fmla="*/ 122046 h 244092"/>
                <a:gd name="connsiteX27" fmla="*/ 169535 w 964459"/>
                <a:gd name="connsiteY27" fmla="*/ 157271 h 244092"/>
                <a:gd name="connsiteX28" fmla="*/ 206111 w 964459"/>
                <a:gd name="connsiteY28" fmla="*/ 122046 h 244092"/>
                <a:gd name="connsiteX29" fmla="*/ 169535 w 964459"/>
                <a:gd name="connsiteY29" fmla="*/ 86821 h 244092"/>
                <a:gd name="connsiteX30" fmla="*/ 0 w 964459"/>
                <a:gd name="connsiteY30" fmla="*/ 0 h 244092"/>
                <a:gd name="connsiteX31" fmla="*/ 964459 w 964459"/>
                <a:gd name="connsiteY31" fmla="*/ 0 h 244092"/>
                <a:gd name="connsiteX32" fmla="*/ 964459 w 964459"/>
                <a:gd name="connsiteY32" fmla="*/ 244092 h 244092"/>
                <a:gd name="connsiteX33" fmla="*/ 0 w 964459"/>
                <a:gd name="connsiteY33" fmla="*/ 244092 h 244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964459" h="244092">
                  <a:moveTo>
                    <a:pt x="814493" y="86821"/>
                  </a:moveTo>
                  <a:cubicBezTo>
                    <a:pt x="794293" y="86821"/>
                    <a:pt x="777917" y="102592"/>
                    <a:pt x="777917" y="122046"/>
                  </a:cubicBezTo>
                  <a:cubicBezTo>
                    <a:pt x="777917" y="141500"/>
                    <a:pt x="794293" y="157271"/>
                    <a:pt x="814493" y="157271"/>
                  </a:cubicBezTo>
                  <a:cubicBezTo>
                    <a:pt x="834693" y="157271"/>
                    <a:pt x="851069" y="141500"/>
                    <a:pt x="851069" y="122046"/>
                  </a:cubicBezTo>
                  <a:cubicBezTo>
                    <a:pt x="851069" y="102592"/>
                    <a:pt x="834693" y="86821"/>
                    <a:pt x="814493" y="86821"/>
                  </a:cubicBezTo>
                  <a:close/>
                  <a:moveTo>
                    <a:pt x="686493" y="86821"/>
                  </a:moveTo>
                  <a:cubicBezTo>
                    <a:pt x="666293" y="86821"/>
                    <a:pt x="649917" y="102592"/>
                    <a:pt x="649917" y="122046"/>
                  </a:cubicBezTo>
                  <a:cubicBezTo>
                    <a:pt x="649917" y="141500"/>
                    <a:pt x="666293" y="157271"/>
                    <a:pt x="686493" y="157271"/>
                  </a:cubicBezTo>
                  <a:cubicBezTo>
                    <a:pt x="706693" y="157271"/>
                    <a:pt x="723069" y="141500"/>
                    <a:pt x="723069" y="122046"/>
                  </a:cubicBezTo>
                  <a:cubicBezTo>
                    <a:pt x="723069" y="102592"/>
                    <a:pt x="706693" y="86821"/>
                    <a:pt x="686493" y="86821"/>
                  </a:cubicBezTo>
                  <a:close/>
                  <a:moveTo>
                    <a:pt x="553533" y="86821"/>
                  </a:moveTo>
                  <a:cubicBezTo>
                    <a:pt x="533333" y="86821"/>
                    <a:pt x="516957" y="102592"/>
                    <a:pt x="516957" y="122046"/>
                  </a:cubicBezTo>
                  <a:cubicBezTo>
                    <a:pt x="516957" y="141500"/>
                    <a:pt x="533333" y="157271"/>
                    <a:pt x="553533" y="157271"/>
                  </a:cubicBezTo>
                  <a:cubicBezTo>
                    <a:pt x="573733" y="157271"/>
                    <a:pt x="590109" y="141500"/>
                    <a:pt x="590109" y="122046"/>
                  </a:cubicBezTo>
                  <a:cubicBezTo>
                    <a:pt x="590109" y="102592"/>
                    <a:pt x="573733" y="86821"/>
                    <a:pt x="553533" y="86821"/>
                  </a:cubicBezTo>
                  <a:close/>
                  <a:moveTo>
                    <a:pt x="425534" y="86821"/>
                  </a:moveTo>
                  <a:cubicBezTo>
                    <a:pt x="405334" y="86821"/>
                    <a:pt x="388958" y="102592"/>
                    <a:pt x="388958" y="122046"/>
                  </a:cubicBezTo>
                  <a:cubicBezTo>
                    <a:pt x="388958" y="141500"/>
                    <a:pt x="405334" y="157271"/>
                    <a:pt x="425534" y="157271"/>
                  </a:cubicBezTo>
                  <a:cubicBezTo>
                    <a:pt x="445734" y="157271"/>
                    <a:pt x="462110" y="141500"/>
                    <a:pt x="462110" y="122046"/>
                  </a:cubicBezTo>
                  <a:cubicBezTo>
                    <a:pt x="462110" y="102592"/>
                    <a:pt x="445734" y="86821"/>
                    <a:pt x="425534" y="86821"/>
                  </a:cubicBezTo>
                  <a:close/>
                  <a:moveTo>
                    <a:pt x="297534" y="86821"/>
                  </a:moveTo>
                  <a:cubicBezTo>
                    <a:pt x="277334" y="86821"/>
                    <a:pt x="260958" y="102592"/>
                    <a:pt x="260958" y="122046"/>
                  </a:cubicBezTo>
                  <a:cubicBezTo>
                    <a:pt x="260958" y="141500"/>
                    <a:pt x="277334" y="157271"/>
                    <a:pt x="297534" y="157271"/>
                  </a:cubicBezTo>
                  <a:cubicBezTo>
                    <a:pt x="317734" y="157271"/>
                    <a:pt x="334110" y="141500"/>
                    <a:pt x="334110" y="122046"/>
                  </a:cubicBezTo>
                  <a:cubicBezTo>
                    <a:pt x="334110" y="102592"/>
                    <a:pt x="317734" y="86821"/>
                    <a:pt x="297534" y="86821"/>
                  </a:cubicBezTo>
                  <a:close/>
                  <a:moveTo>
                    <a:pt x="169535" y="86821"/>
                  </a:moveTo>
                  <a:cubicBezTo>
                    <a:pt x="149335" y="86821"/>
                    <a:pt x="132959" y="102592"/>
                    <a:pt x="132959" y="122046"/>
                  </a:cubicBezTo>
                  <a:cubicBezTo>
                    <a:pt x="132959" y="141500"/>
                    <a:pt x="149335" y="157271"/>
                    <a:pt x="169535" y="157271"/>
                  </a:cubicBezTo>
                  <a:cubicBezTo>
                    <a:pt x="189735" y="157271"/>
                    <a:pt x="206111" y="141500"/>
                    <a:pt x="206111" y="122046"/>
                  </a:cubicBezTo>
                  <a:cubicBezTo>
                    <a:pt x="206111" y="102592"/>
                    <a:pt x="189735" y="86821"/>
                    <a:pt x="169535" y="86821"/>
                  </a:cubicBezTo>
                  <a:close/>
                  <a:moveTo>
                    <a:pt x="0" y="0"/>
                  </a:moveTo>
                  <a:lnTo>
                    <a:pt x="964459" y="0"/>
                  </a:lnTo>
                  <a:lnTo>
                    <a:pt x="964459" y="244092"/>
                  </a:lnTo>
                  <a:lnTo>
                    <a:pt x="0" y="244092"/>
                  </a:lnTo>
                  <a:close/>
                </a:path>
              </a:pathLst>
            </a:custGeom>
            <a:grpFill/>
            <a:ln>
              <a:noFill/>
            </a:ln>
          </p:spPr>
          <p:txBody>
            <a:bodyPr vert="horz" wrap="square" lIns="89630" tIns="44814" rIns="89630" bIns="44814" numCol="1" anchor="t" anchorCtr="0" compatLnSpc="1">
              <a:prstTxWarp prst="textNoShape">
                <a:avLst/>
              </a:prstTxWarp>
              <a:noAutofit/>
            </a:bodyPr>
            <a:lstStyle/>
            <a:p>
              <a:pPr marL="0" marR="0" lvl="0" indent="0" algn="l" defTabSz="896214" eaLnBrk="1" fontAlgn="auto" latinLnBrk="0" hangingPunct="1">
                <a:lnSpc>
                  <a:spcPct val="100000"/>
                </a:lnSpc>
                <a:spcBef>
                  <a:spcPts val="0"/>
                </a:spcBef>
                <a:spcAft>
                  <a:spcPts val="0"/>
                </a:spcAft>
                <a:buClrTx/>
                <a:buSzTx/>
                <a:buFontTx/>
                <a:buNone/>
                <a:tabLst/>
                <a:defRPr/>
              </a:pPr>
              <a:endParaRPr kumimoji="0" lang="en-US" sz="2745" b="0" i="0" u="none" strike="noStrike" kern="0" cap="none" spc="-69" normalizeH="0" baseline="0" noProof="0" dirty="0">
                <a:ln>
                  <a:noFill/>
                </a:ln>
                <a:solidFill>
                  <a:srgbClr val="4472C4"/>
                </a:solidFill>
                <a:effectLst/>
                <a:uLnTx/>
                <a:uFillTx/>
                <a:latin typeface="Calibri" panose="020F0502020204030204"/>
              </a:endParaRPr>
            </a:p>
          </p:txBody>
        </p:sp>
        <p:sp>
          <p:nvSpPr>
            <p:cNvPr id="94" name="Freeform: Shape 93">
              <a:extLst>
                <a:ext uri="{FF2B5EF4-FFF2-40B4-BE49-F238E27FC236}">
                  <a16:creationId xmlns:a16="http://schemas.microsoft.com/office/drawing/2014/main" id="{9D7C4631-5B7A-4481-A02F-CA4683ABE498}"/>
                </a:ext>
              </a:extLst>
            </p:cNvPr>
            <p:cNvSpPr>
              <a:spLocks noChangeArrowheads="1"/>
            </p:cNvSpPr>
            <p:nvPr/>
          </p:nvSpPr>
          <p:spPr bwMode="auto">
            <a:xfrm>
              <a:off x="-2117244" y="3938475"/>
              <a:ext cx="964459" cy="244092"/>
            </a:xfrm>
            <a:custGeom>
              <a:avLst/>
              <a:gdLst>
                <a:gd name="connsiteX0" fmla="*/ 814493 w 964459"/>
                <a:gd name="connsiteY0" fmla="*/ 86821 h 244092"/>
                <a:gd name="connsiteX1" fmla="*/ 777917 w 964459"/>
                <a:gd name="connsiteY1" fmla="*/ 122046 h 244092"/>
                <a:gd name="connsiteX2" fmla="*/ 814493 w 964459"/>
                <a:gd name="connsiteY2" fmla="*/ 157271 h 244092"/>
                <a:gd name="connsiteX3" fmla="*/ 851069 w 964459"/>
                <a:gd name="connsiteY3" fmla="*/ 122046 h 244092"/>
                <a:gd name="connsiteX4" fmla="*/ 814493 w 964459"/>
                <a:gd name="connsiteY4" fmla="*/ 86821 h 244092"/>
                <a:gd name="connsiteX5" fmla="*/ 685503 w 964459"/>
                <a:gd name="connsiteY5" fmla="*/ 86821 h 244092"/>
                <a:gd name="connsiteX6" fmla="*/ 648927 w 964459"/>
                <a:gd name="connsiteY6" fmla="*/ 122046 h 244092"/>
                <a:gd name="connsiteX7" fmla="*/ 685503 w 964459"/>
                <a:gd name="connsiteY7" fmla="*/ 157271 h 244092"/>
                <a:gd name="connsiteX8" fmla="*/ 722079 w 964459"/>
                <a:gd name="connsiteY8" fmla="*/ 122046 h 244092"/>
                <a:gd name="connsiteX9" fmla="*/ 685503 w 964459"/>
                <a:gd name="connsiteY9" fmla="*/ 86821 h 244092"/>
                <a:gd name="connsiteX10" fmla="*/ 556511 w 964459"/>
                <a:gd name="connsiteY10" fmla="*/ 86821 h 244092"/>
                <a:gd name="connsiteX11" fmla="*/ 519935 w 964459"/>
                <a:gd name="connsiteY11" fmla="*/ 122046 h 244092"/>
                <a:gd name="connsiteX12" fmla="*/ 556511 w 964459"/>
                <a:gd name="connsiteY12" fmla="*/ 157271 h 244092"/>
                <a:gd name="connsiteX13" fmla="*/ 593087 w 964459"/>
                <a:gd name="connsiteY13" fmla="*/ 122046 h 244092"/>
                <a:gd name="connsiteX14" fmla="*/ 556511 w 964459"/>
                <a:gd name="connsiteY14" fmla="*/ 86821 h 244092"/>
                <a:gd name="connsiteX15" fmla="*/ 427519 w 964459"/>
                <a:gd name="connsiteY15" fmla="*/ 86821 h 244092"/>
                <a:gd name="connsiteX16" fmla="*/ 390943 w 964459"/>
                <a:gd name="connsiteY16" fmla="*/ 122046 h 244092"/>
                <a:gd name="connsiteX17" fmla="*/ 427519 w 964459"/>
                <a:gd name="connsiteY17" fmla="*/ 157271 h 244092"/>
                <a:gd name="connsiteX18" fmla="*/ 464095 w 964459"/>
                <a:gd name="connsiteY18" fmla="*/ 122046 h 244092"/>
                <a:gd name="connsiteX19" fmla="*/ 427519 w 964459"/>
                <a:gd name="connsiteY19" fmla="*/ 86821 h 244092"/>
                <a:gd name="connsiteX20" fmla="*/ 298527 w 964459"/>
                <a:gd name="connsiteY20" fmla="*/ 86821 h 244092"/>
                <a:gd name="connsiteX21" fmla="*/ 261951 w 964459"/>
                <a:gd name="connsiteY21" fmla="*/ 122046 h 244092"/>
                <a:gd name="connsiteX22" fmla="*/ 298527 w 964459"/>
                <a:gd name="connsiteY22" fmla="*/ 157271 h 244092"/>
                <a:gd name="connsiteX23" fmla="*/ 335103 w 964459"/>
                <a:gd name="connsiteY23" fmla="*/ 122046 h 244092"/>
                <a:gd name="connsiteX24" fmla="*/ 298527 w 964459"/>
                <a:gd name="connsiteY24" fmla="*/ 86821 h 244092"/>
                <a:gd name="connsiteX25" fmla="*/ 169535 w 964459"/>
                <a:gd name="connsiteY25" fmla="*/ 86821 h 244092"/>
                <a:gd name="connsiteX26" fmla="*/ 132959 w 964459"/>
                <a:gd name="connsiteY26" fmla="*/ 122046 h 244092"/>
                <a:gd name="connsiteX27" fmla="*/ 169535 w 964459"/>
                <a:gd name="connsiteY27" fmla="*/ 157271 h 244092"/>
                <a:gd name="connsiteX28" fmla="*/ 206111 w 964459"/>
                <a:gd name="connsiteY28" fmla="*/ 122046 h 244092"/>
                <a:gd name="connsiteX29" fmla="*/ 169535 w 964459"/>
                <a:gd name="connsiteY29" fmla="*/ 86821 h 244092"/>
                <a:gd name="connsiteX30" fmla="*/ 0 w 964459"/>
                <a:gd name="connsiteY30" fmla="*/ 0 h 244092"/>
                <a:gd name="connsiteX31" fmla="*/ 964459 w 964459"/>
                <a:gd name="connsiteY31" fmla="*/ 0 h 244092"/>
                <a:gd name="connsiteX32" fmla="*/ 964459 w 964459"/>
                <a:gd name="connsiteY32" fmla="*/ 244092 h 244092"/>
                <a:gd name="connsiteX33" fmla="*/ 0 w 964459"/>
                <a:gd name="connsiteY33" fmla="*/ 244092 h 244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964459" h="244092">
                  <a:moveTo>
                    <a:pt x="814493" y="86821"/>
                  </a:moveTo>
                  <a:cubicBezTo>
                    <a:pt x="794293" y="86821"/>
                    <a:pt x="777917" y="102592"/>
                    <a:pt x="777917" y="122046"/>
                  </a:cubicBezTo>
                  <a:cubicBezTo>
                    <a:pt x="777917" y="141500"/>
                    <a:pt x="794293" y="157271"/>
                    <a:pt x="814493" y="157271"/>
                  </a:cubicBezTo>
                  <a:cubicBezTo>
                    <a:pt x="834693" y="157271"/>
                    <a:pt x="851069" y="141500"/>
                    <a:pt x="851069" y="122046"/>
                  </a:cubicBezTo>
                  <a:cubicBezTo>
                    <a:pt x="851069" y="102592"/>
                    <a:pt x="834693" y="86821"/>
                    <a:pt x="814493" y="86821"/>
                  </a:cubicBezTo>
                  <a:close/>
                  <a:moveTo>
                    <a:pt x="685503" y="86821"/>
                  </a:moveTo>
                  <a:cubicBezTo>
                    <a:pt x="665303" y="86821"/>
                    <a:pt x="648927" y="102592"/>
                    <a:pt x="648927" y="122046"/>
                  </a:cubicBezTo>
                  <a:cubicBezTo>
                    <a:pt x="648927" y="141500"/>
                    <a:pt x="665303" y="157271"/>
                    <a:pt x="685503" y="157271"/>
                  </a:cubicBezTo>
                  <a:cubicBezTo>
                    <a:pt x="705703" y="157271"/>
                    <a:pt x="722079" y="141500"/>
                    <a:pt x="722079" y="122046"/>
                  </a:cubicBezTo>
                  <a:cubicBezTo>
                    <a:pt x="722079" y="102592"/>
                    <a:pt x="705703" y="86821"/>
                    <a:pt x="685503" y="86821"/>
                  </a:cubicBezTo>
                  <a:close/>
                  <a:moveTo>
                    <a:pt x="556511" y="86821"/>
                  </a:moveTo>
                  <a:cubicBezTo>
                    <a:pt x="536311" y="86821"/>
                    <a:pt x="519935" y="102592"/>
                    <a:pt x="519935" y="122046"/>
                  </a:cubicBezTo>
                  <a:cubicBezTo>
                    <a:pt x="519935" y="141500"/>
                    <a:pt x="536311" y="157271"/>
                    <a:pt x="556511" y="157271"/>
                  </a:cubicBezTo>
                  <a:cubicBezTo>
                    <a:pt x="576711" y="157271"/>
                    <a:pt x="593087" y="141500"/>
                    <a:pt x="593087" y="122046"/>
                  </a:cubicBezTo>
                  <a:cubicBezTo>
                    <a:pt x="593087" y="102592"/>
                    <a:pt x="576711" y="86821"/>
                    <a:pt x="556511" y="86821"/>
                  </a:cubicBezTo>
                  <a:close/>
                  <a:moveTo>
                    <a:pt x="427519" y="86821"/>
                  </a:moveTo>
                  <a:cubicBezTo>
                    <a:pt x="407319" y="86821"/>
                    <a:pt x="390943" y="102592"/>
                    <a:pt x="390943" y="122046"/>
                  </a:cubicBezTo>
                  <a:cubicBezTo>
                    <a:pt x="390943" y="141500"/>
                    <a:pt x="407319" y="157271"/>
                    <a:pt x="427519" y="157271"/>
                  </a:cubicBezTo>
                  <a:cubicBezTo>
                    <a:pt x="447719" y="157271"/>
                    <a:pt x="464095" y="141500"/>
                    <a:pt x="464095" y="122046"/>
                  </a:cubicBezTo>
                  <a:cubicBezTo>
                    <a:pt x="464095" y="102592"/>
                    <a:pt x="447719" y="86821"/>
                    <a:pt x="427519" y="86821"/>
                  </a:cubicBezTo>
                  <a:close/>
                  <a:moveTo>
                    <a:pt x="298527" y="86821"/>
                  </a:moveTo>
                  <a:cubicBezTo>
                    <a:pt x="278327" y="86821"/>
                    <a:pt x="261951" y="102592"/>
                    <a:pt x="261951" y="122046"/>
                  </a:cubicBezTo>
                  <a:cubicBezTo>
                    <a:pt x="261951" y="141500"/>
                    <a:pt x="278327" y="157271"/>
                    <a:pt x="298527" y="157271"/>
                  </a:cubicBezTo>
                  <a:cubicBezTo>
                    <a:pt x="318727" y="157271"/>
                    <a:pt x="335103" y="141500"/>
                    <a:pt x="335103" y="122046"/>
                  </a:cubicBezTo>
                  <a:cubicBezTo>
                    <a:pt x="335103" y="102592"/>
                    <a:pt x="318727" y="86821"/>
                    <a:pt x="298527" y="86821"/>
                  </a:cubicBezTo>
                  <a:close/>
                  <a:moveTo>
                    <a:pt x="169535" y="86821"/>
                  </a:moveTo>
                  <a:cubicBezTo>
                    <a:pt x="149335" y="86821"/>
                    <a:pt x="132959" y="102592"/>
                    <a:pt x="132959" y="122046"/>
                  </a:cubicBezTo>
                  <a:cubicBezTo>
                    <a:pt x="132959" y="141500"/>
                    <a:pt x="149335" y="157271"/>
                    <a:pt x="169535" y="157271"/>
                  </a:cubicBezTo>
                  <a:cubicBezTo>
                    <a:pt x="189735" y="157271"/>
                    <a:pt x="206111" y="141500"/>
                    <a:pt x="206111" y="122046"/>
                  </a:cubicBezTo>
                  <a:cubicBezTo>
                    <a:pt x="206111" y="102592"/>
                    <a:pt x="189735" y="86821"/>
                    <a:pt x="169535" y="86821"/>
                  </a:cubicBezTo>
                  <a:close/>
                  <a:moveTo>
                    <a:pt x="0" y="0"/>
                  </a:moveTo>
                  <a:lnTo>
                    <a:pt x="964459" y="0"/>
                  </a:lnTo>
                  <a:lnTo>
                    <a:pt x="964459" y="244092"/>
                  </a:lnTo>
                  <a:lnTo>
                    <a:pt x="0" y="244092"/>
                  </a:lnTo>
                  <a:close/>
                </a:path>
              </a:pathLst>
            </a:custGeom>
            <a:grpFill/>
            <a:ln>
              <a:noFill/>
            </a:ln>
          </p:spPr>
          <p:txBody>
            <a:bodyPr vert="horz" wrap="square" lIns="89630" tIns="44814" rIns="89630" bIns="44814" numCol="1" anchor="t" anchorCtr="0" compatLnSpc="1">
              <a:prstTxWarp prst="textNoShape">
                <a:avLst/>
              </a:prstTxWarp>
              <a:noAutofit/>
            </a:bodyPr>
            <a:lstStyle/>
            <a:p>
              <a:pPr marL="0" marR="0" lvl="0" indent="0" algn="l" defTabSz="896214" eaLnBrk="1" fontAlgn="auto" latinLnBrk="0" hangingPunct="1">
                <a:lnSpc>
                  <a:spcPct val="100000"/>
                </a:lnSpc>
                <a:spcBef>
                  <a:spcPts val="0"/>
                </a:spcBef>
                <a:spcAft>
                  <a:spcPts val="0"/>
                </a:spcAft>
                <a:buClrTx/>
                <a:buSzTx/>
                <a:buFontTx/>
                <a:buNone/>
                <a:tabLst/>
                <a:defRPr/>
              </a:pPr>
              <a:endParaRPr kumimoji="0" lang="en-US" sz="2745" b="0" i="0" u="none" strike="noStrike" kern="0" cap="none" spc="-69" normalizeH="0" baseline="0" noProof="0" dirty="0">
                <a:ln>
                  <a:noFill/>
                </a:ln>
                <a:solidFill>
                  <a:srgbClr val="4472C4"/>
                </a:solidFill>
                <a:effectLst/>
                <a:uLnTx/>
                <a:uFillTx/>
                <a:latin typeface="Calibri" panose="020F0502020204030204"/>
              </a:endParaRPr>
            </a:p>
          </p:txBody>
        </p:sp>
      </p:grpSp>
      <p:grpSp>
        <p:nvGrpSpPr>
          <p:cNvPr id="95" name="Group 94">
            <a:extLst>
              <a:ext uri="{FF2B5EF4-FFF2-40B4-BE49-F238E27FC236}">
                <a16:creationId xmlns:a16="http://schemas.microsoft.com/office/drawing/2014/main" id="{BF155747-17C8-4B21-BD1C-A38DEEFE4259}"/>
              </a:ext>
            </a:extLst>
          </p:cNvPr>
          <p:cNvGrpSpPr/>
          <p:nvPr/>
        </p:nvGrpSpPr>
        <p:grpSpPr>
          <a:xfrm>
            <a:off x="4090037" y="4865209"/>
            <a:ext cx="1323176" cy="1068247"/>
            <a:chOff x="1124660" y="2438555"/>
            <a:chExt cx="1323363" cy="1068399"/>
          </a:xfrm>
        </p:grpSpPr>
        <p:sp>
          <p:nvSpPr>
            <p:cNvPr id="96" name="Freeform 5">
              <a:extLst>
                <a:ext uri="{FF2B5EF4-FFF2-40B4-BE49-F238E27FC236}">
                  <a16:creationId xmlns:a16="http://schemas.microsoft.com/office/drawing/2014/main" id="{6C1A7643-B545-44E0-818D-B26DE3BA38CA}"/>
                </a:ext>
              </a:extLst>
            </p:cNvPr>
            <p:cNvSpPr>
              <a:spLocks noEditPoints="1"/>
            </p:cNvSpPr>
            <p:nvPr/>
          </p:nvSpPr>
          <p:spPr bwMode="auto">
            <a:xfrm>
              <a:off x="1610118" y="2948250"/>
              <a:ext cx="837905" cy="558704"/>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22225" cap="flat">
              <a:solidFill>
                <a:srgbClr val="FFC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896214"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ndParaRPr>
            </a:p>
          </p:txBody>
        </p:sp>
        <p:grpSp>
          <p:nvGrpSpPr>
            <p:cNvPr id="97" name="Group 96">
              <a:extLst>
                <a:ext uri="{FF2B5EF4-FFF2-40B4-BE49-F238E27FC236}">
                  <a16:creationId xmlns:a16="http://schemas.microsoft.com/office/drawing/2014/main" id="{89C764A9-582E-47BB-9842-B2AACD7092BF}"/>
                </a:ext>
              </a:extLst>
            </p:cNvPr>
            <p:cNvGrpSpPr/>
            <p:nvPr/>
          </p:nvGrpSpPr>
          <p:grpSpPr>
            <a:xfrm>
              <a:off x="1124660" y="2438555"/>
              <a:ext cx="593820" cy="706058"/>
              <a:chOff x="6447047" y="5804307"/>
              <a:chExt cx="414034" cy="492291"/>
            </a:xfrm>
          </p:grpSpPr>
          <p:sp>
            <p:nvSpPr>
              <p:cNvPr id="98" name="Freeform 9">
                <a:extLst>
                  <a:ext uri="{FF2B5EF4-FFF2-40B4-BE49-F238E27FC236}">
                    <a16:creationId xmlns:a16="http://schemas.microsoft.com/office/drawing/2014/main" id="{815B4EBD-6FDA-455A-8F41-E219602C0D41}"/>
                  </a:ext>
                </a:extLst>
              </p:cNvPr>
              <p:cNvSpPr>
                <a:spLocks/>
              </p:cNvSpPr>
              <p:nvPr/>
            </p:nvSpPr>
            <p:spPr bwMode="auto">
              <a:xfrm>
                <a:off x="6447047" y="6094541"/>
                <a:ext cx="414034" cy="202057"/>
              </a:xfrm>
              <a:custGeom>
                <a:avLst/>
                <a:gdLst>
                  <a:gd name="T0" fmla="*/ 56 w 56"/>
                  <a:gd name="T1" fmla="*/ 28 h 28"/>
                  <a:gd name="T2" fmla="*/ 28 w 56"/>
                  <a:gd name="T3" fmla="*/ 0 h 28"/>
                  <a:gd name="T4" fmla="*/ 0 w 56"/>
                  <a:gd name="T5" fmla="*/ 28 h 28"/>
                </a:gdLst>
                <a:ahLst/>
                <a:cxnLst>
                  <a:cxn ang="0">
                    <a:pos x="T0" y="T1"/>
                  </a:cxn>
                  <a:cxn ang="0">
                    <a:pos x="T2" y="T3"/>
                  </a:cxn>
                  <a:cxn ang="0">
                    <a:pos x="T4" y="T5"/>
                  </a:cxn>
                </a:cxnLst>
                <a:rect l="0" t="0" r="r" b="b"/>
                <a:pathLst>
                  <a:path w="56" h="28">
                    <a:moveTo>
                      <a:pt x="56" y="28"/>
                    </a:moveTo>
                    <a:cubicBezTo>
                      <a:pt x="56" y="13"/>
                      <a:pt x="44" y="0"/>
                      <a:pt x="28" y="0"/>
                    </a:cubicBezTo>
                    <a:cubicBezTo>
                      <a:pt x="12" y="0"/>
                      <a:pt x="0" y="13"/>
                      <a:pt x="0" y="28"/>
                    </a:cubicBezTo>
                  </a:path>
                </a:pathLst>
              </a:custGeom>
              <a:noFill/>
              <a:ln w="19050" cap="flat">
                <a:solidFill>
                  <a:srgbClr val="FFC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prstClr val="black"/>
                  </a:solidFill>
                  <a:effectLst/>
                  <a:uLnTx/>
                  <a:uFillTx/>
                  <a:latin typeface="Calibri" panose="020F0502020204030204"/>
                </a:endParaRPr>
              </a:p>
            </p:txBody>
          </p:sp>
          <p:sp>
            <p:nvSpPr>
              <p:cNvPr id="99" name="Oval 8">
                <a:extLst>
                  <a:ext uri="{FF2B5EF4-FFF2-40B4-BE49-F238E27FC236}">
                    <a16:creationId xmlns:a16="http://schemas.microsoft.com/office/drawing/2014/main" id="{E423FF09-FA97-48CB-867F-2347D460E0D2}"/>
                  </a:ext>
                </a:extLst>
              </p:cNvPr>
              <p:cNvSpPr>
                <a:spLocks noChangeArrowheads="1"/>
              </p:cNvSpPr>
              <p:nvPr/>
            </p:nvSpPr>
            <p:spPr bwMode="auto">
              <a:xfrm>
                <a:off x="6507270" y="5804307"/>
                <a:ext cx="293587" cy="290228"/>
              </a:xfrm>
              <a:prstGeom prst="ellipse">
                <a:avLst/>
              </a:prstGeom>
              <a:noFill/>
              <a:ln w="19050" cap="flat">
                <a:solidFill>
                  <a:srgbClr val="FFC000"/>
                </a:solidFill>
                <a:prstDash val="solid"/>
                <a:miter lim="800000"/>
                <a:headEnd/>
                <a:tailEnd/>
              </a:ln>
              <a:extLst/>
            </p:spPr>
            <p:txBody>
              <a:bodyPr vert="horz" wrap="square" lIns="93247" tIns="46623" rIns="93247" bIns="46623"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prstClr val="black"/>
                  </a:solidFill>
                  <a:effectLst/>
                  <a:uLnTx/>
                  <a:uFillTx/>
                  <a:latin typeface="Calibri" panose="020F0502020204030204"/>
                </a:endParaRPr>
              </a:p>
            </p:txBody>
          </p:sp>
        </p:grpSp>
      </p:grpSp>
      <p:grpSp>
        <p:nvGrpSpPr>
          <p:cNvPr id="100" name="Group 99">
            <a:extLst>
              <a:ext uri="{FF2B5EF4-FFF2-40B4-BE49-F238E27FC236}">
                <a16:creationId xmlns:a16="http://schemas.microsoft.com/office/drawing/2014/main" id="{DB2BE260-5FED-4005-AAB8-78F5BD993904}"/>
              </a:ext>
            </a:extLst>
          </p:cNvPr>
          <p:cNvGrpSpPr/>
          <p:nvPr/>
        </p:nvGrpSpPr>
        <p:grpSpPr>
          <a:xfrm>
            <a:off x="7862813" y="4661878"/>
            <a:ext cx="3128636" cy="1792411"/>
            <a:chOff x="7985545" y="4468077"/>
            <a:chExt cx="3129080" cy="1792666"/>
          </a:xfrm>
        </p:grpSpPr>
        <p:sp>
          <p:nvSpPr>
            <p:cNvPr id="101" name="Freeform 280">
              <a:extLst>
                <a:ext uri="{FF2B5EF4-FFF2-40B4-BE49-F238E27FC236}">
                  <a16:creationId xmlns:a16="http://schemas.microsoft.com/office/drawing/2014/main" id="{36A1AAA2-64C6-4A44-81AB-05B476718C9F}"/>
                </a:ext>
              </a:extLst>
            </p:cNvPr>
            <p:cNvSpPr/>
            <p:nvPr/>
          </p:nvSpPr>
          <p:spPr bwMode="auto">
            <a:xfrm>
              <a:off x="7985545" y="4468077"/>
              <a:ext cx="3129080" cy="1792666"/>
            </a:xfrm>
            <a:prstGeom prst="triangle">
              <a:avLst/>
            </a:prstGeom>
            <a:solidFill>
              <a:srgbClr val="F2F2F2"/>
            </a:solidFill>
            <a:ln w="12700" cap="flat" cmpd="sng" algn="ctr">
              <a:solidFill>
                <a:sysClr val="windowText" lastClr="000000"/>
              </a:solidFill>
              <a:prstDash val="solid"/>
              <a:miter lim="800000"/>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defTabSz="913927" eaLnBrk="1" fontAlgn="auto"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mn-ea"/>
                <a:cs typeface="Segoe UI" pitchFamily="34" charset="0"/>
              </a:endParaRPr>
            </a:p>
          </p:txBody>
        </p:sp>
        <p:sp>
          <p:nvSpPr>
            <p:cNvPr id="102" name="Rectangle 101">
              <a:extLst>
                <a:ext uri="{FF2B5EF4-FFF2-40B4-BE49-F238E27FC236}">
                  <a16:creationId xmlns:a16="http://schemas.microsoft.com/office/drawing/2014/main" id="{755DD55B-7DDE-45FB-A580-06F2CCCEFEB2}"/>
                </a:ext>
              </a:extLst>
            </p:cNvPr>
            <p:cNvSpPr/>
            <p:nvPr/>
          </p:nvSpPr>
          <p:spPr bwMode="auto">
            <a:xfrm>
              <a:off x="9497910" y="5128798"/>
              <a:ext cx="1341506" cy="1120654"/>
            </a:xfrm>
            <a:prstGeom prst="rect">
              <a:avLst/>
            </a:prstGeom>
          </p:spPr>
          <p:txBody>
            <a:bodyPr vert="horz" wrap="square" lIns="146284" tIns="91427" rIns="146284" bIns="91427" rtlCol="0" anchor="t">
              <a:noAutofit/>
            </a:bodyPr>
            <a:lstStyle/>
            <a:p>
              <a:pPr marL="0" marR="0" lvl="0" indent="0" algn="l" defTabSz="914400" eaLnBrk="1" fontAlgn="auto" latinLnBrk="0" hangingPunct="1">
                <a:lnSpc>
                  <a:spcPct val="90000"/>
                </a:lnSpc>
                <a:spcBef>
                  <a:spcPct val="0"/>
                </a:spcBef>
                <a:spcAft>
                  <a:spcPts val="0"/>
                </a:spcAft>
                <a:buClrTx/>
                <a:buSzTx/>
                <a:buFontTx/>
                <a:buNone/>
                <a:tabLst/>
                <a:defRPr/>
              </a:pPr>
              <a:br>
                <a:rPr kumimoji="0" lang="en-US" sz="2000" b="0" i="0" u="none" strike="noStrike" kern="0" cap="none" spc="0" normalizeH="0" baseline="0" noProof="0" dirty="0">
                  <a:ln w="3175">
                    <a:noFill/>
                  </a:ln>
                  <a:solidFill>
                    <a:srgbClr val="002050"/>
                  </a:solidFill>
                  <a:effectLst/>
                  <a:uLnTx/>
                  <a:uFillTx/>
                  <a:latin typeface="Segoe UI Semilight"/>
                  <a:cs typeface="Segoe UI Semilight" panose="020B0402040204020203" pitchFamily="34" charset="0"/>
                </a:rPr>
              </a:br>
              <a:r>
                <a:rPr kumimoji="0" lang="en-US" sz="2000" b="0" i="0" u="none" strike="noStrike" kern="0" cap="none" spc="0" normalizeH="0" baseline="0" noProof="0" dirty="0">
                  <a:ln w="3175">
                    <a:noFill/>
                  </a:ln>
                  <a:solidFill>
                    <a:srgbClr val="002050"/>
                  </a:solidFill>
                  <a:effectLst/>
                  <a:uLnTx/>
                  <a:uFillTx/>
                  <a:latin typeface="Segoe UI Semilight"/>
                  <a:cs typeface="Segoe UI Semilight" panose="020B0402040204020203" pitchFamily="34" charset="0"/>
                </a:rPr>
                <a:t>Active Directory</a:t>
              </a:r>
            </a:p>
          </p:txBody>
        </p:sp>
        <p:grpSp>
          <p:nvGrpSpPr>
            <p:cNvPr id="103" name="Group 207">
              <a:extLst>
                <a:ext uri="{FF2B5EF4-FFF2-40B4-BE49-F238E27FC236}">
                  <a16:creationId xmlns:a16="http://schemas.microsoft.com/office/drawing/2014/main" id="{0A002377-2768-4367-AE57-303E7BF9F771}"/>
                </a:ext>
              </a:extLst>
            </p:cNvPr>
            <p:cNvGrpSpPr>
              <a:grpSpLocks noChangeAspect="1"/>
            </p:cNvGrpSpPr>
            <p:nvPr/>
          </p:nvGrpSpPr>
          <p:grpSpPr bwMode="auto">
            <a:xfrm>
              <a:off x="8732720" y="5421290"/>
              <a:ext cx="672524" cy="654403"/>
              <a:chOff x="3750" y="2040"/>
              <a:chExt cx="334" cy="325"/>
            </a:xfrm>
          </p:grpSpPr>
          <p:sp>
            <p:nvSpPr>
              <p:cNvPr id="105" name="Rectangle 208">
                <a:extLst>
                  <a:ext uri="{FF2B5EF4-FFF2-40B4-BE49-F238E27FC236}">
                    <a16:creationId xmlns:a16="http://schemas.microsoft.com/office/drawing/2014/main" id="{04486B44-D7CF-417D-BC80-3469D247A635}"/>
                  </a:ext>
                </a:extLst>
              </p:cNvPr>
              <p:cNvSpPr>
                <a:spLocks noChangeArrowheads="1"/>
              </p:cNvSpPr>
              <p:nvPr/>
            </p:nvSpPr>
            <p:spPr bwMode="auto">
              <a:xfrm>
                <a:off x="3860" y="2071"/>
                <a:ext cx="150" cy="294"/>
              </a:xfrm>
              <a:prstGeom prst="rect">
                <a:avLst/>
              </a:prstGeom>
              <a:noFill/>
              <a:ln w="15875" cap="flat">
                <a:solidFill>
                  <a:srgbClr val="FFC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106" name="Freeform 209">
                <a:extLst>
                  <a:ext uri="{FF2B5EF4-FFF2-40B4-BE49-F238E27FC236}">
                    <a16:creationId xmlns:a16="http://schemas.microsoft.com/office/drawing/2014/main" id="{C4256582-BBC2-43A0-8AC7-57578E7D32CB}"/>
                  </a:ext>
                </a:extLst>
              </p:cNvPr>
              <p:cNvSpPr>
                <a:spLocks/>
              </p:cNvSpPr>
              <p:nvPr/>
            </p:nvSpPr>
            <p:spPr bwMode="auto">
              <a:xfrm>
                <a:off x="3750" y="2146"/>
                <a:ext cx="83" cy="219"/>
              </a:xfrm>
              <a:custGeom>
                <a:avLst/>
                <a:gdLst>
                  <a:gd name="T0" fmla="*/ 83 w 83"/>
                  <a:gd name="T1" fmla="*/ 219 h 219"/>
                  <a:gd name="T2" fmla="*/ 0 w 83"/>
                  <a:gd name="T3" fmla="*/ 219 h 219"/>
                  <a:gd name="T4" fmla="*/ 0 w 83"/>
                  <a:gd name="T5" fmla="*/ 0 h 219"/>
                  <a:gd name="T6" fmla="*/ 83 w 83"/>
                  <a:gd name="T7" fmla="*/ 0 h 219"/>
                </a:gdLst>
                <a:ahLst/>
                <a:cxnLst>
                  <a:cxn ang="0">
                    <a:pos x="T0" y="T1"/>
                  </a:cxn>
                  <a:cxn ang="0">
                    <a:pos x="T2" y="T3"/>
                  </a:cxn>
                  <a:cxn ang="0">
                    <a:pos x="T4" y="T5"/>
                  </a:cxn>
                  <a:cxn ang="0">
                    <a:pos x="T6" y="T7"/>
                  </a:cxn>
                </a:cxnLst>
                <a:rect l="0" t="0" r="r" b="b"/>
                <a:pathLst>
                  <a:path w="83" h="219">
                    <a:moveTo>
                      <a:pt x="83" y="219"/>
                    </a:moveTo>
                    <a:lnTo>
                      <a:pt x="0" y="219"/>
                    </a:lnTo>
                    <a:lnTo>
                      <a:pt x="0" y="0"/>
                    </a:lnTo>
                    <a:lnTo>
                      <a:pt x="83" y="0"/>
                    </a:lnTo>
                  </a:path>
                </a:pathLst>
              </a:custGeom>
              <a:noFill/>
              <a:ln w="15875" cap="flat">
                <a:solidFill>
                  <a:srgbClr val="FFC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107" name="Freeform 210">
                <a:extLst>
                  <a:ext uri="{FF2B5EF4-FFF2-40B4-BE49-F238E27FC236}">
                    <a16:creationId xmlns:a16="http://schemas.microsoft.com/office/drawing/2014/main" id="{00B1203F-3CDA-4377-99E4-1216EB84E0EF}"/>
                  </a:ext>
                </a:extLst>
              </p:cNvPr>
              <p:cNvSpPr>
                <a:spLocks/>
              </p:cNvSpPr>
              <p:nvPr/>
            </p:nvSpPr>
            <p:spPr bwMode="auto">
              <a:xfrm>
                <a:off x="4037" y="2224"/>
                <a:ext cx="47" cy="141"/>
              </a:xfrm>
              <a:custGeom>
                <a:avLst/>
                <a:gdLst>
                  <a:gd name="T0" fmla="*/ 0 w 47"/>
                  <a:gd name="T1" fmla="*/ 141 h 141"/>
                  <a:gd name="T2" fmla="*/ 47 w 47"/>
                  <a:gd name="T3" fmla="*/ 141 h 141"/>
                  <a:gd name="T4" fmla="*/ 47 w 47"/>
                  <a:gd name="T5" fmla="*/ 0 h 141"/>
                  <a:gd name="T6" fmla="*/ 0 w 47"/>
                  <a:gd name="T7" fmla="*/ 0 h 141"/>
                </a:gdLst>
                <a:ahLst/>
                <a:cxnLst>
                  <a:cxn ang="0">
                    <a:pos x="T0" y="T1"/>
                  </a:cxn>
                  <a:cxn ang="0">
                    <a:pos x="T2" y="T3"/>
                  </a:cxn>
                  <a:cxn ang="0">
                    <a:pos x="T4" y="T5"/>
                  </a:cxn>
                  <a:cxn ang="0">
                    <a:pos x="T6" y="T7"/>
                  </a:cxn>
                </a:cxnLst>
                <a:rect l="0" t="0" r="r" b="b"/>
                <a:pathLst>
                  <a:path w="47" h="141">
                    <a:moveTo>
                      <a:pt x="0" y="141"/>
                    </a:moveTo>
                    <a:lnTo>
                      <a:pt x="47" y="141"/>
                    </a:lnTo>
                    <a:lnTo>
                      <a:pt x="47" y="0"/>
                    </a:lnTo>
                    <a:lnTo>
                      <a:pt x="0" y="0"/>
                    </a:lnTo>
                  </a:path>
                </a:pathLst>
              </a:custGeom>
              <a:noFill/>
              <a:ln w="15875" cap="flat">
                <a:solidFill>
                  <a:srgbClr val="FFC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108" name="Freeform 211">
                <a:extLst>
                  <a:ext uri="{FF2B5EF4-FFF2-40B4-BE49-F238E27FC236}">
                    <a16:creationId xmlns:a16="http://schemas.microsoft.com/office/drawing/2014/main" id="{67ACAA41-E401-4888-9EBE-A4BEB2BC9C49}"/>
                  </a:ext>
                </a:extLst>
              </p:cNvPr>
              <p:cNvSpPr>
                <a:spLocks/>
              </p:cNvSpPr>
              <p:nvPr/>
            </p:nvSpPr>
            <p:spPr bwMode="auto">
              <a:xfrm>
                <a:off x="3917" y="2312"/>
                <a:ext cx="36" cy="53"/>
              </a:xfrm>
              <a:custGeom>
                <a:avLst/>
                <a:gdLst>
                  <a:gd name="T0" fmla="*/ 19 w 19"/>
                  <a:gd name="T1" fmla="*/ 28 h 28"/>
                  <a:gd name="T2" fmla="*/ 19 w 19"/>
                  <a:gd name="T3" fmla="*/ 10 h 28"/>
                  <a:gd name="T4" fmla="*/ 9 w 19"/>
                  <a:gd name="T5" fmla="*/ 0 h 28"/>
                  <a:gd name="T6" fmla="*/ 0 w 19"/>
                  <a:gd name="T7" fmla="*/ 10 h 28"/>
                  <a:gd name="T8" fmla="*/ 0 w 19"/>
                  <a:gd name="T9" fmla="*/ 28 h 28"/>
                </a:gdLst>
                <a:ahLst/>
                <a:cxnLst>
                  <a:cxn ang="0">
                    <a:pos x="T0" y="T1"/>
                  </a:cxn>
                  <a:cxn ang="0">
                    <a:pos x="T2" y="T3"/>
                  </a:cxn>
                  <a:cxn ang="0">
                    <a:pos x="T4" y="T5"/>
                  </a:cxn>
                  <a:cxn ang="0">
                    <a:pos x="T6" y="T7"/>
                  </a:cxn>
                  <a:cxn ang="0">
                    <a:pos x="T8" y="T9"/>
                  </a:cxn>
                </a:cxnLst>
                <a:rect l="0" t="0" r="r" b="b"/>
                <a:pathLst>
                  <a:path w="19" h="28">
                    <a:moveTo>
                      <a:pt x="19" y="28"/>
                    </a:moveTo>
                    <a:cubicBezTo>
                      <a:pt x="19" y="10"/>
                      <a:pt x="19" y="10"/>
                      <a:pt x="19" y="10"/>
                    </a:cubicBezTo>
                    <a:cubicBezTo>
                      <a:pt x="19" y="5"/>
                      <a:pt x="15" y="0"/>
                      <a:pt x="9" y="0"/>
                    </a:cubicBezTo>
                    <a:cubicBezTo>
                      <a:pt x="4" y="0"/>
                      <a:pt x="0" y="5"/>
                      <a:pt x="0" y="10"/>
                    </a:cubicBezTo>
                    <a:cubicBezTo>
                      <a:pt x="0" y="28"/>
                      <a:pt x="0" y="28"/>
                      <a:pt x="0" y="28"/>
                    </a:cubicBezTo>
                  </a:path>
                </a:pathLst>
              </a:custGeom>
              <a:noFill/>
              <a:ln w="15875" cap="flat">
                <a:solidFill>
                  <a:srgbClr val="FFC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109" name="Rectangle 212">
                <a:extLst>
                  <a:ext uri="{FF2B5EF4-FFF2-40B4-BE49-F238E27FC236}">
                    <a16:creationId xmlns:a16="http://schemas.microsoft.com/office/drawing/2014/main" id="{29F725C6-D405-444B-8AEC-6AD8796FF432}"/>
                  </a:ext>
                </a:extLst>
              </p:cNvPr>
              <p:cNvSpPr>
                <a:spLocks noChangeArrowheads="1"/>
              </p:cNvSpPr>
              <p:nvPr/>
            </p:nvSpPr>
            <p:spPr bwMode="auto">
              <a:xfrm>
                <a:off x="3888" y="2040"/>
                <a:ext cx="42" cy="31"/>
              </a:xfrm>
              <a:prstGeom prst="rect">
                <a:avLst/>
              </a:prstGeom>
              <a:noFill/>
              <a:ln w="15875" cap="flat">
                <a:solidFill>
                  <a:srgbClr val="FFC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110" name="Rectangle 213">
                <a:extLst>
                  <a:ext uri="{FF2B5EF4-FFF2-40B4-BE49-F238E27FC236}">
                    <a16:creationId xmlns:a16="http://schemas.microsoft.com/office/drawing/2014/main" id="{CA8F5FE6-81BF-4B79-A66B-45202C715030}"/>
                  </a:ext>
                </a:extLst>
              </p:cNvPr>
              <p:cNvSpPr>
                <a:spLocks noChangeArrowheads="1"/>
              </p:cNvSpPr>
              <p:nvPr/>
            </p:nvSpPr>
            <p:spPr bwMode="auto">
              <a:xfrm>
                <a:off x="3970" y="2098"/>
                <a:ext cx="15" cy="15"/>
              </a:xfrm>
              <a:prstGeom prst="rect">
                <a:avLst/>
              </a:prstGeom>
              <a:solidFill>
                <a:srgbClr val="FFC000"/>
              </a:solidFill>
              <a:ln w="31750">
                <a:noFill/>
                <a:miter lim="800000"/>
                <a:headEnd/>
                <a:tailEnd/>
              </a:ln>
            </p:spPr>
            <p:txBody>
              <a:bodyPr vert="horz" wrap="square" lIns="91427" tIns="45713" rIns="91427" bIns="45713"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111" name="Rectangle 214">
                <a:extLst>
                  <a:ext uri="{FF2B5EF4-FFF2-40B4-BE49-F238E27FC236}">
                    <a16:creationId xmlns:a16="http://schemas.microsoft.com/office/drawing/2014/main" id="{461F45E5-A273-47EC-AF04-35C056F2D0FD}"/>
                  </a:ext>
                </a:extLst>
              </p:cNvPr>
              <p:cNvSpPr>
                <a:spLocks noChangeArrowheads="1"/>
              </p:cNvSpPr>
              <p:nvPr/>
            </p:nvSpPr>
            <p:spPr bwMode="auto">
              <a:xfrm>
                <a:off x="3970" y="2138"/>
                <a:ext cx="15" cy="15"/>
              </a:xfrm>
              <a:prstGeom prst="rect">
                <a:avLst/>
              </a:prstGeom>
              <a:solidFill>
                <a:srgbClr val="FFC000"/>
              </a:solidFill>
              <a:ln w="31750">
                <a:noFill/>
                <a:miter lim="800000"/>
                <a:headEnd/>
                <a:tailEnd/>
              </a:ln>
            </p:spPr>
            <p:txBody>
              <a:bodyPr vert="horz" wrap="square" lIns="91427" tIns="45713" rIns="91427" bIns="45713"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112" name="Rectangle 215">
                <a:extLst>
                  <a:ext uri="{FF2B5EF4-FFF2-40B4-BE49-F238E27FC236}">
                    <a16:creationId xmlns:a16="http://schemas.microsoft.com/office/drawing/2014/main" id="{D3A9A749-73BD-42D0-89B7-4D5A6F16B3CF}"/>
                  </a:ext>
                </a:extLst>
              </p:cNvPr>
              <p:cNvSpPr>
                <a:spLocks noChangeArrowheads="1"/>
              </p:cNvSpPr>
              <p:nvPr/>
            </p:nvSpPr>
            <p:spPr bwMode="auto">
              <a:xfrm>
                <a:off x="3970" y="2176"/>
                <a:ext cx="15" cy="15"/>
              </a:xfrm>
              <a:prstGeom prst="rect">
                <a:avLst/>
              </a:prstGeom>
              <a:solidFill>
                <a:srgbClr val="FFC000"/>
              </a:solidFill>
              <a:ln w="31750">
                <a:noFill/>
                <a:miter lim="800000"/>
                <a:headEnd/>
                <a:tailEnd/>
              </a:ln>
            </p:spPr>
            <p:txBody>
              <a:bodyPr vert="horz" wrap="square" lIns="91427" tIns="45713" rIns="91427" bIns="45713"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113" name="Rectangle 216">
                <a:extLst>
                  <a:ext uri="{FF2B5EF4-FFF2-40B4-BE49-F238E27FC236}">
                    <a16:creationId xmlns:a16="http://schemas.microsoft.com/office/drawing/2014/main" id="{7F9447CE-267B-4DCA-B6BF-BACFD0BF79CF}"/>
                  </a:ext>
                </a:extLst>
              </p:cNvPr>
              <p:cNvSpPr>
                <a:spLocks noChangeArrowheads="1"/>
              </p:cNvSpPr>
              <p:nvPr/>
            </p:nvSpPr>
            <p:spPr bwMode="auto">
              <a:xfrm>
                <a:off x="3970" y="2216"/>
                <a:ext cx="15" cy="16"/>
              </a:xfrm>
              <a:prstGeom prst="rect">
                <a:avLst/>
              </a:prstGeom>
              <a:solidFill>
                <a:srgbClr val="FFC000"/>
              </a:solidFill>
              <a:ln w="31750">
                <a:noFill/>
                <a:miter lim="800000"/>
                <a:headEnd/>
                <a:tailEnd/>
              </a:ln>
            </p:spPr>
            <p:txBody>
              <a:bodyPr vert="horz" wrap="square" lIns="91427" tIns="45713" rIns="91427" bIns="45713"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114" name="Rectangle 217">
                <a:extLst>
                  <a:ext uri="{FF2B5EF4-FFF2-40B4-BE49-F238E27FC236}">
                    <a16:creationId xmlns:a16="http://schemas.microsoft.com/office/drawing/2014/main" id="{66A52C49-0E00-467C-9FBA-1B6858F59AC9}"/>
                  </a:ext>
                </a:extLst>
              </p:cNvPr>
              <p:cNvSpPr>
                <a:spLocks noChangeArrowheads="1"/>
              </p:cNvSpPr>
              <p:nvPr/>
            </p:nvSpPr>
            <p:spPr bwMode="auto">
              <a:xfrm>
                <a:off x="3970" y="2254"/>
                <a:ext cx="15" cy="16"/>
              </a:xfrm>
              <a:prstGeom prst="rect">
                <a:avLst/>
              </a:prstGeom>
              <a:solidFill>
                <a:srgbClr val="FFC000"/>
              </a:solidFill>
              <a:ln w="31750">
                <a:noFill/>
                <a:miter lim="800000"/>
                <a:headEnd/>
                <a:tailEnd/>
              </a:ln>
            </p:spPr>
            <p:txBody>
              <a:bodyPr vert="horz" wrap="square" lIns="91427" tIns="45713" rIns="91427" bIns="45713"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115" name="Rectangle 218">
                <a:extLst>
                  <a:ext uri="{FF2B5EF4-FFF2-40B4-BE49-F238E27FC236}">
                    <a16:creationId xmlns:a16="http://schemas.microsoft.com/office/drawing/2014/main" id="{ADC244C8-043C-41B3-AD6B-DEF4338F1720}"/>
                  </a:ext>
                </a:extLst>
              </p:cNvPr>
              <p:cNvSpPr>
                <a:spLocks noChangeArrowheads="1"/>
              </p:cNvSpPr>
              <p:nvPr/>
            </p:nvSpPr>
            <p:spPr bwMode="auto">
              <a:xfrm>
                <a:off x="3885" y="2098"/>
                <a:ext cx="15" cy="15"/>
              </a:xfrm>
              <a:prstGeom prst="rect">
                <a:avLst/>
              </a:prstGeom>
              <a:solidFill>
                <a:srgbClr val="FFC000"/>
              </a:solidFill>
              <a:ln w="31750">
                <a:noFill/>
                <a:miter lim="800000"/>
                <a:headEnd/>
                <a:tailEnd/>
              </a:ln>
            </p:spPr>
            <p:txBody>
              <a:bodyPr vert="horz" wrap="square" lIns="91427" tIns="45713" rIns="91427" bIns="45713"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116" name="Rectangle 219">
                <a:extLst>
                  <a:ext uri="{FF2B5EF4-FFF2-40B4-BE49-F238E27FC236}">
                    <a16:creationId xmlns:a16="http://schemas.microsoft.com/office/drawing/2014/main" id="{941B5E36-3623-4D69-8738-5AFDB724B2E8}"/>
                  </a:ext>
                </a:extLst>
              </p:cNvPr>
              <p:cNvSpPr>
                <a:spLocks noChangeArrowheads="1"/>
              </p:cNvSpPr>
              <p:nvPr/>
            </p:nvSpPr>
            <p:spPr bwMode="auto">
              <a:xfrm>
                <a:off x="3885" y="2138"/>
                <a:ext cx="15" cy="15"/>
              </a:xfrm>
              <a:prstGeom prst="rect">
                <a:avLst/>
              </a:prstGeom>
              <a:solidFill>
                <a:srgbClr val="FFC000"/>
              </a:solidFill>
              <a:ln w="31750">
                <a:noFill/>
                <a:miter lim="800000"/>
                <a:headEnd/>
                <a:tailEnd/>
              </a:ln>
            </p:spPr>
            <p:txBody>
              <a:bodyPr vert="horz" wrap="square" lIns="91427" tIns="45713" rIns="91427" bIns="45713"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117" name="Rectangle 220">
                <a:extLst>
                  <a:ext uri="{FF2B5EF4-FFF2-40B4-BE49-F238E27FC236}">
                    <a16:creationId xmlns:a16="http://schemas.microsoft.com/office/drawing/2014/main" id="{AA63A788-7199-4B16-98C4-46B45C46941B}"/>
                  </a:ext>
                </a:extLst>
              </p:cNvPr>
              <p:cNvSpPr>
                <a:spLocks noChangeArrowheads="1"/>
              </p:cNvSpPr>
              <p:nvPr/>
            </p:nvSpPr>
            <p:spPr bwMode="auto">
              <a:xfrm>
                <a:off x="3885" y="2176"/>
                <a:ext cx="15" cy="15"/>
              </a:xfrm>
              <a:prstGeom prst="rect">
                <a:avLst/>
              </a:prstGeom>
              <a:solidFill>
                <a:srgbClr val="FFC000"/>
              </a:solidFill>
              <a:ln w="31750">
                <a:noFill/>
                <a:miter lim="800000"/>
                <a:headEnd/>
                <a:tailEnd/>
              </a:ln>
            </p:spPr>
            <p:txBody>
              <a:bodyPr vert="horz" wrap="square" lIns="91427" tIns="45713" rIns="91427" bIns="45713"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118" name="Rectangle 221">
                <a:extLst>
                  <a:ext uri="{FF2B5EF4-FFF2-40B4-BE49-F238E27FC236}">
                    <a16:creationId xmlns:a16="http://schemas.microsoft.com/office/drawing/2014/main" id="{934A190D-FEEE-4A71-8E20-085C0C235DD2}"/>
                  </a:ext>
                </a:extLst>
              </p:cNvPr>
              <p:cNvSpPr>
                <a:spLocks noChangeArrowheads="1"/>
              </p:cNvSpPr>
              <p:nvPr/>
            </p:nvSpPr>
            <p:spPr bwMode="auto">
              <a:xfrm>
                <a:off x="3885" y="2216"/>
                <a:ext cx="15" cy="16"/>
              </a:xfrm>
              <a:prstGeom prst="rect">
                <a:avLst/>
              </a:prstGeom>
              <a:solidFill>
                <a:srgbClr val="FFC000"/>
              </a:solidFill>
              <a:ln w="31750">
                <a:noFill/>
                <a:miter lim="800000"/>
                <a:headEnd/>
                <a:tailEnd/>
              </a:ln>
            </p:spPr>
            <p:txBody>
              <a:bodyPr vert="horz" wrap="square" lIns="91427" tIns="45713" rIns="91427" bIns="45713"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119" name="Rectangle 222">
                <a:extLst>
                  <a:ext uri="{FF2B5EF4-FFF2-40B4-BE49-F238E27FC236}">
                    <a16:creationId xmlns:a16="http://schemas.microsoft.com/office/drawing/2014/main" id="{8E8C137A-8322-4451-BCBD-12062F96CF33}"/>
                  </a:ext>
                </a:extLst>
              </p:cNvPr>
              <p:cNvSpPr>
                <a:spLocks noChangeArrowheads="1"/>
              </p:cNvSpPr>
              <p:nvPr/>
            </p:nvSpPr>
            <p:spPr bwMode="auto">
              <a:xfrm>
                <a:off x="3885" y="2254"/>
                <a:ext cx="15" cy="16"/>
              </a:xfrm>
              <a:prstGeom prst="rect">
                <a:avLst/>
              </a:prstGeom>
              <a:solidFill>
                <a:srgbClr val="FFC000"/>
              </a:solidFill>
              <a:ln w="31750">
                <a:noFill/>
                <a:miter lim="800000"/>
                <a:headEnd/>
                <a:tailEnd/>
              </a:ln>
            </p:spPr>
            <p:txBody>
              <a:bodyPr vert="horz" wrap="square" lIns="91427" tIns="45713" rIns="91427" bIns="45713"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120" name="Rectangle 223">
                <a:extLst>
                  <a:ext uri="{FF2B5EF4-FFF2-40B4-BE49-F238E27FC236}">
                    <a16:creationId xmlns:a16="http://schemas.microsoft.com/office/drawing/2014/main" id="{4C0EAA17-E7D9-47FB-9B72-3934B3511519}"/>
                  </a:ext>
                </a:extLst>
              </p:cNvPr>
              <p:cNvSpPr>
                <a:spLocks noChangeArrowheads="1"/>
              </p:cNvSpPr>
              <p:nvPr/>
            </p:nvSpPr>
            <p:spPr bwMode="auto">
              <a:xfrm>
                <a:off x="3927" y="2098"/>
                <a:ext cx="15" cy="15"/>
              </a:xfrm>
              <a:prstGeom prst="rect">
                <a:avLst/>
              </a:prstGeom>
              <a:solidFill>
                <a:srgbClr val="FFC000"/>
              </a:solidFill>
              <a:ln w="31750">
                <a:noFill/>
                <a:miter lim="800000"/>
                <a:headEnd/>
                <a:tailEnd/>
              </a:ln>
            </p:spPr>
            <p:txBody>
              <a:bodyPr vert="horz" wrap="square" lIns="91427" tIns="45713" rIns="91427" bIns="45713"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121" name="Rectangle 224">
                <a:extLst>
                  <a:ext uri="{FF2B5EF4-FFF2-40B4-BE49-F238E27FC236}">
                    <a16:creationId xmlns:a16="http://schemas.microsoft.com/office/drawing/2014/main" id="{25B95A19-3D31-459B-80DF-5BDD6B79F4AB}"/>
                  </a:ext>
                </a:extLst>
              </p:cNvPr>
              <p:cNvSpPr>
                <a:spLocks noChangeArrowheads="1"/>
              </p:cNvSpPr>
              <p:nvPr/>
            </p:nvSpPr>
            <p:spPr bwMode="auto">
              <a:xfrm>
                <a:off x="3927" y="2138"/>
                <a:ext cx="15" cy="15"/>
              </a:xfrm>
              <a:prstGeom prst="rect">
                <a:avLst/>
              </a:prstGeom>
              <a:solidFill>
                <a:srgbClr val="FFC000"/>
              </a:solidFill>
              <a:ln w="31750">
                <a:noFill/>
                <a:miter lim="800000"/>
                <a:headEnd/>
                <a:tailEnd/>
              </a:ln>
            </p:spPr>
            <p:txBody>
              <a:bodyPr vert="horz" wrap="square" lIns="91427" tIns="45713" rIns="91427" bIns="45713"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122" name="Rectangle 225">
                <a:extLst>
                  <a:ext uri="{FF2B5EF4-FFF2-40B4-BE49-F238E27FC236}">
                    <a16:creationId xmlns:a16="http://schemas.microsoft.com/office/drawing/2014/main" id="{875E79EF-56ED-438E-BD8D-2A7DCDC8E94E}"/>
                  </a:ext>
                </a:extLst>
              </p:cNvPr>
              <p:cNvSpPr>
                <a:spLocks noChangeArrowheads="1"/>
              </p:cNvSpPr>
              <p:nvPr/>
            </p:nvSpPr>
            <p:spPr bwMode="auto">
              <a:xfrm>
                <a:off x="3927" y="2176"/>
                <a:ext cx="15" cy="15"/>
              </a:xfrm>
              <a:prstGeom prst="rect">
                <a:avLst/>
              </a:prstGeom>
              <a:solidFill>
                <a:srgbClr val="FFC000"/>
              </a:solidFill>
              <a:ln w="31750">
                <a:noFill/>
                <a:miter lim="800000"/>
                <a:headEnd/>
                <a:tailEnd/>
              </a:ln>
            </p:spPr>
            <p:txBody>
              <a:bodyPr vert="horz" wrap="square" lIns="91427" tIns="45713" rIns="91427" bIns="45713"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123" name="Rectangle 226">
                <a:extLst>
                  <a:ext uri="{FF2B5EF4-FFF2-40B4-BE49-F238E27FC236}">
                    <a16:creationId xmlns:a16="http://schemas.microsoft.com/office/drawing/2014/main" id="{BE5AAE09-73C9-47E5-ABDA-A168E4DFB355}"/>
                  </a:ext>
                </a:extLst>
              </p:cNvPr>
              <p:cNvSpPr>
                <a:spLocks noChangeArrowheads="1"/>
              </p:cNvSpPr>
              <p:nvPr/>
            </p:nvSpPr>
            <p:spPr bwMode="auto">
              <a:xfrm>
                <a:off x="3927" y="2216"/>
                <a:ext cx="15" cy="16"/>
              </a:xfrm>
              <a:prstGeom prst="rect">
                <a:avLst/>
              </a:prstGeom>
              <a:solidFill>
                <a:srgbClr val="FFC000"/>
              </a:solidFill>
              <a:ln w="31750">
                <a:noFill/>
                <a:miter lim="800000"/>
                <a:headEnd/>
                <a:tailEnd/>
              </a:ln>
            </p:spPr>
            <p:txBody>
              <a:bodyPr vert="horz" wrap="square" lIns="91427" tIns="45713" rIns="91427" bIns="45713"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124" name="Rectangle 227">
                <a:extLst>
                  <a:ext uri="{FF2B5EF4-FFF2-40B4-BE49-F238E27FC236}">
                    <a16:creationId xmlns:a16="http://schemas.microsoft.com/office/drawing/2014/main" id="{1B1F5D9A-C89A-46D3-B434-A6C35F800EF3}"/>
                  </a:ext>
                </a:extLst>
              </p:cNvPr>
              <p:cNvSpPr>
                <a:spLocks noChangeArrowheads="1"/>
              </p:cNvSpPr>
              <p:nvPr/>
            </p:nvSpPr>
            <p:spPr bwMode="auto">
              <a:xfrm>
                <a:off x="3927" y="2254"/>
                <a:ext cx="15" cy="16"/>
              </a:xfrm>
              <a:prstGeom prst="rect">
                <a:avLst/>
              </a:prstGeom>
              <a:solidFill>
                <a:srgbClr val="FFC000"/>
              </a:solidFill>
              <a:ln w="31750">
                <a:noFill/>
                <a:miter lim="800000"/>
                <a:headEnd/>
                <a:tailEnd/>
              </a:ln>
            </p:spPr>
            <p:txBody>
              <a:bodyPr vert="horz" wrap="square" lIns="91427" tIns="45713" rIns="91427" bIns="45713"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125" name="Rectangle 228">
                <a:extLst>
                  <a:ext uri="{FF2B5EF4-FFF2-40B4-BE49-F238E27FC236}">
                    <a16:creationId xmlns:a16="http://schemas.microsoft.com/office/drawing/2014/main" id="{3B33963E-24D0-4B25-A812-6535D117E423}"/>
                  </a:ext>
                </a:extLst>
              </p:cNvPr>
              <p:cNvSpPr>
                <a:spLocks noChangeArrowheads="1"/>
              </p:cNvSpPr>
              <p:nvPr/>
            </p:nvSpPr>
            <p:spPr bwMode="auto">
              <a:xfrm>
                <a:off x="3776" y="2176"/>
                <a:ext cx="15" cy="15"/>
              </a:xfrm>
              <a:prstGeom prst="rect">
                <a:avLst/>
              </a:prstGeom>
              <a:solidFill>
                <a:srgbClr val="FFC000"/>
              </a:solidFill>
              <a:ln w="31750">
                <a:noFill/>
                <a:miter lim="800000"/>
                <a:headEnd/>
                <a:tailEnd/>
              </a:ln>
            </p:spPr>
            <p:txBody>
              <a:bodyPr vert="horz" wrap="square" lIns="91427" tIns="45713" rIns="91427" bIns="45713"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126" name="Rectangle 229">
                <a:extLst>
                  <a:ext uri="{FF2B5EF4-FFF2-40B4-BE49-F238E27FC236}">
                    <a16:creationId xmlns:a16="http://schemas.microsoft.com/office/drawing/2014/main" id="{912A772F-742E-4408-86EE-CEFDC3E0B0EF}"/>
                  </a:ext>
                </a:extLst>
              </p:cNvPr>
              <p:cNvSpPr>
                <a:spLocks noChangeArrowheads="1"/>
              </p:cNvSpPr>
              <p:nvPr/>
            </p:nvSpPr>
            <p:spPr bwMode="auto">
              <a:xfrm>
                <a:off x="3776" y="2216"/>
                <a:ext cx="15" cy="16"/>
              </a:xfrm>
              <a:prstGeom prst="rect">
                <a:avLst/>
              </a:prstGeom>
              <a:solidFill>
                <a:srgbClr val="FFC000"/>
              </a:solidFill>
              <a:ln w="31750">
                <a:noFill/>
                <a:miter lim="800000"/>
                <a:headEnd/>
                <a:tailEnd/>
              </a:ln>
            </p:spPr>
            <p:txBody>
              <a:bodyPr vert="horz" wrap="square" lIns="91427" tIns="45713" rIns="91427" bIns="45713"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127" name="Rectangle 230">
                <a:extLst>
                  <a:ext uri="{FF2B5EF4-FFF2-40B4-BE49-F238E27FC236}">
                    <a16:creationId xmlns:a16="http://schemas.microsoft.com/office/drawing/2014/main" id="{0001EDD3-825B-48A8-AA4C-4347531E94E6}"/>
                  </a:ext>
                </a:extLst>
              </p:cNvPr>
              <p:cNvSpPr>
                <a:spLocks noChangeArrowheads="1"/>
              </p:cNvSpPr>
              <p:nvPr/>
            </p:nvSpPr>
            <p:spPr bwMode="auto">
              <a:xfrm>
                <a:off x="3776" y="2254"/>
                <a:ext cx="15" cy="16"/>
              </a:xfrm>
              <a:prstGeom prst="rect">
                <a:avLst/>
              </a:prstGeom>
              <a:solidFill>
                <a:srgbClr val="FFC000"/>
              </a:solidFill>
              <a:ln w="31750">
                <a:noFill/>
                <a:miter lim="800000"/>
                <a:headEnd/>
                <a:tailEnd/>
              </a:ln>
            </p:spPr>
            <p:txBody>
              <a:bodyPr vert="horz" wrap="square" lIns="91427" tIns="45713" rIns="91427" bIns="45713"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128" name="Rectangle 231">
                <a:extLst>
                  <a:ext uri="{FF2B5EF4-FFF2-40B4-BE49-F238E27FC236}">
                    <a16:creationId xmlns:a16="http://schemas.microsoft.com/office/drawing/2014/main" id="{1DBC6666-2E4B-4D5E-93B2-9012600DCB94}"/>
                  </a:ext>
                </a:extLst>
              </p:cNvPr>
              <p:cNvSpPr>
                <a:spLocks noChangeArrowheads="1"/>
              </p:cNvSpPr>
              <p:nvPr/>
            </p:nvSpPr>
            <p:spPr bwMode="auto">
              <a:xfrm>
                <a:off x="3818" y="2176"/>
                <a:ext cx="15" cy="15"/>
              </a:xfrm>
              <a:prstGeom prst="rect">
                <a:avLst/>
              </a:prstGeom>
              <a:solidFill>
                <a:srgbClr val="FFC000"/>
              </a:solidFill>
              <a:ln w="31750">
                <a:noFill/>
                <a:miter lim="800000"/>
                <a:headEnd/>
                <a:tailEnd/>
              </a:ln>
            </p:spPr>
            <p:txBody>
              <a:bodyPr vert="horz" wrap="square" lIns="91427" tIns="45713" rIns="91427" bIns="45713"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129" name="Rectangle 232">
                <a:extLst>
                  <a:ext uri="{FF2B5EF4-FFF2-40B4-BE49-F238E27FC236}">
                    <a16:creationId xmlns:a16="http://schemas.microsoft.com/office/drawing/2014/main" id="{593E24C9-6E14-4166-97C7-32C8A579E6A3}"/>
                  </a:ext>
                </a:extLst>
              </p:cNvPr>
              <p:cNvSpPr>
                <a:spLocks noChangeArrowheads="1"/>
              </p:cNvSpPr>
              <p:nvPr/>
            </p:nvSpPr>
            <p:spPr bwMode="auto">
              <a:xfrm>
                <a:off x="3818" y="2216"/>
                <a:ext cx="15" cy="16"/>
              </a:xfrm>
              <a:prstGeom prst="rect">
                <a:avLst/>
              </a:prstGeom>
              <a:solidFill>
                <a:srgbClr val="FFC000"/>
              </a:solidFill>
              <a:ln w="31750">
                <a:noFill/>
                <a:miter lim="800000"/>
                <a:headEnd/>
                <a:tailEnd/>
              </a:ln>
            </p:spPr>
            <p:txBody>
              <a:bodyPr vert="horz" wrap="square" lIns="91427" tIns="45713" rIns="91427" bIns="45713"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130" name="Rectangle 233">
                <a:extLst>
                  <a:ext uri="{FF2B5EF4-FFF2-40B4-BE49-F238E27FC236}">
                    <a16:creationId xmlns:a16="http://schemas.microsoft.com/office/drawing/2014/main" id="{8C629E0D-A3C7-402F-BD72-3E74342574B4}"/>
                  </a:ext>
                </a:extLst>
              </p:cNvPr>
              <p:cNvSpPr>
                <a:spLocks noChangeArrowheads="1"/>
              </p:cNvSpPr>
              <p:nvPr/>
            </p:nvSpPr>
            <p:spPr bwMode="auto">
              <a:xfrm>
                <a:off x="3818" y="2254"/>
                <a:ext cx="15" cy="16"/>
              </a:xfrm>
              <a:prstGeom prst="rect">
                <a:avLst/>
              </a:prstGeom>
              <a:solidFill>
                <a:srgbClr val="FFC000"/>
              </a:solidFill>
              <a:ln w="31750">
                <a:noFill/>
                <a:miter lim="800000"/>
                <a:headEnd/>
                <a:tailEnd/>
              </a:ln>
            </p:spPr>
            <p:txBody>
              <a:bodyPr vert="horz" wrap="square" lIns="91427" tIns="45713" rIns="91427" bIns="45713"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131" name="Rectangle 234">
                <a:extLst>
                  <a:ext uri="{FF2B5EF4-FFF2-40B4-BE49-F238E27FC236}">
                    <a16:creationId xmlns:a16="http://schemas.microsoft.com/office/drawing/2014/main" id="{8C7E8BC2-DE34-443F-85CD-1FFE07C69A51}"/>
                  </a:ext>
                </a:extLst>
              </p:cNvPr>
              <p:cNvSpPr>
                <a:spLocks noChangeArrowheads="1"/>
              </p:cNvSpPr>
              <p:nvPr/>
            </p:nvSpPr>
            <p:spPr bwMode="auto">
              <a:xfrm>
                <a:off x="3776" y="2295"/>
                <a:ext cx="15" cy="15"/>
              </a:xfrm>
              <a:prstGeom prst="rect">
                <a:avLst/>
              </a:prstGeom>
              <a:solidFill>
                <a:srgbClr val="FFC000"/>
              </a:solidFill>
              <a:ln w="31750">
                <a:noFill/>
                <a:miter lim="800000"/>
                <a:headEnd/>
                <a:tailEnd/>
              </a:ln>
            </p:spPr>
            <p:txBody>
              <a:bodyPr vert="horz" wrap="square" lIns="91427" tIns="45713" rIns="91427" bIns="45713"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132" name="Rectangle 235">
                <a:extLst>
                  <a:ext uri="{FF2B5EF4-FFF2-40B4-BE49-F238E27FC236}">
                    <a16:creationId xmlns:a16="http://schemas.microsoft.com/office/drawing/2014/main" id="{2FDA5C3F-F45C-40D7-B148-9CBFA7CB7158}"/>
                  </a:ext>
                </a:extLst>
              </p:cNvPr>
              <p:cNvSpPr>
                <a:spLocks noChangeArrowheads="1"/>
              </p:cNvSpPr>
              <p:nvPr/>
            </p:nvSpPr>
            <p:spPr bwMode="auto">
              <a:xfrm>
                <a:off x="3818" y="2295"/>
                <a:ext cx="15" cy="15"/>
              </a:xfrm>
              <a:prstGeom prst="rect">
                <a:avLst/>
              </a:prstGeom>
              <a:solidFill>
                <a:srgbClr val="FFC000"/>
              </a:solidFill>
              <a:ln w="31750">
                <a:noFill/>
                <a:miter lim="800000"/>
                <a:headEnd/>
                <a:tailEnd/>
              </a:ln>
            </p:spPr>
            <p:txBody>
              <a:bodyPr vert="horz" wrap="square" lIns="91427" tIns="45713" rIns="91427" bIns="45713"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grpSp>
        <p:pic>
          <p:nvPicPr>
            <p:cNvPr id="104" name="Picture 103">
              <a:extLst>
                <a:ext uri="{FF2B5EF4-FFF2-40B4-BE49-F238E27FC236}">
                  <a16:creationId xmlns:a16="http://schemas.microsoft.com/office/drawing/2014/main" id="{9D517EA3-86F5-47CB-B637-0CBC870A6E47}"/>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064792" y="4594782"/>
              <a:ext cx="986067" cy="652749"/>
            </a:xfrm>
            <a:prstGeom prst="rect">
              <a:avLst/>
            </a:prstGeom>
          </p:spPr>
        </p:pic>
      </p:grpSp>
      <p:grpSp>
        <p:nvGrpSpPr>
          <p:cNvPr id="133" name="Group 132">
            <a:extLst>
              <a:ext uri="{FF2B5EF4-FFF2-40B4-BE49-F238E27FC236}">
                <a16:creationId xmlns:a16="http://schemas.microsoft.com/office/drawing/2014/main" id="{CFB9F491-B3F0-43ED-A374-0CFEB9B91B60}"/>
              </a:ext>
            </a:extLst>
          </p:cNvPr>
          <p:cNvGrpSpPr/>
          <p:nvPr/>
        </p:nvGrpSpPr>
        <p:grpSpPr>
          <a:xfrm>
            <a:off x="3925982" y="1883958"/>
            <a:ext cx="1995958" cy="1214870"/>
            <a:chOff x="6799720" y="1192433"/>
            <a:chExt cx="2501906" cy="1522824"/>
          </a:xfrm>
        </p:grpSpPr>
        <p:sp>
          <p:nvSpPr>
            <p:cNvPr id="134" name="Freeform 38">
              <a:extLst>
                <a:ext uri="{FF2B5EF4-FFF2-40B4-BE49-F238E27FC236}">
                  <a16:creationId xmlns:a16="http://schemas.microsoft.com/office/drawing/2014/main" id="{B5D1801A-0289-405A-9EB4-B0D78C3BDB89}"/>
                </a:ext>
              </a:extLst>
            </p:cNvPr>
            <p:cNvSpPr>
              <a:spLocks/>
            </p:cNvSpPr>
            <p:nvPr/>
          </p:nvSpPr>
          <p:spPr bwMode="auto">
            <a:xfrm>
              <a:off x="6975768" y="1192433"/>
              <a:ext cx="2315888" cy="1522824"/>
            </a:xfrm>
            <a:custGeom>
              <a:avLst/>
              <a:gdLst>
                <a:gd name="T0" fmla="*/ 2242 w 2661"/>
                <a:gd name="T1" fmla="*/ 773 h 1749"/>
                <a:gd name="T2" fmla="*/ 2243 w 2661"/>
                <a:gd name="T3" fmla="*/ 738 h 1749"/>
                <a:gd name="T4" fmla="*/ 1505 w 2661"/>
                <a:gd name="T5" fmla="*/ 0 h 1749"/>
                <a:gd name="T6" fmla="*/ 890 w 2661"/>
                <a:gd name="T7" fmla="*/ 330 h 1749"/>
                <a:gd name="T8" fmla="*/ 677 w 2661"/>
                <a:gd name="T9" fmla="*/ 270 h 1749"/>
                <a:gd name="T10" fmla="*/ 266 w 2661"/>
                <a:gd name="T11" fmla="*/ 681 h 1749"/>
                <a:gd name="T12" fmla="*/ 266 w 2661"/>
                <a:gd name="T13" fmla="*/ 689 h 1749"/>
                <a:gd name="T14" fmla="*/ 0 w 2661"/>
                <a:gd name="T15" fmla="*/ 1174 h 1749"/>
                <a:gd name="T16" fmla="*/ 543 w 2661"/>
                <a:gd name="T17" fmla="*/ 1748 h 1749"/>
                <a:gd name="T18" fmla="*/ 543 w 2661"/>
                <a:gd name="T19" fmla="*/ 1748 h 1749"/>
                <a:gd name="T20" fmla="*/ 544 w 2661"/>
                <a:gd name="T21" fmla="*/ 1748 h 1749"/>
                <a:gd name="T22" fmla="*/ 575 w 2661"/>
                <a:gd name="T23" fmla="*/ 1749 h 1749"/>
                <a:gd name="T24" fmla="*/ 607 w 2661"/>
                <a:gd name="T25" fmla="*/ 1748 h 1749"/>
                <a:gd name="T26" fmla="*/ 2142 w 2661"/>
                <a:gd name="T27" fmla="*/ 1748 h 1749"/>
                <a:gd name="T28" fmla="*/ 2171 w 2661"/>
                <a:gd name="T29" fmla="*/ 1749 h 1749"/>
                <a:gd name="T30" fmla="*/ 2661 w 2661"/>
                <a:gd name="T31" fmla="*/ 1258 h 1749"/>
                <a:gd name="T32" fmla="*/ 2242 w 2661"/>
                <a:gd name="T33" fmla="*/ 773 h 1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61" h="1749">
                  <a:moveTo>
                    <a:pt x="2242" y="773"/>
                  </a:moveTo>
                  <a:cubicBezTo>
                    <a:pt x="2242" y="761"/>
                    <a:pt x="2243" y="749"/>
                    <a:pt x="2243" y="738"/>
                  </a:cubicBezTo>
                  <a:cubicBezTo>
                    <a:pt x="2243" y="330"/>
                    <a:pt x="1912" y="0"/>
                    <a:pt x="1505" y="0"/>
                  </a:cubicBezTo>
                  <a:cubicBezTo>
                    <a:pt x="1248" y="0"/>
                    <a:pt x="1022" y="131"/>
                    <a:pt x="890" y="330"/>
                  </a:cubicBezTo>
                  <a:cubicBezTo>
                    <a:pt x="828" y="292"/>
                    <a:pt x="755" y="270"/>
                    <a:pt x="677" y="270"/>
                  </a:cubicBezTo>
                  <a:cubicBezTo>
                    <a:pt x="450" y="270"/>
                    <a:pt x="266" y="454"/>
                    <a:pt x="266" y="681"/>
                  </a:cubicBezTo>
                  <a:cubicBezTo>
                    <a:pt x="266" y="684"/>
                    <a:pt x="266" y="686"/>
                    <a:pt x="266" y="689"/>
                  </a:cubicBezTo>
                  <a:cubicBezTo>
                    <a:pt x="106" y="791"/>
                    <a:pt x="0" y="970"/>
                    <a:pt x="0" y="1174"/>
                  </a:cubicBezTo>
                  <a:cubicBezTo>
                    <a:pt x="0" y="1481"/>
                    <a:pt x="240" y="1732"/>
                    <a:pt x="543" y="1748"/>
                  </a:cubicBezTo>
                  <a:cubicBezTo>
                    <a:pt x="543" y="1748"/>
                    <a:pt x="543" y="1748"/>
                    <a:pt x="543" y="1748"/>
                  </a:cubicBezTo>
                  <a:cubicBezTo>
                    <a:pt x="544" y="1748"/>
                    <a:pt x="544" y="1748"/>
                    <a:pt x="544" y="1748"/>
                  </a:cubicBezTo>
                  <a:cubicBezTo>
                    <a:pt x="554" y="1749"/>
                    <a:pt x="565" y="1749"/>
                    <a:pt x="575" y="1749"/>
                  </a:cubicBezTo>
                  <a:cubicBezTo>
                    <a:pt x="586" y="1749"/>
                    <a:pt x="596" y="1749"/>
                    <a:pt x="607" y="1748"/>
                  </a:cubicBezTo>
                  <a:cubicBezTo>
                    <a:pt x="2142" y="1748"/>
                    <a:pt x="2142" y="1748"/>
                    <a:pt x="2142" y="1748"/>
                  </a:cubicBezTo>
                  <a:cubicBezTo>
                    <a:pt x="2151" y="1749"/>
                    <a:pt x="2161" y="1749"/>
                    <a:pt x="2171" y="1749"/>
                  </a:cubicBezTo>
                  <a:cubicBezTo>
                    <a:pt x="2442" y="1749"/>
                    <a:pt x="2661" y="1530"/>
                    <a:pt x="2661" y="1258"/>
                  </a:cubicBezTo>
                  <a:cubicBezTo>
                    <a:pt x="2661" y="1011"/>
                    <a:pt x="2479" y="807"/>
                    <a:pt x="2242" y="773"/>
                  </a:cubicBezTo>
                  <a:close/>
                </a:path>
              </a:pathLst>
            </a:custGeom>
            <a:solidFill>
              <a:sysClr val="window" lastClr="FFFFFF"/>
            </a:solidFill>
            <a:ln>
              <a:solidFill>
                <a:srgbClr val="FFC000"/>
              </a:solidFill>
            </a:ln>
          </p:spPr>
          <p:txBody>
            <a:bodyPr vert="horz" wrap="square" lIns="91401" tIns="45700" rIns="91401" bIns="45700" numCol="1" anchor="t" anchorCtr="0" compatLnSpc="1">
              <a:prstTxWarp prst="textNoShape">
                <a:avLst/>
              </a:prstTxWarp>
            </a:bodyPr>
            <a:lstStyle/>
            <a:p>
              <a:pPr marL="0" marR="0" lvl="0" indent="0" algn="l" defTabSz="91387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endParaRPr>
            </a:p>
          </p:txBody>
        </p:sp>
        <p:sp>
          <p:nvSpPr>
            <p:cNvPr id="135" name="TextBox 134">
              <a:extLst>
                <a:ext uri="{FF2B5EF4-FFF2-40B4-BE49-F238E27FC236}">
                  <a16:creationId xmlns:a16="http://schemas.microsoft.com/office/drawing/2014/main" id="{653C6FD8-669E-41E4-9401-863ACA4AD649}"/>
                </a:ext>
              </a:extLst>
            </p:cNvPr>
            <p:cNvSpPr txBox="1"/>
            <p:nvPr/>
          </p:nvSpPr>
          <p:spPr>
            <a:xfrm>
              <a:off x="6799720" y="1954519"/>
              <a:ext cx="2501906" cy="243050"/>
            </a:xfrm>
            <a:prstGeom prst="rect">
              <a:avLst/>
            </a:prstGeom>
          </p:spPr>
          <p:txBody>
            <a:bodyPr wrap="square" lIns="0" tIns="0" rIns="0" bIns="0" rtlCol="0">
              <a:spAutoFit/>
            </a:bodyPr>
            <a:lstStyle/>
            <a:p>
              <a:pPr marL="0" marR="0" lvl="0" indent="0" defTabSz="895403" eaLnBrk="1" fontAlgn="auto" latinLnBrk="0" hangingPunct="1">
                <a:lnSpc>
                  <a:spcPct val="90000"/>
                </a:lnSpc>
                <a:spcBef>
                  <a:spcPct val="0"/>
                </a:spcBef>
                <a:spcAft>
                  <a:spcPct val="0"/>
                </a:spcAft>
                <a:buClrTx/>
                <a:buSzPct val="80000"/>
                <a:buFontTx/>
                <a:buNone/>
                <a:tabLst/>
                <a:defRPr/>
              </a:pPr>
              <a:r>
                <a:rPr kumimoji="0" lang="en-US" sz="1400" b="0" i="0" u="none" strike="noStrike" kern="0" cap="none" spc="0" normalizeH="0" baseline="0" noProof="0" dirty="0">
                  <a:ln>
                    <a:noFill/>
                  </a:ln>
                  <a:solidFill>
                    <a:prstClr val="black"/>
                  </a:solidFill>
                  <a:effectLst/>
                  <a:uLnTx/>
                  <a:uFillTx/>
                  <a:ea typeface="ＭＳ Ｐゴシック" charset="0"/>
                  <a:cs typeface="Segoe UI" panose="020B0502040204020203" pitchFamily="34" charset="0"/>
                </a:rPr>
                <a:t>Azure AD</a:t>
              </a:r>
            </a:p>
          </p:txBody>
        </p:sp>
      </p:grpSp>
      <p:sp>
        <p:nvSpPr>
          <p:cNvPr id="136" name="GenericApp_EB3B">
            <a:extLst>
              <a:ext uri="{FF2B5EF4-FFF2-40B4-BE49-F238E27FC236}">
                <a16:creationId xmlns:a16="http://schemas.microsoft.com/office/drawing/2014/main" id="{1E37A6DD-1B63-430F-BA95-28593A614370}"/>
              </a:ext>
            </a:extLst>
          </p:cNvPr>
          <p:cNvSpPr>
            <a:spLocks noChangeAspect="1" noEditPoints="1"/>
          </p:cNvSpPr>
          <p:nvPr/>
        </p:nvSpPr>
        <p:spPr bwMode="auto">
          <a:xfrm>
            <a:off x="1337987" y="2813603"/>
            <a:ext cx="923281" cy="738915"/>
          </a:xfrm>
          <a:custGeom>
            <a:avLst/>
            <a:gdLst>
              <a:gd name="T0" fmla="*/ 5088 w 5088"/>
              <a:gd name="T1" fmla="*/ 4072 h 4072"/>
              <a:gd name="T2" fmla="*/ 0 w 5088"/>
              <a:gd name="T3" fmla="*/ 4072 h 4072"/>
              <a:gd name="T4" fmla="*/ 0 w 5088"/>
              <a:gd name="T5" fmla="*/ 0 h 4072"/>
              <a:gd name="T6" fmla="*/ 5088 w 5088"/>
              <a:gd name="T7" fmla="*/ 0 h 4072"/>
              <a:gd name="T8" fmla="*/ 5088 w 5088"/>
              <a:gd name="T9" fmla="*/ 4072 h 4072"/>
              <a:gd name="T10" fmla="*/ 0 w 5088"/>
              <a:gd name="T11" fmla="*/ 1018 h 4072"/>
              <a:gd name="T12" fmla="*/ 5004 w 5088"/>
              <a:gd name="T13" fmla="*/ 1018 h 4072"/>
              <a:gd name="T14" fmla="*/ 2035 w 5088"/>
              <a:gd name="T15" fmla="*/ 1697 h 4072"/>
              <a:gd name="T16" fmla="*/ 678 w 5088"/>
              <a:gd name="T17" fmla="*/ 1697 h 4072"/>
              <a:gd name="T18" fmla="*/ 678 w 5088"/>
              <a:gd name="T19" fmla="*/ 3393 h 4072"/>
              <a:gd name="T20" fmla="*/ 2035 w 5088"/>
              <a:gd name="T21" fmla="*/ 3393 h 4072"/>
              <a:gd name="T22" fmla="*/ 2035 w 5088"/>
              <a:gd name="T23" fmla="*/ 1697 h 4072"/>
              <a:gd name="T24" fmla="*/ 2544 w 5088"/>
              <a:gd name="T25" fmla="*/ 1697 h 4072"/>
              <a:gd name="T26" fmla="*/ 3561 w 5088"/>
              <a:gd name="T27" fmla="*/ 1697 h 4072"/>
              <a:gd name="T28" fmla="*/ 2544 w 5088"/>
              <a:gd name="T29" fmla="*/ 2375 h 4072"/>
              <a:gd name="T30" fmla="*/ 3561 w 5088"/>
              <a:gd name="T31" fmla="*/ 2375 h 4072"/>
              <a:gd name="T32" fmla="*/ 2544 w 5088"/>
              <a:gd name="T33" fmla="*/ 3054 h 4072"/>
              <a:gd name="T34" fmla="*/ 3222 w 5088"/>
              <a:gd name="T35" fmla="*/ 3054 h 4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88" h="4072">
                <a:moveTo>
                  <a:pt x="5088" y="4072"/>
                </a:moveTo>
                <a:lnTo>
                  <a:pt x="0" y="4072"/>
                </a:lnTo>
                <a:lnTo>
                  <a:pt x="0" y="0"/>
                </a:lnTo>
                <a:lnTo>
                  <a:pt x="5088" y="0"/>
                </a:lnTo>
                <a:lnTo>
                  <a:pt x="5088" y="4072"/>
                </a:lnTo>
                <a:moveTo>
                  <a:pt x="0" y="1018"/>
                </a:moveTo>
                <a:lnTo>
                  <a:pt x="5004" y="1018"/>
                </a:lnTo>
                <a:moveTo>
                  <a:pt x="2035" y="1697"/>
                </a:moveTo>
                <a:lnTo>
                  <a:pt x="678" y="1697"/>
                </a:lnTo>
                <a:lnTo>
                  <a:pt x="678" y="3393"/>
                </a:lnTo>
                <a:lnTo>
                  <a:pt x="2035" y="3393"/>
                </a:lnTo>
                <a:lnTo>
                  <a:pt x="2035" y="1697"/>
                </a:lnTo>
                <a:moveTo>
                  <a:pt x="2544" y="1697"/>
                </a:moveTo>
                <a:lnTo>
                  <a:pt x="3561" y="1697"/>
                </a:lnTo>
                <a:moveTo>
                  <a:pt x="2544" y="2375"/>
                </a:moveTo>
                <a:lnTo>
                  <a:pt x="3561" y="2375"/>
                </a:lnTo>
                <a:moveTo>
                  <a:pt x="2544" y="3054"/>
                </a:moveTo>
                <a:lnTo>
                  <a:pt x="3222" y="3054"/>
                </a:lnTo>
              </a:path>
            </a:pathLst>
          </a:custGeom>
          <a:noFill/>
          <a:ln w="9525" cap="sq">
            <a:solidFill>
              <a:sysClr val="windowText" lastClr="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137" name="Rectangle 136">
            <a:extLst>
              <a:ext uri="{FF2B5EF4-FFF2-40B4-BE49-F238E27FC236}">
                <a16:creationId xmlns:a16="http://schemas.microsoft.com/office/drawing/2014/main" id="{0E606B90-89A1-4EE4-9D6A-C3CA93A09F57}"/>
              </a:ext>
            </a:extLst>
          </p:cNvPr>
          <p:cNvSpPr/>
          <p:nvPr/>
        </p:nvSpPr>
        <p:spPr>
          <a:xfrm>
            <a:off x="1525345" y="2583427"/>
            <a:ext cx="548562" cy="150811"/>
          </a:xfrm>
          <a:prstGeom prst="rect">
            <a:avLst/>
          </a:prstGeom>
        </p:spPr>
        <p:txBody>
          <a:bodyPr wrap="square" lIns="89630" tIns="0" rIns="89630" bIns="0" anchor="ctr">
            <a:spAutoFit/>
          </a:bodyPr>
          <a:lstStyle/>
          <a:p>
            <a:pPr marL="0" marR="0" lvl="0" indent="0" defTabSz="914192" eaLnBrk="1" fontAlgn="auto" latinLnBrk="0" hangingPunct="1">
              <a:lnSpc>
                <a:spcPct val="100000"/>
              </a:lnSpc>
              <a:spcBef>
                <a:spcPts val="0"/>
              </a:spcBef>
              <a:spcAft>
                <a:spcPts val="0"/>
              </a:spcAft>
              <a:buClrTx/>
              <a:buSzTx/>
              <a:buFontTx/>
              <a:buNone/>
              <a:tabLst/>
              <a:defRPr/>
            </a:pPr>
            <a:r>
              <a:rPr kumimoji="0" lang="en-US" sz="980" b="1" i="0" u="none" strike="noStrike" kern="0" cap="none" spc="0" normalizeH="0" baseline="0" noProof="0" dirty="0">
                <a:ln>
                  <a:noFill/>
                </a:ln>
                <a:solidFill>
                  <a:prstClr val="black"/>
                </a:solidFill>
                <a:effectLst/>
                <a:uLnTx/>
                <a:uFillTx/>
              </a:rPr>
              <a:t>App</a:t>
            </a:r>
          </a:p>
        </p:txBody>
      </p:sp>
      <p:sp>
        <p:nvSpPr>
          <p:cNvPr id="138" name="Rectangle 137">
            <a:extLst>
              <a:ext uri="{FF2B5EF4-FFF2-40B4-BE49-F238E27FC236}">
                <a16:creationId xmlns:a16="http://schemas.microsoft.com/office/drawing/2014/main" id="{E416AB49-DD48-4194-A107-1EE7274205B2}"/>
              </a:ext>
            </a:extLst>
          </p:cNvPr>
          <p:cNvSpPr/>
          <p:nvPr/>
        </p:nvSpPr>
        <p:spPr>
          <a:xfrm>
            <a:off x="6355323" y="2444955"/>
            <a:ext cx="1598285" cy="301621"/>
          </a:xfrm>
          <a:prstGeom prst="rect">
            <a:avLst/>
          </a:prstGeom>
        </p:spPr>
        <p:txBody>
          <a:bodyPr wrap="square" lIns="89630" tIns="0" rIns="89630" bIns="0" anchor="ctr">
            <a:spAutoFit/>
          </a:bodyPr>
          <a:lstStyle/>
          <a:p>
            <a:pPr marL="0" marR="0" lvl="0" indent="0" algn="l" defTabSz="914192" eaLnBrk="1" fontAlgn="auto" latinLnBrk="0" hangingPunct="1">
              <a:lnSpc>
                <a:spcPct val="100000"/>
              </a:lnSpc>
              <a:spcBef>
                <a:spcPts val="0"/>
              </a:spcBef>
              <a:spcAft>
                <a:spcPts val="0"/>
              </a:spcAft>
              <a:buClrTx/>
              <a:buSzTx/>
              <a:buFontTx/>
              <a:buNone/>
              <a:tabLst/>
              <a:defRPr/>
            </a:pPr>
            <a:r>
              <a:rPr kumimoji="0" lang="en-US" sz="980" b="0" i="0" u="none" strike="noStrike" kern="0" cap="none" spc="0" normalizeH="0" baseline="0" noProof="0" dirty="0">
                <a:ln>
                  <a:noFill/>
                </a:ln>
                <a:solidFill>
                  <a:prstClr val="black"/>
                </a:solidFill>
                <a:effectLst/>
                <a:uLnTx/>
                <a:uFillTx/>
              </a:rPr>
              <a:t>Azure AD decrypts Kerberos ticket</a:t>
            </a:r>
          </a:p>
        </p:txBody>
      </p:sp>
      <p:cxnSp>
        <p:nvCxnSpPr>
          <p:cNvPr id="139" name="Arrow 7">
            <a:extLst>
              <a:ext uri="{FF2B5EF4-FFF2-40B4-BE49-F238E27FC236}">
                <a16:creationId xmlns:a16="http://schemas.microsoft.com/office/drawing/2014/main" id="{B7CF3E81-55A5-4C6A-8028-4EFDFB79A3B9}"/>
              </a:ext>
            </a:extLst>
          </p:cNvPr>
          <p:cNvCxnSpPr>
            <a:cxnSpLocks/>
          </p:cNvCxnSpPr>
          <p:nvPr/>
        </p:nvCxnSpPr>
        <p:spPr>
          <a:xfrm>
            <a:off x="4943640" y="3119869"/>
            <a:ext cx="0" cy="1611967"/>
          </a:xfrm>
          <a:prstGeom prst="straightConnector1">
            <a:avLst/>
          </a:prstGeom>
          <a:noFill/>
          <a:ln w="15875" cap="flat" cmpd="sng" algn="ctr">
            <a:solidFill>
              <a:sysClr val="windowText" lastClr="000000"/>
            </a:solidFill>
            <a:prstDash val="sysDash"/>
            <a:miter lim="800000"/>
            <a:headEnd type="arrow" w="med" len="med"/>
            <a:tailEnd type="none" w="med" len="med"/>
          </a:ln>
          <a:effectLst/>
        </p:spPr>
      </p:cxnSp>
      <p:cxnSp>
        <p:nvCxnSpPr>
          <p:cNvPr id="140" name="Arrow 6">
            <a:extLst>
              <a:ext uri="{FF2B5EF4-FFF2-40B4-BE49-F238E27FC236}">
                <a16:creationId xmlns:a16="http://schemas.microsoft.com/office/drawing/2014/main" id="{4433FDA8-1487-4B54-8F2F-6F2CA960528A}"/>
              </a:ext>
            </a:extLst>
          </p:cNvPr>
          <p:cNvCxnSpPr/>
          <p:nvPr/>
        </p:nvCxnSpPr>
        <p:spPr>
          <a:xfrm>
            <a:off x="5616189" y="5231780"/>
            <a:ext cx="2925665" cy="0"/>
          </a:xfrm>
          <a:prstGeom prst="line">
            <a:avLst/>
          </a:prstGeom>
          <a:noFill/>
          <a:ln w="15875" cap="flat" cmpd="sng" algn="ctr">
            <a:solidFill>
              <a:sysClr val="windowText" lastClr="000000"/>
            </a:solidFill>
            <a:prstDash val="sysDash"/>
            <a:miter lim="800000"/>
            <a:headEnd type="arrow" w="med" len="med"/>
            <a:tailEnd type="none" w="med" len="med"/>
          </a:ln>
          <a:effectLst/>
        </p:spPr>
      </p:cxnSp>
      <p:cxnSp>
        <p:nvCxnSpPr>
          <p:cNvPr id="141" name="Arrow 5">
            <a:extLst>
              <a:ext uri="{FF2B5EF4-FFF2-40B4-BE49-F238E27FC236}">
                <a16:creationId xmlns:a16="http://schemas.microsoft.com/office/drawing/2014/main" id="{DDC460EB-32C6-419F-BC33-14D76500C9EF}"/>
              </a:ext>
            </a:extLst>
          </p:cNvPr>
          <p:cNvCxnSpPr/>
          <p:nvPr/>
        </p:nvCxnSpPr>
        <p:spPr>
          <a:xfrm>
            <a:off x="5666521" y="5386077"/>
            <a:ext cx="2925665" cy="0"/>
          </a:xfrm>
          <a:prstGeom prst="line">
            <a:avLst/>
          </a:prstGeom>
          <a:noFill/>
          <a:ln w="15875" cap="flat" cmpd="sng" algn="ctr">
            <a:solidFill>
              <a:sysClr val="windowText" lastClr="000000"/>
            </a:solidFill>
            <a:prstDash val="sysDash"/>
            <a:miter lim="800000"/>
            <a:headEnd type="none" w="med" len="med"/>
            <a:tailEnd type="arrow" w="med" len="med"/>
          </a:ln>
          <a:effectLst/>
        </p:spPr>
      </p:cxnSp>
      <p:cxnSp>
        <p:nvCxnSpPr>
          <p:cNvPr id="142" name="Arrow 4">
            <a:extLst>
              <a:ext uri="{FF2B5EF4-FFF2-40B4-BE49-F238E27FC236}">
                <a16:creationId xmlns:a16="http://schemas.microsoft.com/office/drawing/2014/main" id="{DC035101-E294-4356-ACA4-7B8E9DCB7F07}"/>
              </a:ext>
            </a:extLst>
          </p:cNvPr>
          <p:cNvCxnSpPr>
            <a:cxnSpLocks/>
          </p:cNvCxnSpPr>
          <p:nvPr/>
        </p:nvCxnSpPr>
        <p:spPr>
          <a:xfrm>
            <a:off x="4664990" y="3119869"/>
            <a:ext cx="0" cy="1668695"/>
          </a:xfrm>
          <a:prstGeom prst="straightConnector1">
            <a:avLst/>
          </a:prstGeom>
          <a:noFill/>
          <a:ln w="15875" cap="flat" cmpd="sng" algn="ctr">
            <a:solidFill>
              <a:sysClr val="windowText" lastClr="000000"/>
            </a:solidFill>
            <a:prstDash val="sysDash"/>
            <a:miter lim="800000"/>
            <a:headEnd type="none" w="med" len="med"/>
            <a:tailEnd type="arrow" w="med" len="med"/>
          </a:ln>
          <a:effectLst/>
        </p:spPr>
      </p:cxnSp>
      <p:sp>
        <p:nvSpPr>
          <p:cNvPr id="143" name="Arrow 8">
            <a:extLst>
              <a:ext uri="{FF2B5EF4-FFF2-40B4-BE49-F238E27FC236}">
                <a16:creationId xmlns:a16="http://schemas.microsoft.com/office/drawing/2014/main" id="{B35EB559-9AC8-4645-BE4F-20CB0CC46DFD}"/>
              </a:ext>
            </a:extLst>
          </p:cNvPr>
          <p:cNvSpPr/>
          <p:nvPr/>
        </p:nvSpPr>
        <p:spPr>
          <a:xfrm>
            <a:off x="5759574" y="2374932"/>
            <a:ext cx="505420" cy="505420"/>
          </a:xfrm>
          <a:prstGeom prst="arc">
            <a:avLst>
              <a:gd name="adj1" fmla="val 13123502"/>
              <a:gd name="adj2" fmla="val 6620829"/>
            </a:avLst>
          </a:prstGeom>
          <a:noFill/>
          <a:ln w="15875" cap="flat" cmpd="sng" algn="ctr">
            <a:solidFill>
              <a:sysClr val="windowText" lastClr="000000"/>
            </a:solidFill>
            <a:prstDash val="sysDash"/>
            <a:miter lim="800000"/>
            <a:headEnd type="arrow" w="med" len="med"/>
            <a:tailEnd type="none" w="med" len="me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44" name="Arrow 1">
            <a:extLst>
              <a:ext uri="{FF2B5EF4-FFF2-40B4-BE49-F238E27FC236}">
                <a16:creationId xmlns:a16="http://schemas.microsoft.com/office/drawing/2014/main" id="{A9714678-CFB9-4D4D-9BBE-C4BB4145A6DB}"/>
              </a:ext>
            </a:extLst>
          </p:cNvPr>
          <p:cNvCxnSpPr>
            <a:cxnSpLocks/>
          </p:cNvCxnSpPr>
          <p:nvPr/>
        </p:nvCxnSpPr>
        <p:spPr>
          <a:xfrm flipH="1" flipV="1">
            <a:off x="2155807" y="3631895"/>
            <a:ext cx="1851343" cy="1584349"/>
          </a:xfrm>
          <a:prstGeom prst="line">
            <a:avLst/>
          </a:prstGeom>
          <a:noFill/>
          <a:ln w="15875" cap="flat" cmpd="sng" algn="ctr">
            <a:solidFill>
              <a:sysClr val="windowText" lastClr="000000"/>
            </a:solidFill>
            <a:prstDash val="sysDash"/>
            <a:miter lim="800000"/>
            <a:headEnd type="none" w="med" len="med"/>
            <a:tailEnd type="arrow" w="med" len="med"/>
          </a:ln>
          <a:effectLst/>
        </p:spPr>
      </p:cxnSp>
      <p:sp>
        <p:nvSpPr>
          <p:cNvPr id="145" name="Rectangle 144">
            <a:extLst>
              <a:ext uri="{FF2B5EF4-FFF2-40B4-BE49-F238E27FC236}">
                <a16:creationId xmlns:a16="http://schemas.microsoft.com/office/drawing/2014/main" id="{1B99975C-B9AF-4974-A100-89B82226320B}"/>
              </a:ext>
            </a:extLst>
          </p:cNvPr>
          <p:cNvSpPr/>
          <p:nvPr/>
        </p:nvSpPr>
        <p:spPr>
          <a:xfrm>
            <a:off x="5821306" y="5402734"/>
            <a:ext cx="2713838" cy="150811"/>
          </a:xfrm>
          <a:prstGeom prst="rect">
            <a:avLst/>
          </a:prstGeom>
        </p:spPr>
        <p:txBody>
          <a:bodyPr wrap="square" lIns="89630" tIns="0" rIns="89630" bIns="0" anchor="ctr">
            <a:spAutoFit/>
          </a:bodyPr>
          <a:lstStyle/>
          <a:p>
            <a:pPr marL="0" marR="0" lvl="0" indent="0" algn="l" defTabSz="914192" eaLnBrk="1" fontAlgn="auto" latinLnBrk="0" hangingPunct="1">
              <a:lnSpc>
                <a:spcPct val="100000"/>
              </a:lnSpc>
              <a:spcBef>
                <a:spcPts val="0"/>
              </a:spcBef>
              <a:spcAft>
                <a:spcPts val="0"/>
              </a:spcAft>
              <a:buClrTx/>
              <a:buSzTx/>
              <a:buFontTx/>
              <a:buNone/>
              <a:tabLst/>
              <a:defRPr/>
            </a:pPr>
            <a:r>
              <a:rPr kumimoji="0" lang="en-US" sz="980" b="0" i="0" u="none" strike="noStrike" kern="0" cap="none" spc="0" normalizeH="0" baseline="0" noProof="0" dirty="0">
                <a:ln>
                  <a:noFill/>
                </a:ln>
                <a:solidFill>
                  <a:prstClr val="black"/>
                </a:solidFill>
                <a:effectLst/>
                <a:uLnTx/>
                <a:uFillTx/>
              </a:rPr>
              <a:t>Request Kerberos ticket from AD</a:t>
            </a:r>
          </a:p>
        </p:txBody>
      </p:sp>
      <p:sp>
        <p:nvSpPr>
          <p:cNvPr id="146" name="Rectangle 145">
            <a:extLst>
              <a:ext uri="{FF2B5EF4-FFF2-40B4-BE49-F238E27FC236}">
                <a16:creationId xmlns:a16="http://schemas.microsoft.com/office/drawing/2014/main" id="{49ED68BE-4FD1-4DC4-AAE2-566540250F0E}"/>
              </a:ext>
            </a:extLst>
          </p:cNvPr>
          <p:cNvSpPr/>
          <p:nvPr/>
        </p:nvSpPr>
        <p:spPr>
          <a:xfrm>
            <a:off x="5852481" y="5076260"/>
            <a:ext cx="2415023" cy="150811"/>
          </a:xfrm>
          <a:prstGeom prst="rect">
            <a:avLst/>
          </a:prstGeom>
        </p:spPr>
        <p:txBody>
          <a:bodyPr wrap="square" lIns="89630" tIns="0" rIns="89630" bIns="0" anchor="ctr">
            <a:spAutoFit/>
          </a:bodyPr>
          <a:lstStyle/>
          <a:p>
            <a:pPr marL="0" marR="0" lvl="0" indent="0" algn="r" defTabSz="914192" eaLnBrk="1" fontAlgn="auto" latinLnBrk="0" hangingPunct="1">
              <a:lnSpc>
                <a:spcPct val="100000"/>
              </a:lnSpc>
              <a:spcBef>
                <a:spcPts val="0"/>
              </a:spcBef>
              <a:spcAft>
                <a:spcPts val="0"/>
              </a:spcAft>
              <a:buClrTx/>
              <a:buSzTx/>
              <a:buFontTx/>
              <a:buNone/>
              <a:tabLst/>
              <a:defRPr/>
            </a:pPr>
            <a:r>
              <a:rPr kumimoji="0" lang="en-US" sz="980" b="0" i="0" u="none" strike="noStrike" kern="0" cap="none" spc="0" normalizeH="0" baseline="0" noProof="0" dirty="0">
                <a:ln>
                  <a:noFill/>
                </a:ln>
                <a:solidFill>
                  <a:prstClr val="black"/>
                </a:solidFill>
                <a:effectLst/>
                <a:uLnTx/>
                <a:uFillTx/>
              </a:rPr>
              <a:t>AD returns Kerberos ticket</a:t>
            </a:r>
          </a:p>
        </p:txBody>
      </p:sp>
      <p:sp>
        <p:nvSpPr>
          <p:cNvPr id="147" name="Circle 5">
            <a:extLst>
              <a:ext uri="{FF2B5EF4-FFF2-40B4-BE49-F238E27FC236}">
                <a16:creationId xmlns:a16="http://schemas.microsoft.com/office/drawing/2014/main" id="{03198AF9-66F9-495F-AD67-B19A7DCC8A56}"/>
              </a:ext>
            </a:extLst>
          </p:cNvPr>
          <p:cNvSpPr>
            <a:spLocks noChangeAspect="1"/>
          </p:cNvSpPr>
          <p:nvPr/>
        </p:nvSpPr>
        <p:spPr bwMode="auto">
          <a:xfrm>
            <a:off x="5703403" y="5298958"/>
            <a:ext cx="182854" cy="182854"/>
          </a:xfrm>
          <a:prstGeom prst="ellipse">
            <a:avLst/>
          </a:prstGeom>
          <a:solidFill>
            <a:srgbClr val="4472C4"/>
          </a:solidFill>
          <a:ln w="6350" cap="flat" cmpd="sng" algn="ctr">
            <a:noFill/>
            <a:prstDash val="solid"/>
            <a:miter lim="800000"/>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32293" eaLnBrk="1" fontAlgn="auto" latinLnBrk="0" hangingPunct="1">
              <a:lnSpc>
                <a:spcPct val="90000"/>
              </a:lnSpc>
              <a:spcBef>
                <a:spcPct val="0"/>
              </a:spcBef>
              <a:spcAft>
                <a:spcPct val="0"/>
              </a:spcAft>
              <a:buClrTx/>
              <a:buSzTx/>
              <a:buFontTx/>
              <a:buNone/>
              <a:tabLst/>
              <a:defRPr/>
            </a:pP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4</a:t>
            </a:r>
            <a:endParaRPr kumimoji="0" lang="en-US" sz="9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48" name="Circle 8">
            <a:extLst>
              <a:ext uri="{FF2B5EF4-FFF2-40B4-BE49-F238E27FC236}">
                <a16:creationId xmlns:a16="http://schemas.microsoft.com/office/drawing/2014/main" id="{B70D281A-0501-4E08-B97A-6ABCCFAB23AC}"/>
              </a:ext>
            </a:extLst>
          </p:cNvPr>
          <p:cNvSpPr>
            <a:spLocks noChangeAspect="1"/>
          </p:cNvSpPr>
          <p:nvPr/>
        </p:nvSpPr>
        <p:spPr bwMode="auto">
          <a:xfrm>
            <a:off x="6172353" y="2508176"/>
            <a:ext cx="182854" cy="182854"/>
          </a:xfrm>
          <a:prstGeom prst="ellipse">
            <a:avLst/>
          </a:prstGeom>
          <a:solidFill>
            <a:srgbClr val="4472C4"/>
          </a:solidFill>
          <a:ln w="6350" cap="flat" cmpd="sng" algn="ctr">
            <a:noFill/>
            <a:prstDash val="solid"/>
            <a:miter lim="800000"/>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32293" eaLnBrk="1" fontAlgn="auto" latinLnBrk="0" hangingPunct="1">
              <a:lnSpc>
                <a:spcPct val="90000"/>
              </a:lnSpc>
              <a:spcBef>
                <a:spcPct val="0"/>
              </a:spcBef>
              <a:spcAft>
                <a:spcPct val="0"/>
              </a:spcAft>
              <a:buClrTx/>
              <a:buSzTx/>
              <a:buFontTx/>
              <a:buNone/>
              <a:tabLst/>
              <a:defRPr/>
            </a:pP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7</a:t>
            </a:r>
            <a:endParaRPr kumimoji="0" lang="en-US" sz="9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49" name="Rectangle 148">
            <a:extLst>
              <a:ext uri="{FF2B5EF4-FFF2-40B4-BE49-F238E27FC236}">
                <a16:creationId xmlns:a16="http://schemas.microsoft.com/office/drawing/2014/main" id="{51E44D9A-7DA3-40EE-8918-5A6441947365}"/>
              </a:ext>
            </a:extLst>
          </p:cNvPr>
          <p:cNvSpPr/>
          <p:nvPr/>
        </p:nvSpPr>
        <p:spPr>
          <a:xfrm>
            <a:off x="2357504" y="3421069"/>
            <a:ext cx="983850" cy="393954"/>
          </a:xfrm>
          <a:prstGeom prst="rect">
            <a:avLst/>
          </a:prstGeom>
        </p:spPr>
        <p:txBody>
          <a:bodyPr wrap="square">
            <a:spAutoFit/>
          </a:bodyPr>
          <a:lstStyle/>
          <a:p>
            <a:pPr marL="0" marR="0" lvl="0" indent="0" algn="l" defTabSz="914192" eaLnBrk="1" fontAlgn="auto" latinLnBrk="0" hangingPunct="1">
              <a:lnSpc>
                <a:spcPct val="100000"/>
              </a:lnSpc>
              <a:spcBef>
                <a:spcPts val="0"/>
              </a:spcBef>
              <a:spcAft>
                <a:spcPts val="0"/>
              </a:spcAft>
              <a:buClrTx/>
              <a:buSzTx/>
              <a:buFontTx/>
              <a:buNone/>
              <a:tabLst/>
              <a:defRPr/>
            </a:pPr>
            <a:r>
              <a:rPr kumimoji="0" lang="en-US" sz="980" b="0" i="0" u="none" strike="noStrike" kern="0" cap="none" spc="0" normalizeH="0" baseline="0" noProof="0" dirty="0">
                <a:ln>
                  <a:noFill/>
                </a:ln>
                <a:solidFill>
                  <a:prstClr val="black"/>
                </a:solidFill>
                <a:effectLst/>
                <a:uLnTx/>
                <a:uFillTx/>
              </a:rPr>
              <a:t>1. Attempt to sign in to app</a:t>
            </a:r>
          </a:p>
        </p:txBody>
      </p:sp>
      <p:sp>
        <p:nvSpPr>
          <p:cNvPr id="150" name="Rectangle 149">
            <a:extLst>
              <a:ext uri="{FF2B5EF4-FFF2-40B4-BE49-F238E27FC236}">
                <a16:creationId xmlns:a16="http://schemas.microsoft.com/office/drawing/2014/main" id="{1F6E611A-FF9B-44BD-9EE7-B92D1BEA209F}"/>
              </a:ext>
            </a:extLst>
          </p:cNvPr>
          <p:cNvSpPr/>
          <p:nvPr/>
        </p:nvSpPr>
        <p:spPr>
          <a:xfrm>
            <a:off x="2000062" y="4864611"/>
            <a:ext cx="1394475" cy="452432"/>
          </a:xfrm>
          <a:prstGeom prst="rect">
            <a:avLst/>
          </a:prstGeom>
        </p:spPr>
        <p:txBody>
          <a:bodyPr wrap="square" lIns="89630" tIns="0" rIns="89630" bIns="0" anchor="ctr">
            <a:spAutoFit/>
          </a:bodyPr>
          <a:lstStyle/>
          <a:p>
            <a:pPr marL="0" marR="0" lvl="0" indent="0" defTabSz="914192" eaLnBrk="1" fontAlgn="auto" latinLnBrk="0" hangingPunct="1">
              <a:lnSpc>
                <a:spcPct val="100000"/>
              </a:lnSpc>
              <a:spcBef>
                <a:spcPts val="0"/>
              </a:spcBef>
              <a:spcAft>
                <a:spcPts val="0"/>
              </a:spcAft>
              <a:buClrTx/>
              <a:buSzTx/>
              <a:buFontTx/>
              <a:buNone/>
              <a:tabLst/>
              <a:defRPr/>
            </a:pPr>
            <a:r>
              <a:rPr kumimoji="0" lang="en-US" sz="980" b="0" i="0" u="none" strike="noStrike" kern="0" cap="none" spc="0" normalizeH="0" baseline="0" noProof="0" dirty="0">
                <a:ln>
                  <a:noFill/>
                </a:ln>
                <a:solidFill>
                  <a:prstClr val="black"/>
                </a:solidFill>
                <a:effectLst/>
                <a:uLnTx/>
                <a:uFillTx/>
              </a:rPr>
              <a:t>9. </a:t>
            </a:r>
            <a:br>
              <a:rPr kumimoji="0" lang="en-US" sz="980" b="0" i="0" u="none" strike="noStrike" kern="0" cap="none" spc="0" normalizeH="0" baseline="0" noProof="0" dirty="0">
                <a:ln>
                  <a:noFill/>
                </a:ln>
                <a:solidFill>
                  <a:prstClr val="black"/>
                </a:solidFill>
                <a:effectLst/>
                <a:uLnTx/>
                <a:uFillTx/>
              </a:rPr>
            </a:br>
            <a:r>
              <a:rPr kumimoji="0" lang="en-US" sz="980" b="0" i="0" u="none" strike="noStrike" kern="0" cap="none" spc="0" normalizeH="0" baseline="0" noProof="0" dirty="0">
                <a:ln>
                  <a:noFill/>
                </a:ln>
                <a:solidFill>
                  <a:prstClr val="black"/>
                </a:solidFill>
                <a:effectLst/>
                <a:uLnTx/>
                <a:uFillTx/>
              </a:rPr>
              <a:t>If sign-in is successful, access the app</a:t>
            </a:r>
          </a:p>
        </p:txBody>
      </p:sp>
      <p:sp>
        <p:nvSpPr>
          <p:cNvPr id="151" name="Circle 6">
            <a:extLst>
              <a:ext uri="{FF2B5EF4-FFF2-40B4-BE49-F238E27FC236}">
                <a16:creationId xmlns:a16="http://schemas.microsoft.com/office/drawing/2014/main" id="{4A26F57D-9BC2-43E8-A858-CFE9B2F54419}"/>
              </a:ext>
            </a:extLst>
          </p:cNvPr>
          <p:cNvSpPr>
            <a:spLocks noChangeAspect="1"/>
          </p:cNvSpPr>
          <p:nvPr/>
        </p:nvSpPr>
        <p:spPr bwMode="auto">
          <a:xfrm>
            <a:off x="8281520" y="5127413"/>
            <a:ext cx="182854" cy="182854"/>
          </a:xfrm>
          <a:prstGeom prst="ellipse">
            <a:avLst/>
          </a:prstGeom>
          <a:solidFill>
            <a:srgbClr val="4472C4"/>
          </a:solidFill>
          <a:ln w="6350" cap="flat" cmpd="sng" algn="ctr">
            <a:noFill/>
            <a:prstDash val="solid"/>
            <a:miter lim="800000"/>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32293" eaLnBrk="1" fontAlgn="auto" latinLnBrk="0" hangingPunct="1">
              <a:lnSpc>
                <a:spcPct val="90000"/>
              </a:lnSpc>
              <a:spcBef>
                <a:spcPct val="0"/>
              </a:spcBef>
              <a:spcAft>
                <a:spcPct val="0"/>
              </a:spcAft>
              <a:buClrTx/>
              <a:buSzTx/>
              <a:buFontTx/>
              <a:buNone/>
              <a:tabLst/>
              <a:defRPr/>
            </a:pP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5</a:t>
            </a:r>
            <a:endParaRPr kumimoji="0" lang="en-US" sz="9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endParaRPr>
          </a:p>
        </p:txBody>
      </p:sp>
      <p:cxnSp>
        <p:nvCxnSpPr>
          <p:cNvPr id="152" name="Arrow 1">
            <a:extLst>
              <a:ext uri="{FF2B5EF4-FFF2-40B4-BE49-F238E27FC236}">
                <a16:creationId xmlns:a16="http://schemas.microsoft.com/office/drawing/2014/main" id="{91450519-BE56-447C-8180-834BA7F2E349}"/>
              </a:ext>
            </a:extLst>
          </p:cNvPr>
          <p:cNvCxnSpPr>
            <a:cxnSpLocks/>
          </p:cNvCxnSpPr>
          <p:nvPr/>
        </p:nvCxnSpPr>
        <p:spPr>
          <a:xfrm flipH="1" flipV="1">
            <a:off x="1808373" y="3631897"/>
            <a:ext cx="2164055" cy="1851962"/>
          </a:xfrm>
          <a:prstGeom prst="line">
            <a:avLst/>
          </a:prstGeom>
          <a:noFill/>
          <a:ln w="15875" cap="flat" cmpd="sng" algn="ctr">
            <a:solidFill>
              <a:sysClr val="windowText" lastClr="000000"/>
            </a:solidFill>
            <a:prstDash val="sysDash"/>
            <a:miter lim="800000"/>
            <a:headEnd type="none" w="med" len="med"/>
            <a:tailEnd type="arrow" w="med" len="med"/>
          </a:ln>
          <a:effectLst/>
        </p:spPr>
      </p:cxnSp>
      <p:sp>
        <p:nvSpPr>
          <p:cNvPr id="153" name="Circle 1">
            <a:extLst>
              <a:ext uri="{FF2B5EF4-FFF2-40B4-BE49-F238E27FC236}">
                <a16:creationId xmlns:a16="http://schemas.microsoft.com/office/drawing/2014/main" id="{410DA0FA-1913-41E6-9205-919E003B4177}"/>
              </a:ext>
            </a:extLst>
          </p:cNvPr>
          <p:cNvSpPr>
            <a:spLocks noChangeAspect="1"/>
          </p:cNvSpPr>
          <p:nvPr/>
        </p:nvSpPr>
        <p:spPr bwMode="auto">
          <a:xfrm>
            <a:off x="2428421" y="3834425"/>
            <a:ext cx="182854" cy="182854"/>
          </a:xfrm>
          <a:prstGeom prst="ellipse">
            <a:avLst/>
          </a:prstGeom>
          <a:solidFill>
            <a:srgbClr val="4472C4"/>
          </a:solidFill>
          <a:ln w="6350" cap="flat" cmpd="sng" algn="ctr">
            <a:noFill/>
            <a:prstDash val="solid"/>
            <a:miter lim="800000"/>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32293" eaLnBrk="1" fontAlgn="auto" latinLnBrk="0" hangingPunct="1">
              <a:lnSpc>
                <a:spcPct val="90000"/>
              </a:lnSpc>
              <a:spcBef>
                <a:spcPct val="0"/>
              </a:spcBef>
              <a:spcAft>
                <a:spcPct val="0"/>
              </a:spcAft>
              <a:buClrTx/>
              <a:buSzTx/>
              <a:buFontTx/>
              <a:buNone/>
              <a:tabLst/>
              <a:defRPr/>
            </a:pP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1</a:t>
            </a:r>
            <a:endParaRPr kumimoji="0" lang="en-US" sz="9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54" name="Circle 10">
            <a:extLst>
              <a:ext uri="{FF2B5EF4-FFF2-40B4-BE49-F238E27FC236}">
                <a16:creationId xmlns:a16="http://schemas.microsoft.com/office/drawing/2014/main" id="{DDA3A32E-BA41-46B6-A345-6A58CBA0D6A9}"/>
              </a:ext>
            </a:extLst>
          </p:cNvPr>
          <p:cNvSpPr>
            <a:spLocks noChangeAspect="1"/>
          </p:cNvSpPr>
          <p:nvPr/>
        </p:nvSpPr>
        <p:spPr bwMode="auto">
          <a:xfrm>
            <a:off x="3021241" y="4674193"/>
            <a:ext cx="182854" cy="182854"/>
          </a:xfrm>
          <a:prstGeom prst="ellipse">
            <a:avLst/>
          </a:prstGeom>
          <a:solidFill>
            <a:srgbClr val="4472C4"/>
          </a:solidFill>
          <a:ln w="6350" cap="flat" cmpd="sng" algn="ctr">
            <a:noFill/>
            <a:prstDash val="solid"/>
            <a:miter lim="800000"/>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32293" eaLnBrk="1" fontAlgn="auto" latinLnBrk="0" hangingPunct="1">
              <a:lnSpc>
                <a:spcPct val="90000"/>
              </a:lnSpc>
              <a:spcBef>
                <a:spcPct val="0"/>
              </a:spcBef>
              <a:spcAft>
                <a:spcPct val="0"/>
              </a:spcAft>
              <a:buClrTx/>
              <a:buSzTx/>
              <a:buFontTx/>
              <a:buNone/>
              <a:tabLst/>
              <a:defRPr/>
            </a:pP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9</a:t>
            </a:r>
            <a:endParaRPr kumimoji="0" lang="en-US" sz="9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endParaRPr>
          </a:p>
        </p:txBody>
      </p:sp>
      <p:cxnSp>
        <p:nvCxnSpPr>
          <p:cNvPr id="155" name="Arrow 2">
            <a:extLst>
              <a:ext uri="{FF2B5EF4-FFF2-40B4-BE49-F238E27FC236}">
                <a16:creationId xmlns:a16="http://schemas.microsoft.com/office/drawing/2014/main" id="{B67BF7E9-2285-4E49-8508-43531380E4F0}"/>
              </a:ext>
            </a:extLst>
          </p:cNvPr>
          <p:cNvCxnSpPr>
            <a:cxnSpLocks/>
          </p:cNvCxnSpPr>
          <p:nvPr/>
        </p:nvCxnSpPr>
        <p:spPr>
          <a:xfrm>
            <a:off x="4386903" y="3119870"/>
            <a:ext cx="0" cy="1573872"/>
          </a:xfrm>
          <a:prstGeom prst="straightConnector1">
            <a:avLst/>
          </a:prstGeom>
          <a:noFill/>
          <a:ln w="15875" cap="flat" cmpd="sng" algn="ctr">
            <a:solidFill>
              <a:sysClr val="windowText" lastClr="000000"/>
            </a:solidFill>
            <a:prstDash val="sysDash"/>
            <a:miter lim="800000"/>
            <a:headEnd type="arrow" w="med" len="med"/>
            <a:tailEnd type="none" w="med" len="med"/>
          </a:ln>
          <a:effectLst/>
        </p:spPr>
      </p:cxnSp>
      <p:cxnSp>
        <p:nvCxnSpPr>
          <p:cNvPr id="156" name="Arrow 9">
            <a:extLst>
              <a:ext uri="{FF2B5EF4-FFF2-40B4-BE49-F238E27FC236}">
                <a16:creationId xmlns:a16="http://schemas.microsoft.com/office/drawing/2014/main" id="{E7F739B4-0DB7-4700-9702-B08A73867AB3}"/>
              </a:ext>
            </a:extLst>
          </p:cNvPr>
          <p:cNvCxnSpPr>
            <a:cxnSpLocks/>
          </p:cNvCxnSpPr>
          <p:nvPr/>
        </p:nvCxnSpPr>
        <p:spPr>
          <a:xfrm flipH="1">
            <a:off x="5451746" y="3019735"/>
            <a:ext cx="543405" cy="1902239"/>
          </a:xfrm>
          <a:prstGeom prst="straightConnector1">
            <a:avLst/>
          </a:prstGeom>
          <a:noFill/>
          <a:ln w="15875" cap="flat" cmpd="sng" algn="ctr">
            <a:solidFill>
              <a:sysClr val="windowText" lastClr="000000"/>
            </a:solidFill>
            <a:prstDash val="sysDash"/>
            <a:miter lim="800000"/>
            <a:headEnd type="none" w="med" len="med"/>
            <a:tailEnd type="arrow" w="med" len="med"/>
          </a:ln>
          <a:effectLst/>
        </p:spPr>
      </p:cxnSp>
      <p:sp>
        <p:nvSpPr>
          <p:cNvPr id="157" name="Circle 9">
            <a:extLst>
              <a:ext uri="{FF2B5EF4-FFF2-40B4-BE49-F238E27FC236}">
                <a16:creationId xmlns:a16="http://schemas.microsoft.com/office/drawing/2014/main" id="{4FC0AA21-B740-4E5E-AD5E-38A5D6913D38}"/>
              </a:ext>
            </a:extLst>
          </p:cNvPr>
          <p:cNvSpPr>
            <a:spLocks noChangeAspect="1"/>
          </p:cNvSpPr>
          <p:nvPr/>
        </p:nvSpPr>
        <p:spPr bwMode="auto">
          <a:xfrm>
            <a:off x="5820005" y="3165891"/>
            <a:ext cx="182854" cy="182854"/>
          </a:xfrm>
          <a:prstGeom prst="ellipse">
            <a:avLst/>
          </a:prstGeom>
          <a:solidFill>
            <a:srgbClr val="4472C4"/>
          </a:solidFill>
          <a:ln w="6350" cap="flat" cmpd="sng" algn="ctr">
            <a:noFill/>
            <a:prstDash val="solid"/>
            <a:miter lim="800000"/>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32293" eaLnBrk="1" fontAlgn="auto" latinLnBrk="0" hangingPunct="1">
              <a:lnSpc>
                <a:spcPct val="90000"/>
              </a:lnSpc>
              <a:spcBef>
                <a:spcPct val="0"/>
              </a:spcBef>
              <a:spcAft>
                <a:spcPct val="0"/>
              </a:spcAft>
              <a:buClrTx/>
              <a:buSzTx/>
              <a:buFontTx/>
              <a:buNone/>
              <a:tabLst/>
              <a:defRPr/>
            </a:pP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8</a:t>
            </a:r>
            <a:endParaRPr kumimoji="0" lang="en-US" sz="9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58" name="Circle 2">
            <a:extLst>
              <a:ext uri="{FF2B5EF4-FFF2-40B4-BE49-F238E27FC236}">
                <a16:creationId xmlns:a16="http://schemas.microsoft.com/office/drawing/2014/main" id="{05CDC2BE-94CB-4774-A1ED-27129DE2334A}"/>
              </a:ext>
            </a:extLst>
          </p:cNvPr>
          <p:cNvSpPr>
            <a:spLocks noChangeAspect="1"/>
          </p:cNvSpPr>
          <p:nvPr/>
        </p:nvSpPr>
        <p:spPr bwMode="auto">
          <a:xfrm>
            <a:off x="4293609" y="4074024"/>
            <a:ext cx="182854" cy="182854"/>
          </a:xfrm>
          <a:prstGeom prst="ellipse">
            <a:avLst/>
          </a:prstGeom>
          <a:solidFill>
            <a:srgbClr val="4472C4"/>
          </a:solidFill>
          <a:ln w="6350" cap="flat" cmpd="sng" algn="ctr">
            <a:noFill/>
            <a:prstDash val="solid"/>
            <a:miter lim="800000"/>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32293" eaLnBrk="1" fontAlgn="auto" latinLnBrk="0" hangingPunct="1">
              <a:lnSpc>
                <a:spcPct val="90000"/>
              </a:lnSpc>
              <a:spcBef>
                <a:spcPct val="0"/>
              </a:spcBef>
              <a:spcAft>
                <a:spcPct val="0"/>
              </a:spcAft>
              <a:buClrTx/>
              <a:buSzTx/>
              <a:buFontTx/>
              <a:buNone/>
              <a:tabLst/>
              <a:defRPr/>
            </a:pP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2</a:t>
            </a:r>
            <a:endParaRPr kumimoji="0" lang="en-US" sz="9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59" name="Circle 4">
            <a:extLst>
              <a:ext uri="{FF2B5EF4-FFF2-40B4-BE49-F238E27FC236}">
                <a16:creationId xmlns:a16="http://schemas.microsoft.com/office/drawing/2014/main" id="{9FF8143D-29CB-486B-B03F-C5117A127B62}"/>
              </a:ext>
            </a:extLst>
          </p:cNvPr>
          <p:cNvSpPr>
            <a:spLocks noChangeAspect="1"/>
          </p:cNvSpPr>
          <p:nvPr/>
        </p:nvSpPr>
        <p:spPr bwMode="auto">
          <a:xfrm>
            <a:off x="4572309" y="3326262"/>
            <a:ext cx="182854" cy="182854"/>
          </a:xfrm>
          <a:prstGeom prst="ellipse">
            <a:avLst/>
          </a:prstGeom>
          <a:solidFill>
            <a:srgbClr val="4472C4"/>
          </a:solidFill>
          <a:ln w="6350" cap="flat" cmpd="sng" algn="ctr">
            <a:noFill/>
            <a:prstDash val="solid"/>
            <a:miter lim="800000"/>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32293" eaLnBrk="1" fontAlgn="auto" latinLnBrk="0" hangingPunct="1">
              <a:lnSpc>
                <a:spcPct val="90000"/>
              </a:lnSpc>
              <a:spcBef>
                <a:spcPct val="0"/>
              </a:spcBef>
              <a:spcAft>
                <a:spcPct val="0"/>
              </a:spcAft>
              <a:buClrTx/>
              <a:buSzTx/>
              <a:buFontTx/>
              <a:buNone/>
              <a:tabLst/>
              <a:defRPr/>
            </a:pP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3</a:t>
            </a:r>
            <a:endParaRPr kumimoji="0" lang="en-US" sz="9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60" name="Circle 7">
            <a:extLst>
              <a:ext uri="{FF2B5EF4-FFF2-40B4-BE49-F238E27FC236}">
                <a16:creationId xmlns:a16="http://schemas.microsoft.com/office/drawing/2014/main" id="{137FDF38-4263-4532-85F5-8D57B2C29A3D}"/>
              </a:ext>
            </a:extLst>
          </p:cNvPr>
          <p:cNvSpPr>
            <a:spLocks noChangeAspect="1"/>
          </p:cNvSpPr>
          <p:nvPr/>
        </p:nvSpPr>
        <p:spPr bwMode="auto">
          <a:xfrm>
            <a:off x="4876481" y="4079954"/>
            <a:ext cx="182854" cy="182854"/>
          </a:xfrm>
          <a:prstGeom prst="ellipse">
            <a:avLst/>
          </a:prstGeom>
          <a:solidFill>
            <a:srgbClr val="4472C4"/>
          </a:solidFill>
          <a:ln w="6350" cap="flat" cmpd="sng" algn="ctr">
            <a:noFill/>
            <a:prstDash val="solid"/>
            <a:miter lim="800000"/>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32293" eaLnBrk="1" fontAlgn="auto" latinLnBrk="0" hangingPunct="1">
              <a:lnSpc>
                <a:spcPct val="90000"/>
              </a:lnSpc>
              <a:spcBef>
                <a:spcPct val="0"/>
              </a:spcBef>
              <a:spcAft>
                <a:spcPct val="0"/>
              </a:spcAft>
              <a:buClrTx/>
              <a:buSzTx/>
              <a:buFontTx/>
              <a:buNone/>
              <a:tabLst/>
              <a:defRPr/>
            </a:pP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6</a:t>
            </a:r>
            <a:endParaRPr kumimoji="0" lang="en-US" sz="9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endParaRPr>
          </a:p>
        </p:txBody>
      </p:sp>
      <p:grpSp>
        <p:nvGrpSpPr>
          <p:cNvPr id="161" name="Group 160">
            <a:extLst>
              <a:ext uri="{FF2B5EF4-FFF2-40B4-BE49-F238E27FC236}">
                <a16:creationId xmlns:a16="http://schemas.microsoft.com/office/drawing/2014/main" id="{13DDDAB7-EC7C-46BA-B153-B95C64267B60}"/>
              </a:ext>
            </a:extLst>
          </p:cNvPr>
          <p:cNvGrpSpPr/>
          <p:nvPr/>
        </p:nvGrpSpPr>
        <p:grpSpPr>
          <a:xfrm>
            <a:off x="5821306" y="3078818"/>
            <a:ext cx="3830586" cy="182855"/>
            <a:chOff x="7070753" y="3949787"/>
            <a:chExt cx="3831129" cy="182880"/>
          </a:xfrm>
        </p:grpSpPr>
        <p:sp>
          <p:nvSpPr>
            <p:cNvPr id="162" name="Rectangle 161">
              <a:extLst>
                <a:ext uri="{FF2B5EF4-FFF2-40B4-BE49-F238E27FC236}">
                  <a16:creationId xmlns:a16="http://schemas.microsoft.com/office/drawing/2014/main" id="{8EBFEFA7-51EA-493D-8DBF-AB6E3B9D0BC4}"/>
                </a:ext>
              </a:extLst>
            </p:cNvPr>
            <p:cNvSpPr/>
            <p:nvPr/>
          </p:nvSpPr>
          <p:spPr>
            <a:xfrm>
              <a:off x="7244282" y="3965788"/>
              <a:ext cx="3657600" cy="150832"/>
            </a:xfrm>
            <a:prstGeom prst="rect">
              <a:avLst/>
            </a:prstGeom>
          </p:spPr>
          <p:txBody>
            <a:bodyPr wrap="square" lIns="63999" tIns="0" rIns="63999" bIns="0" anchor="ctr">
              <a:spAutoFit/>
            </a:bodyPr>
            <a:lstStyle/>
            <a:p>
              <a:pPr marL="0" marR="0" lvl="0" indent="0" algn="l" defTabSz="914192" eaLnBrk="1" fontAlgn="auto" latinLnBrk="0" hangingPunct="1">
                <a:lnSpc>
                  <a:spcPct val="100000"/>
                </a:lnSpc>
                <a:spcBef>
                  <a:spcPts val="0"/>
                </a:spcBef>
                <a:spcAft>
                  <a:spcPts val="0"/>
                </a:spcAft>
                <a:buClrTx/>
                <a:buSzTx/>
                <a:buFontTx/>
                <a:buNone/>
                <a:tabLst/>
                <a:defRPr/>
              </a:pPr>
              <a:r>
                <a:rPr kumimoji="0" lang="en-US" sz="980" b="0" i="0" u="none" strike="noStrike" kern="0" cap="none" spc="0" normalizeH="0" baseline="0" noProof="0" dirty="0">
                  <a:ln>
                    <a:noFill/>
                  </a:ln>
                  <a:solidFill>
                    <a:prstClr val="black"/>
                  </a:solidFill>
                  <a:effectLst/>
                  <a:uLnTx/>
                  <a:uFillTx/>
                </a:rPr>
                <a:t>8.Azure AD completes the sign-in process</a:t>
              </a:r>
            </a:p>
          </p:txBody>
        </p:sp>
        <p:sp>
          <p:nvSpPr>
            <p:cNvPr id="163" name="Circle 9">
              <a:extLst>
                <a:ext uri="{FF2B5EF4-FFF2-40B4-BE49-F238E27FC236}">
                  <a16:creationId xmlns:a16="http://schemas.microsoft.com/office/drawing/2014/main" id="{FFDB5694-C033-4057-AABA-0AED3A9FF770}"/>
                </a:ext>
              </a:extLst>
            </p:cNvPr>
            <p:cNvSpPr>
              <a:spLocks noChangeAspect="1"/>
            </p:cNvSpPr>
            <p:nvPr/>
          </p:nvSpPr>
          <p:spPr bwMode="auto">
            <a:xfrm>
              <a:off x="7070753" y="3949787"/>
              <a:ext cx="182880" cy="182880"/>
            </a:xfrm>
            <a:prstGeom prst="ellipse">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32293" eaLnBrk="1" fontAlgn="auto" latinLnBrk="0" hangingPunct="1">
                <a:lnSpc>
                  <a:spcPct val="90000"/>
                </a:lnSpc>
                <a:spcBef>
                  <a:spcPct val="0"/>
                </a:spcBef>
                <a:spcAft>
                  <a:spcPct val="0"/>
                </a:spcAft>
                <a:buClrTx/>
                <a:buSzTx/>
                <a:buFontTx/>
                <a:buNone/>
                <a:tabLst/>
                <a:defRPr/>
              </a:pPr>
              <a:endParaRPr kumimoji="0" lang="en-US" sz="900" b="0" i="0" u="none" strike="noStrike" kern="0" cap="none" spc="0" normalizeH="0" baseline="0" noProof="0" dirty="0">
                <a:ln>
                  <a:noFill/>
                </a:ln>
                <a:solidFill>
                  <a:srgbClr val="44546A"/>
                </a:solidFill>
                <a:effectLst/>
                <a:uLnTx/>
                <a:uFillTx/>
                <a:latin typeface="Segoe UI Semibold" panose="020B0702040204020203" pitchFamily="34" charset="0"/>
                <a:ea typeface="Segoe UI" pitchFamily="34" charset="0"/>
                <a:cs typeface="Segoe UI Semibold" panose="020B0702040204020203" pitchFamily="34" charset="0"/>
              </a:endParaRPr>
            </a:p>
          </p:txBody>
        </p:sp>
      </p:grpSp>
      <p:grpSp>
        <p:nvGrpSpPr>
          <p:cNvPr id="164" name="Group 163">
            <a:extLst>
              <a:ext uri="{FF2B5EF4-FFF2-40B4-BE49-F238E27FC236}">
                <a16:creationId xmlns:a16="http://schemas.microsoft.com/office/drawing/2014/main" id="{F4D63508-2741-49CE-8FE9-52FC2B5145A8}"/>
              </a:ext>
            </a:extLst>
          </p:cNvPr>
          <p:cNvGrpSpPr/>
          <p:nvPr/>
        </p:nvGrpSpPr>
        <p:grpSpPr>
          <a:xfrm>
            <a:off x="3122788" y="3618047"/>
            <a:ext cx="1350263" cy="666963"/>
            <a:chOff x="7070753" y="3109307"/>
            <a:chExt cx="4666328" cy="234534"/>
          </a:xfrm>
        </p:grpSpPr>
        <p:sp>
          <p:nvSpPr>
            <p:cNvPr id="165" name="Rectangle 164">
              <a:extLst>
                <a:ext uri="{FF2B5EF4-FFF2-40B4-BE49-F238E27FC236}">
                  <a16:creationId xmlns:a16="http://schemas.microsoft.com/office/drawing/2014/main" id="{4F00C8AA-37AC-4A8D-B479-CE65D3EA7162}"/>
                </a:ext>
              </a:extLst>
            </p:cNvPr>
            <p:cNvSpPr/>
            <p:nvPr/>
          </p:nvSpPr>
          <p:spPr>
            <a:xfrm>
              <a:off x="8079479" y="3131714"/>
              <a:ext cx="3657602" cy="212127"/>
            </a:xfrm>
            <a:prstGeom prst="rect">
              <a:avLst/>
            </a:prstGeom>
          </p:spPr>
          <p:txBody>
            <a:bodyPr wrap="square" lIns="63999" tIns="0" rIns="63999" bIns="0" anchor="ctr">
              <a:spAutoFit/>
            </a:bodyPr>
            <a:lstStyle/>
            <a:p>
              <a:pPr marL="0" marR="0" lvl="0" indent="0" defTabSz="914192" eaLnBrk="1" fontAlgn="auto" latinLnBrk="0" hangingPunct="1">
                <a:lnSpc>
                  <a:spcPct val="100000"/>
                </a:lnSpc>
                <a:spcBef>
                  <a:spcPts val="0"/>
                </a:spcBef>
                <a:spcAft>
                  <a:spcPts val="0"/>
                </a:spcAft>
                <a:buClrTx/>
                <a:buSzTx/>
                <a:buFontTx/>
                <a:buNone/>
                <a:tabLst/>
                <a:defRPr/>
              </a:pPr>
              <a:r>
                <a:rPr kumimoji="0" lang="en-US" sz="980" b="0" i="0" u="none" strike="noStrike" kern="0" cap="none" spc="0" normalizeH="0" baseline="0" noProof="0" dirty="0">
                  <a:ln>
                    <a:noFill/>
                  </a:ln>
                  <a:solidFill>
                    <a:prstClr val="black"/>
                  </a:solidFill>
                  <a:effectLst/>
                  <a:uLnTx/>
                  <a:uFillTx/>
                </a:rPr>
                <a:t>2. User redirected to Azure AD for sign-in</a:t>
              </a:r>
            </a:p>
          </p:txBody>
        </p:sp>
        <p:sp>
          <p:nvSpPr>
            <p:cNvPr id="166" name="Circle 2">
              <a:extLst>
                <a:ext uri="{FF2B5EF4-FFF2-40B4-BE49-F238E27FC236}">
                  <a16:creationId xmlns:a16="http://schemas.microsoft.com/office/drawing/2014/main" id="{5BC4F6A2-A594-4625-ABF6-E79314ADA263}"/>
                </a:ext>
              </a:extLst>
            </p:cNvPr>
            <p:cNvSpPr>
              <a:spLocks noChangeAspect="1"/>
            </p:cNvSpPr>
            <p:nvPr/>
          </p:nvSpPr>
          <p:spPr bwMode="auto">
            <a:xfrm>
              <a:off x="7070753" y="3109307"/>
              <a:ext cx="182880" cy="182880"/>
            </a:xfrm>
            <a:prstGeom prst="ellipse">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32293" eaLnBrk="1" fontAlgn="auto" latinLnBrk="0" hangingPunct="1">
                <a:lnSpc>
                  <a:spcPct val="90000"/>
                </a:lnSpc>
                <a:spcBef>
                  <a:spcPct val="0"/>
                </a:spcBef>
                <a:spcAft>
                  <a:spcPct val="0"/>
                </a:spcAft>
                <a:buClrTx/>
                <a:buSzTx/>
                <a:buFontTx/>
                <a:buNone/>
                <a:tabLst/>
                <a:defRPr/>
              </a:pPr>
              <a:endParaRPr kumimoji="0" lang="en-US" sz="900" b="0" i="0" u="none" strike="noStrike" kern="0" cap="none" spc="0" normalizeH="0" baseline="0" noProof="0" dirty="0">
                <a:ln>
                  <a:noFill/>
                </a:ln>
                <a:solidFill>
                  <a:srgbClr val="44546A"/>
                </a:solidFill>
                <a:effectLst/>
                <a:uLnTx/>
                <a:uFillTx/>
                <a:latin typeface="Segoe UI Semibold" panose="020B0702040204020203" pitchFamily="34" charset="0"/>
                <a:ea typeface="Segoe UI" pitchFamily="34" charset="0"/>
                <a:cs typeface="Segoe UI Semibold" panose="020B0702040204020203" pitchFamily="34" charset="0"/>
              </a:endParaRPr>
            </a:p>
          </p:txBody>
        </p:sp>
      </p:grpSp>
      <p:grpSp>
        <p:nvGrpSpPr>
          <p:cNvPr id="167" name="Group 166">
            <a:extLst>
              <a:ext uri="{FF2B5EF4-FFF2-40B4-BE49-F238E27FC236}">
                <a16:creationId xmlns:a16="http://schemas.microsoft.com/office/drawing/2014/main" id="{F5EC3B1F-51B5-4352-A480-FE40BB76FE0A}"/>
              </a:ext>
            </a:extLst>
          </p:cNvPr>
          <p:cNvGrpSpPr/>
          <p:nvPr/>
        </p:nvGrpSpPr>
        <p:grpSpPr>
          <a:xfrm rot="10800000">
            <a:off x="4480198" y="2893880"/>
            <a:ext cx="2281168" cy="734045"/>
            <a:chOff x="6814894" y="2975839"/>
            <a:chExt cx="2281491" cy="734151"/>
          </a:xfrm>
        </p:grpSpPr>
        <p:sp>
          <p:nvSpPr>
            <p:cNvPr id="168" name="Rectangle 167">
              <a:extLst>
                <a:ext uri="{FF2B5EF4-FFF2-40B4-BE49-F238E27FC236}">
                  <a16:creationId xmlns:a16="http://schemas.microsoft.com/office/drawing/2014/main" id="{B909A664-4C22-42AB-96E7-FEA81364EF50}"/>
                </a:ext>
              </a:extLst>
            </p:cNvPr>
            <p:cNvSpPr/>
            <p:nvPr/>
          </p:nvSpPr>
          <p:spPr>
            <a:xfrm rot="10800000">
              <a:off x="6814894" y="2975839"/>
              <a:ext cx="2281491" cy="150833"/>
            </a:xfrm>
            <a:prstGeom prst="rect">
              <a:avLst/>
            </a:prstGeom>
          </p:spPr>
          <p:txBody>
            <a:bodyPr wrap="square" lIns="63999" tIns="0" rIns="89630" bIns="0" anchor="ctr">
              <a:spAutoFit/>
            </a:bodyPr>
            <a:lstStyle/>
            <a:p>
              <a:pPr marL="0" marR="0" lvl="0" indent="0" defTabSz="914192" eaLnBrk="1" fontAlgn="auto" latinLnBrk="0" hangingPunct="1">
                <a:lnSpc>
                  <a:spcPct val="100000"/>
                </a:lnSpc>
                <a:spcBef>
                  <a:spcPts val="0"/>
                </a:spcBef>
                <a:spcAft>
                  <a:spcPts val="0"/>
                </a:spcAft>
                <a:buClrTx/>
                <a:buSzTx/>
                <a:buFontTx/>
                <a:buNone/>
                <a:tabLst/>
                <a:defRPr/>
              </a:pPr>
              <a:r>
                <a:rPr kumimoji="0" lang="en-US" sz="980" b="0" i="0" u="none" strike="noStrike" kern="0" cap="none" spc="0" normalizeH="0" baseline="0" noProof="0" dirty="0">
                  <a:ln>
                    <a:noFill/>
                  </a:ln>
                  <a:solidFill>
                    <a:prstClr val="black"/>
                  </a:solidFill>
                  <a:effectLst/>
                  <a:uLnTx/>
                  <a:uFillTx/>
                </a:rPr>
                <a:t>3. Kerberos ticket challenge sent</a:t>
              </a:r>
            </a:p>
          </p:txBody>
        </p:sp>
        <p:sp>
          <p:nvSpPr>
            <p:cNvPr id="169" name="Circle 4">
              <a:extLst>
                <a:ext uri="{FF2B5EF4-FFF2-40B4-BE49-F238E27FC236}">
                  <a16:creationId xmlns:a16="http://schemas.microsoft.com/office/drawing/2014/main" id="{0B764854-F706-454D-AAF3-D9AE21E395DD}"/>
                </a:ext>
              </a:extLst>
            </p:cNvPr>
            <p:cNvSpPr>
              <a:spLocks noChangeAspect="1"/>
            </p:cNvSpPr>
            <p:nvPr/>
          </p:nvSpPr>
          <p:spPr bwMode="auto">
            <a:xfrm>
              <a:off x="7070753" y="3527110"/>
              <a:ext cx="182880" cy="182880"/>
            </a:xfrm>
            <a:prstGeom prst="ellipse">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32293" eaLnBrk="1" fontAlgn="auto" latinLnBrk="0" hangingPunct="1">
                <a:lnSpc>
                  <a:spcPct val="90000"/>
                </a:lnSpc>
                <a:spcBef>
                  <a:spcPct val="0"/>
                </a:spcBef>
                <a:spcAft>
                  <a:spcPct val="0"/>
                </a:spcAft>
                <a:buClrTx/>
                <a:buSzTx/>
                <a:buFontTx/>
                <a:buNone/>
                <a:tabLst/>
                <a:defRPr/>
              </a:pPr>
              <a:r>
                <a:rPr kumimoji="0" lang="en-US" sz="1000" b="0" i="0" u="none" strike="noStrike" kern="0" cap="none" spc="0" normalizeH="0" baseline="0" noProof="0" dirty="0">
                  <a:ln>
                    <a:noFill/>
                  </a:ln>
                  <a:solidFill>
                    <a:srgbClr val="44546A"/>
                  </a:solidFill>
                  <a:effectLst/>
                  <a:uLnTx/>
                  <a:uFillTx/>
                  <a:latin typeface="Segoe UI Semibold" panose="020B0702040204020203" pitchFamily="34" charset="0"/>
                  <a:ea typeface="Segoe UI" pitchFamily="34" charset="0"/>
                  <a:cs typeface="Segoe UI Semibold" panose="020B0702040204020203" pitchFamily="34" charset="0"/>
                </a:rPr>
                <a:t> </a:t>
              </a:r>
              <a:endParaRPr kumimoji="0" lang="en-US" sz="900" b="0" i="0" u="none" strike="noStrike" kern="0" cap="none" spc="0" normalizeH="0" baseline="0" noProof="0" dirty="0">
                <a:ln>
                  <a:noFill/>
                </a:ln>
                <a:solidFill>
                  <a:srgbClr val="44546A"/>
                </a:solidFill>
                <a:effectLst/>
                <a:uLnTx/>
                <a:uFillTx/>
                <a:latin typeface="Segoe UI Semibold" panose="020B0702040204020203" pitchFamily="34" charset="0"/>
                <a:ea typeface="Segoe UI" pitchFamily="34" charset="0"/>
                <a:cs typeface="Segoe UI Semibold" panose="020B0702040204020203" pitchFamily="34" charset="0"/>
              </a:endParaRPr>
            </a:p>
          </p:txBody>
        </p:sp>
      </p:grpSp>
      <p:grpSp>
        <p:nvGrpSpPr>
          <p:cNvPr id="170" name="Group 169">
            <a:extLst>
              <a:ext uri="{FF2B5EF4-FFF2-40B4-BE49-F238E27FC236}">
                <a16:creationId xmlns:a16="http://schemas.microsoft.com/office/drawing/2014/main" id="{0EC46349-A599-406E-8659-AB19A7B76AEA}"/>
              </a:ext>
            </a:extLst>
          </p:cNvPr>
          <p:cNvGrpSpPr/>
          <p:nvPr/>
        </p:nvGrpSpPr>
        <p:grpSpPr>
          <a:xfrm>
            <a:off x="4751743" y="3725986"/>
            <a:ext cx="3849653" cy="398729"/>
            <a:chOff x="7070753" y="3745140"/>
            <a:chExt cx="3850199" cy="398786"/>
          </a:xfrm>
        </p:grpSpPr>
        <p:sp>
          <p:nvSpPr>
            <p:cNvPr id="171" name="Rectangle 170">
              <a:extLst>
                <a:ext uri="{FF2B5EF4-FFF2-40B4-BE49-F238E27FC236}">
                  <a16:creationId xmlns:a16="http://schemas.microsoft.com/office/drawing/2014/main" id="{D4D8DC4B-F292-45BB-90B8-302C26826AF4}"/>
                </a:ext>
              </a:extLst>
            </p:cNvPr>
            <p:cNvSpPr/>
            <p:nvPr/>
          </p:nvSpPr>
          <p:spPr>
            <a:xfrm>
              <a:off x="7263352" y="3993094"/>
              <a:ext cx="3657600" cy="150832"/>
            </a:xfrm>
            <a:prstGeom prst="rect">
              <a:avLst/>
            </a:prstGeom>
          </p:spPr>
          <p:txBody>
            <a:bodyPr wrap="square" lIns="63999" tIns="0" rIns="89630" bIns="0" anchor="ctr">
              <a:spAutoFit/>
            </a:bodyPr>
            <a:lstStyle/>
            <a:p>
              <a:pPr marL="0" marR="0" lvl="0" indent="0" algn="l" defTabSz="914192" eaLnBrk="1" fontAlgn="auto" latinLnBrk="0" hangingPunct="1">
                <a:lnSpc>
                  <a:spcPct val="100000"/>
                </a:lnSpc>
                <a:spcBef>
                  <a:spcPts val="0"/>
                </a:spcBef>
                <a:spcAft>
                  <a:spcPts val="0"/>
                </a:spcAft>
                <a:buClrTx/>
                <a:buSzTx/>
                <a:buFontTx/>
                <a:buNone/>
                <a:tabLst/>
                <a:defRPr/>
              </a:pPr>
              <a:r>
                <a:rPr kumimoji="0" lang="en-US" sz="980" b="0" i="0" u="none" strike="noStrike" kern="0" cap="none" spc="0" normalizeH="0" baseline="0" noProof="0" dirty="0">
                  <a:ln>
                    <a:noFill/>
                  </a:ln>
                  <a:solidFill>
                    <a:prstClr val="black"/>
                  </a:solidFill>
                  <a:effectLst/>
                  <a:uLnTx/>
                  <a:uFillTx/>
                </a:rPr>
                <a:t>6. Browser forwards Kerberos ticket to Azure AD</a:t>
              </a:r>
            </a:p>
          </p:txBody>
        </p:sp>
        <p:sp>
          <p:nvSpPr>
            <p:cNvPr id="172" name="Circle 7">
              <a:extLst>
                <a:ext uri="{FF2B5EF4-FFF2-40B4-BE49-F238E27FC236}">
                  <a16:creationId xmlns:a16="http://schemas.microsoft.com/office/drawing/2014/main" id="{EE7B9B4E-1890-4E42-8AC3-C64A7CC83DEB}"/>
                </a:ext>
              </a:extLst>
            </p:cNvPr>
            <p:cNvSpPr>
              <a:spLocks noChangeAspect="1"/>
            </p:cNvSpPr>
            <p:nvPr/>
          </p:nvSpPr>
          <p:spPr bwMode="auto">
            <a:xfrm>
              <a:off x="7070753" y="3745140"/>
              <a:ext cx="182880" cy="182880"/>
            </a:xfrm>
            <a:prstGeom prst="ellipse">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32293" eaLnBrk="1" fontAlgn="auto" latinLnBrk="0" hangingPunct="1">
                <a:lnSpc>
                  <a:spcPct val="90000"/>
                </a:lnSpc>
                <a:spcBef>
                  <a:spcPct val="0"/>
                </a:spcBef>
                <a:spcAft>
                  <a:spcPct val="0"/>
                </a:spcAft>
                <a:buClrTx/>
                <a:buSzTx/>
                <a:buFontTx/>
                <a:buNone/>
                <a:tabLst/>
                <a:defRPr/>
              </a:pPr>
              <a:endParaRPr kumimoji="0" lang="en-US" sz="900" b="0" i="0" u="none" strike="noStrike" kern="0" cap="none" spc="0" normalizeH="0" baseline="0" noProof="0" dirty="0">
                <a:ln>
                  <a:noFill/>
                </a:ln>
                <a:solidFill>
                  <a:srgbClr val="44546A"/>
                </a:solidFill>
                <a:effectLst/>
                <a:uLnTx/>
                <a:uFillTx/>
                <a:latin typeface="Segoe UI Semibold" panose="020B0702040204020203" pitchFamily="34" charset="0"/>
                <a:ea typeface="Segoe UI" pitchFamily="34" charset="0"/>
                <a:cs typeface="Segoe UI Semibold" panose="020B0702040204020203" pitchFamily="34" charset="0"/>
              </a:endParaRPr>
            </a:p>
          </p:txBody>
        </p:sp>
      </p:grpSp>
      <p:sp>
        <p:nvSpPr>
          <p:cNvPr id="173" name="Rectangle 172">
            <a:extLst>
              <a:ext uri="{FF2B5EF4-FFF2-40B4-BE49-F238E27FC236}">
                <a16:creationId xmlns:a16="http://schemas.microsoft.com/office/drawing/2014/main" id="{27EE81E1-46C3-4B45-8F16-14670AE5698A}"/>
              </a:ext>
            </a:extLst>
          </p:cNvPr>
          <p:cNvSpPr/>
          <p:nvPr/>
        </p:nvSpPr>
        <p:spPr>
          <a:xfrm>
            <a:off x="4381430" y="5982131"/>
            <a:ext cx="1229284" cy="301621"/>
          </a:xfrm>
          <a:prstGeom prst="rect">
            <a:avLst/>
          </a:prstGeom>
        </p:spPr>
        <p:txBody>
          <a:bodyPr wrap="square" lIns="89630" tIns="0" rIns="89630" bIns="0" anchor="ctr">
            <a:spAutoFit/>
          </a:bodyPr>
          <a:lstStyle/>
          <a:p>
            <a:pPr marL="0" marR="0" lvl="0" indent="0" defTabSz="914192" eaLnBrk="1" fontAlgn="auto" latinLnBrk="0" hangingPunct="1">
              <a:lnSpc>
                <a:spcPct val="100000"/>
              </a:lnSpc>
              <a:spcBef>
                <a:spcPts val="0"/>
              </a:spcBef>
              <a:spcAft>
                <a:spcPts val="0"/>
              </a:spcAft>
              <a:buClrTx/>
              <a:buSzTx/>
              <a:buFontTx/>
              <a:buNone/>
              <a:tabLst/>
              <a:defRPr/>
            </a:pPr>
            <a:r>
              <a:rPr kumimoji="0" lang="en-US" sz="980" b="1" i="0" u="none" strike="noStrike" kern="0" cap="none" spc="0" normalizeH="0" baseline="0" noProof="0" dirty="0">
                <a:ln>
                  <a:noFill/>
                </a:ln>
                <a:solidFill>
                  <a:prstClr val="black"/>
                </a:solidFill>
                <a:effectLst/>
                <a:uLnTx/>
                <a:uFillTx/>
              </a:rPr>
              <a:t>Domain-joined device</a:t>
            </a:r>
          </a:p>
        </p:txBody>
      </p:sp>
      <p:sp>
        <p:nvSpPr>
          <p:cNvPr id="174" name="Rectangle 173">
            <a:extLst>
              <a:ext uri="{FF2B5EF4-FFF2-40B4-BE49-F238E27FC236}">
                <a16:creationId xmlns:a16="http://schemas.microsoft.com/office/drawing/2014/main" id="{874CCB05-7FF3-411D-89E2-62B3022569F2}"/>
              </a:ext>
            </a:extLst>
          </p:cNvPr>
          <p:cNvSpPr/>
          <p:nvPr/>
        </p:nvSpPr>
        <p:spPr>
          <a:xfrm>
            <a:off x="406503" y="1567269"/>
            <a:ext cx="10566562" cy="276999"/>
          </a:xfrm>
          <a:prstGeom prst="rect">
            <a:avLst/>
          </a:prstGeom>
        </p:spPr>
        <p:txBody>
          <a:bodyPr wrap="square">
            <a:spAutoFit/>
          </a:bodyPr>
          <a:lstStyle/>
          <a:p>
            <a:pPr algn="l"/>
            <a:r>
              <a:rPr lang="en-US" sz="1200" dirty="0">
                <a:latin typeface="Segoe UI" panose="020B0502040204020203" pitchFamily="34" charset="0"/>
                <a:cs typeface="Segoe UI" panose="020B0502040204020203" pitchFamily="34" charset="0"/>
              </a:rPr>
              <a:t>Once the set-up is complete, Seamless SSO works the same way as any other sign-in that uses Integrated Windows Authentication (IWA). </a:t>
            </a:r>
            <a:endParaRPr lang="fr-FR" sz="1200" dirty="0"/>
          </a:p>
        </p:txBody>
      </p:sp>
      <p:sp>
        <p:nvSpPr>
          <p:cNvPr id="175" name="Speech Bubble: Rectangle with Corners Rounded 174">
            <a:extLst>
              <a:ext uri="{FF2B5EF4-FFF2-40B4-BE49-F238E27FC236}">
                <a16:creationId xmlns:a16="http://schemas.microsoft.com/office/drawing/2014/main" id="{19C6D371-E843-4B3E-8438-571C4F19BDCE}"/>
              </a:ext>
            </a:extLst>
          </p:cNvPr>
          <p:cNvSpPr/>
          <p:nvPr/>
        </p:nvSpPr>
        <p:spPr bwMode="auto">
          <a:xfrm>
            <a:off x="8867225" y="2168888"/>
            <a:ext cx="3387004" cy="1848392"/>
          </a:xfrm>
          <a:prstGeom prst="wedgeRoundRectCallout">
            <a:avLst>
              <a:gd name="adj1" fmla="val -32190"/>
              <a:gd name="adj2" fmla="val 113099"/>
              <a:gd name="adj3" fmla="val 16667"/>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457200" indent="-457200" algn="l">
              <a:buFont typeface="Wingdings" panose="05000000000000000000" pitchFamily="2" charset="2"/>
              <a:buChar char="Ø"/>
            </a:pPr>
            <a:r>
              <a:rPr lang="en-US" sz="1050" dirty="0">
                <a:latin typeface="Arial Narrow" panose="020B0606020202030204" pitchFamily="34" charset="0"/>
              </a:rPr>
              <a:t>A shadow computer account named </a:t>
            </a:r>
            <a:r>
              <a:rPr lang="en-US" sz="1050" dirty="0">
                <a:solidFill>
                  <a:srgbClr val="FFFF00"/>
                </a:solidFill>
                <a:latin typeface="Arial Narrow" panose="020B0606020202030204" pitchFamily="34" charset="0"/>
              </a:rPr>
              <a:t>AZUREADSSOACCT</a:t>
            </a:r>
            <a:r>
              <a:rPr lang="en-US" sz="1050" dirty="0">
                <a:latin typeface="Arial Narrow" panose="020B0606020202030204" pitchFamily="34" charset="0"/>
              </a:rPr>
              <a:t> (which represents Azure AD) is created in your on-premises Active Directory (AD).</a:t>
            </a:r>
          </a:p>
          <a:p>
            <a:pPr marL="457200" indent="-457200" algn="l">
              <a:buFont typeface="Wingdings" panose="05000000000000000000" pitchFamily="2" charset="2"/>
              <a:buChar char="Ø"/>
            </a:pPr>
            <a:r>
              <a:rPr lang="en-US" sz="1050" dirty="0">
                <a:latin typeface="Arial Narrow" panose="020B0606020202030204" pitchFamily="34" charset="0"/>
              </a:rPr>
              <a:t>The computer account's Kerberos decryption key is shared securely with Azure AD.</a:t>
            </a:r>
          </a:p>
          <a:p>
            <a:pPr marL="457200" indent="-457200" algn="l">
              <a:buFont typeface="Wingdings" panose="05000000000000000000" pitchFamily="2" charset="2"/>
              <a:buChar char="Ø"/>
            </a:pPr>
            <a:r>
              <a:rPr lang="en-US" sz="1050" dirty="0">
                <a:latin typeface="Arial Narrow" panose="020B0606020202030204" pitchFamily="34" charset="0"/>
              </a:rPr>
              <a:t>In addition, two Kerberos service principal names (SPNs) are created to represent two URLs that are used during Azure AD sign-in.</a:t>
            </a:r>
            <a:endParaRPr lang="nl-NL" sz="1050" dirty="0">
              <a:latin typeface="Arial Narrow" panose="020B0606020202030204" pitchFamily="34" charset="0"/>
            </a:endParaRPr>
          </a:p>
          <a:p>
            <a:pPr algn="l" defTabSz="932472" fontAlgn="base">
              <a:lnSpc>
                <a:spcPct val="90000"/>
              </a:lnSpc>
              <a:spcBef>
                <a:spcPct val="0"/>
              </a:spcBef>
              <a:spcAft>
                <a:spcPct val="0"/>
              </a:spcAft>
            </a:pPr>
            <a:endParaRPr lang="fr-FR" sz="1200" dirty="0" err="1">
              <a:gradFill>
                <a:gsLst>
                  <a:gs pos="0">
                    <a:srgbClr val="FFFFFF"/>
                  </a:gs>
                  <a:gs pos="100000">
                    <a:srgbClr val="FFFFFF"/>
                  </a:gs>
                </a:gsLst>
                <a:lin ang="5400000" scaled="0"/>
              </a:gradFill>
              <a:latin typeface="Arial Narrow" panose="020B0606020202030204" pitchFamily="34" charset="0"/>
              <a:ea typeface="Segoe UI" pitchFamily="34" charset="0"/>
              <a:cs typeface="Segoe UI" pitchFamily="34" charset="0"/>
            </a:endParaRPr>
          </a:p>
        </p:txBody>
      </p:sp>
      <p:sp>
        <p:nvSpPr>
          <p:cNvPr id="176" name="Rectangle 175">
            <a:extLst>
              <a:ext uri="{FF2B5EF4-FFF2-40B4-BE49-F238E27FC236}">
                <a16:creationId xmlns:a16="http://schemas.microsoft.com/office/drawing/2014/main" id="{B7A3883C-CC19-4078-9662-A1EA609E6B06}"/>
              </a:ext>
            </a:extLst>
          </p:cNvPr>
          <p:cNvSpPr/>
          <p:nvPr/>
        </p:nvSpPr>
        <p:spPr>
          <a:xfrm>
            <a:off x="7433640" y="4335338"/>
            <a:ext cx="1093569" cy="258532"/>
          </a:xfrm>
          <a:prstGeom prst="rect">
            <a:avLst/>
          </a:prstGeom>
        </p:spPr>
        <p:txBody>
          <a:bodyPr wrap="none">
            <a:spAutoFit/>
          </a:bodyPr>
          <a:lstStyle/>
          <a:p>
            <a:pPr marL="0" marR="0" lvl="0" indent="0" defTabSz="895403" eaLnBrk="1" fontAlgn="auto" latinLnBrk="0" hangingPunct="1">
              <a:lnSpc>
                <a:spcPct val="90000"/>
              </a:lnSpc>
              <a:spcBef>
                <a:spcPct val="0"/>
              </a:spcBef>
              <a:spcAft>
                <a:spcPct val="0"/>
              </a:spcAft>
              <a:buClrTx/>
              <a:buSzPct val="80000"/>
              <a:buFontTx/>
              <a:buNone/>
              <a:tabLst/>
              <a:defRPr/>
            </a:pPr>
            <a:r>
              <a:rPr lang="en-US" sz="1200" kern="0" dirty="0">
                <a:solidFill>
                  <a:prstClr val="black"/>
                </a:solidFill>
                <a:latin typeface="Calibri" panose="020F0502020204030204"/>
                <a:ea typeface="ＭＳ Ｐゴシック" charset="0"/>
                <a:cs typeface="Segoe UI" panose="020B0502040204020203" pitchFamily="34" charset="0"/>
              </a:rPr>
              <a:t>ON-PREMISES </a:t>
            </a:r>
          </a:p>
        </p:txBody>
      </p:sp>
      <p:sp>
        <p:nvSpPr>
          <p:cNvPr id="177" name="Rectangle 176">
            <a:extLst>
              <a:ext uri="{FF2B5EF4-FFF2-40B4-BE49-F238E27FC236}">
                <a16:creationId xmlns:a16="http://schemas.microsoft.com/office/drawing/2014/main" id="{BC086678-BB6E-4501-8B96-1DA2EB5636BE}"/>
              </a:ext>
            </a:extLst>
          </p:cNvPr>
          <p:cNvSpPr/>
          <p:nvPr/>
        </p:nvSpPr>
        <p:spPr>
          <a:xfrm>
            <a:off x="10595148" y="4112536"/>
            <a:ext cx="1531929" cy="1938992"/>
          </a:xfrm>
          <a:prstGeom prst="rect">
            <a:avLst/>
          </a:prstGeom>
        </p:spPr>
        <p:txBody>
          <a:bodyPr wrap="square">
            <a:spAutoFit/>
          </a:bodyPr>
          <a:lstStyle/>
          <a:p>
            <a:pPr marL="171450" indent="-171450" algn="l">
              <a:buFont typeface="Wingdings" panose="05000000000000000000" pitchFamily="2" charset="2"/>
              <a:buChar char="Ø"/>
            </a:pPr>
            <a:r>
              <a:rPr lang="en-US" sz="1000" dirty="0"/>
              <a:t>The security of your on-premises authentication relies on the integrity of the Kerberos key</a:t>
            </a:r>
          </a:p>
          <a:p>
            <a:pPr marL="171450" indent="-171450" algn="l">
              <a:buFont typeface="Wingdings" panose="05000000000000000000" pitchFamily="2" charset="2"/>
              <a:buChar char="Ø"/>
            </a:pPr>
            <a:endParaRPr lang="en-US" sz="1000" dirty="0"/>
          </a:p>
          <a:p>
            <a:pPr marL="171450" indent="-171450" algn="l">
              <a:buFont typeface="Wingdings" panose="05000000000000000000" pitchFamily="2" charset="2"/>
              <a:buChar char="Ø"/>
            </a:pPr>
            <a:r>
              <a:rPr lang="en-US" sz="1000" dirty="0"/>
              <a:t>It is highly recommend that you roll over the Kerberos decryption key at least every 30 days.</a:t>
            </a:r>
            <a:endParaRPr lang="nl-NL" sz="1000" dirty="0"/>
          </a:p>
        </p:txBody>
      </p:sp>
      <p:pic>
        <p:nvPicPr>
          <p:cNvPr id="178" name="Picture 177">
            <a:extLst>
              <a:ext uri="{FF2B5EF4-FFF2-40B4-BE49-F238E27FC236}">
                <a16:creationId xmlns:a16="http://schemas.microsoft.com/office/drawing/2014/main" id="{CA4F07CE-2CEF-4FE4-A8E8-9EDEDF2FB56B}"/>
              </a:ext>
            </a:extLst>
          </p:cNvPr>
          <p:cNvPicPr>
            <a:picLocks noChangeAspect="1"/>
          </p:cNvPicPr>
          <p:nvPr/>
        </p:nvPicPr>
        <p:blipFill>
          <a:blip r:embed="rId4" cstate="print">
            <a:extLst>
              <a:ext uri="{BEBA8EAE-BF5A-486C-A8C5-ECC9F3942E4B}">
                <a14:imgProps xmlns:a14="http://schemas.microsoft.com/office/drawing/2010/main">
                  <a14:imgLayer r:embed="rId5">
                    <a14:imgEffect>
                      <a14:backgroundRemoval t="1471" b="97549" l="5392" r="99510"/>
                    </a14:imgEffect>
                  </a14:imgLayer>
                </a14:imgProps>
              </a:ext>
              <a:ext uri="{28A0092B-C50C-407E-A947-70E740481C1C}">
                <a14:useLocalDpi xmlns:a14="http://schemas.microsoft.com/office/drawing/2010/main" val="0"/>
              </a:ext>
            </a:extLst>
          </a:blip>
          <a:stretch>
            <a:fillRect/>
          </a:stretch>
        </p:blipFill>
        <p:spPr>
          <a:xfrm>
            <a:off x="5736772" y="2535530"/>
            <a:ext cx="290349" cy="290349"/>
          </a:xfrm>
          <a:prstGeom prst="rect">
            <a:avLst/>
          </a:prstGeom>
        </p:spPr>
      </p:pic>
      <p:pic>
        <p:nvPicPr>
          <p:cNvPr id="180" name="Picture 179">
            <a:extLst>
              <a:ext uri="{FF2B5EF4-FFF2-40B4-BE49-F238E27FC236}">
                <a16:creationId xmlns:a16="http://schemas.microsoft.com/office/drawing/2014/main" id="{52F29973-4905-4024-952F-F54236CB28CA}"/>
              </a:ext>
            </a:extLst>
          </p:cNvPr>
          <p:cNvPicPr>
            <a:picLocks noChangeAspect="1"/>
          </p:cNvPicPr>
          <p:nvPr/>
        </p:nvPicPr>
        <p:blipFill>
          <a:blip r:embed="rId4" cstate="print">
            <a:extLst>
              <a:ext uri="{BEBA8EAE-BF5A-486C-A8C5-ECC9F3942E4B}">
                <a14:imgProps xmlns:a14="http://schemas.microsoft.com/office/drawing/2010/main">
                  <a14:imgLayer r:embed="rId5">
                    <a14:imgEffect>
                      <a14:backgroundRemoval t="1471" b="97549" l="5392" r="99510"/>
                    </a14:imgEffect>
                  </a14:imgLayer>
                </a14:imgProps>
              </a:ext>
              <a:ext uri="{28A0092B-C50C-407E-A947-70E740481C1C}">
                <a14:useLocalDpi xmlns:a14="http://schemas.microsoft.com/office/drawing/2010/main" val="0"/>
              </a:ext>
            </a:extLst>
          </a:blip>
          <a:stretch>
            <a:fillRect/>
          </a:stretch>
        </p:blipFill>
        <p:spPr>
          <a:xfrm>
            <a:off x="11868399" y="3058396"/>
            <a:ext cx="290349" cy="290349"/>
          </a:xfrm>
          <a:prstGeom prst="rect">
            <a:avLst/>
          </a:prstGeom>
        </p:spPr>
      </p:pic>
      <p:pic>
        <p:nvPicPr>
          <p:cNvPr id="181" name="Picture 180">
            <a:extLst>
              <a:ext uri="{FF2B5EF4-FFF2-40B4-BE49-F238E27FC236}">
                <a16:creationId xmlns:a16="http://schemas.microsoft.com/office/drawing/2014/main" id="{6824239B-5A47-49CC-8591-E172A8A345D3}"/>
              </a:ext>
            </a:extLst>
          </p:cNvPr>
          <p:cNvPicPr>
            <a:picLocks noChangeAspect="1"/>
          </p:cNvPicPr>
          <p:nvPr/>
        </p:nvPicPr>
        <p:blipFill>
          <a:blip r:embed="rId6"/>
          <a:stretch>
            <a:fillRect/>
          </a:stretch>
        </p:blipFill>
        <p:spPr>
          <a:xfrm>
            <a:off x="11021834" y="1412475"/>
            <a:ext cx="991739" cy="942965"/>
          </a:xfrm>
          <a:prstGeom prst="rect">
            <a:avLst/>
          </a:prstGeom>
        </p:spPr>
      </p:pic>
      <p:sp>
        <p:nvSpPr>
          <p:cNvPr id="182" name="Rectangle 181">
            <a:extLst>
              <a:ext uri="{FF2B5EF4-FFF2-40B4-BE49-F238E27FC236}">
                <a16:creationId xmlns:a16="http://schemas.microsoft.com/office/drawing/2014/main" id="{355AA6EE-FF92-43AD-938A-CD7DD1E4732B}"/>
              </a:ext>
            </a:extLst>
          </p:cNvPr>
          <p:cNvSpPr/>
          <p:nvPr/>
        </p:nvSpPr>
        <p:spPr>
          <a:xfrm>
            <a:off x="84772" y="6416491"/>
            <a:ext cx="7963313" cy="600164"/>
          </a:xfrm>
          <a:prstGeom prst="rect">
            <a:avLst/>
          </a:prstGeom>
        </p:spPr>
        <p:txBody>
          <a:bodyPr wrap="square">
            <a:spAutoFit/>
          </a:bodyPr>
          <a:lstStyle/>
          <a:p>
            <a:pPr lvl="0" algn="l"/>
            <a:r>
              <a:rPr lang="en-GB" sz="1100" dirty="0"/>
              <a:t>Note : For the browser to automatically pass the credential, the Azure AD endpoints must be in the intranet zone</a:t>
            </a:r>
          </a:p>
          <a:p>
            <a:pPr marL="711175" lvl="1" indent="-171450" algn="l">
              <a:buFont typeface="Wingdings" panose="05000000000000000000" pitchFamily="2" charset="2"/>
              <a:buChar char="Ø"/>
            </a:pPr>
            <a:r>
              <a:rPr lang="en-US" sz="1100" dirty="0"/>
              <a:t>https://autologon.microsoftazuread-sso.com</a:t>
            </a:r>
            <a:endParaRPr lang="en-GB" sz="1100" dirty="0"/>
          </a:p>
          <a:p>
            <a:pPr marL="711175" lvl="1" indent="-171450" algn="l">
              <a:buFont typeface="Wingdings" panose="05000000000000000000" pitchFamily="2" charset="2"/>
              <a:buChar char="Ø"/>
            </a:pPr>
            <a:r>
              <a:rPr lang="en-US" sz="1100" dirty="0"/>
              <a:t>https://aadg.windows.net.nsatc.net</a:t>
            </a:r>
            <a:endParaRPr lang="en-GB" sz="1100" dirty="0"/>
          </a:p>
        </p:txBody>
      </p:sp>
    </p:spTree>
    <p:extLst>
      <p:ext uri="{BB962C8B-B14F-4D97-AF65-F5344CB8AC3E}">
        <p14:creationId xmlns:p14="http://schemas.microsoft.com/office/powerpoint/2010/main" val="7026963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6"/>
                                        </p:tgtEl>
                                        <p:attrNameLst>
                                          <p:attrName>style.visibility</p:attrName>
                                        </p:attrNameLst>
                                      </p:cBhvr>
                                      <p:to>
                                        <p:strVal val="visible"/>
                                      </p:to>
                                    </p:set>
                                    <p:animEffect transition="in" filter="fade">
                                      <p:cBhvr>
                                        <p:cTn id="7" dur="500"/>
                                        <p:tgtEl>
                                          <p:spTgt spid="13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7"/>
                                        </p:tgtEl>
                                        <p:attrNameLst>
                                          <p:attrName>style.visibility</p:attrName>
                                        </p:attrNameLst>
                                      </p:cBhvr>
                                      <p:to>
                                        <p:strVal val="visible"/>
                                      </p:to>
                                    </p:set>
                                    <p:animEffect transition="in" filter="fade">
                                      <p:cBhvr>
                                        <p:cTn id="10" dur="500"/>
                                        <p:tgtEl>
                                          <p:spTgt spid="137"/>
                                        </p:tgtEl>
                                      </p:cBhvr>
                                    </p:animEffect>
                                  </p:childTnLst>
                                </p:cTn>
                              </p:par>
                            </p:childTnLst>
                          </p:cTn>
                        </p:par>
                        <p:par>
                          <p:cTn id="11" fill="hold">
                            <p:stCondLst>
                              <p:cond delay="500"/>
                            </p:stCondLst>
                            <p:childTnLst>
                              <p:par>
                                <p:cTn id="12" presetID="22" presetClass="entr" presetSubtype="4" fill="hold" nodeType="afterEffect">
                                  <p:stCondLst>
                                    <p:cond delay="0"/>
                                  </p:stCondLst>
                                  <p:childTnLst>
                                    <p:set>
                                      <p:cBhvr>
                                        <p:cTn id="13" dur="1" fill="hold">
                                          <p:stCondLst>
                                            <p:cond delay="0"/>
                                          </p:stCondLst>
                                        </p:cTn>
                                        <p:tgtEl>
                                          <p:spTgt spid="144"/>
                                        </p:tgtEl>
                                        <p:attrNameLst>
                                          <p:attrName>style.visibility</p:attrName>
                                        </p:attrNameLst>
                                      </p:cBhvr>
                                      <p:to>
                                        <p:strVal val="visible"/>
                                      </p:to>
                                    </p:set>
                                    <p:animEffect transition="in" filter="wipe(down)">
                                      <p:cBhvr>
                                        <p:cTn id="14" dur="500"/>
                                        <p:tgtEl>
                                          <p:spTgt spid="144"/>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153"/>
                                        </p:tgtEl>
                                        <p:attrNameLst>
                                          <p:attrName>style.visibility</p:attrName>
                                        </p:attrNameLst>
                                      </p:cBhvr>
                                      <p:to>
                                        <p:strVal val="visible"/>
                                      </p:to>
                                    </p:set>
                                    <p:animEffect transition="in" filter="fade">
                                      <p:cBhvr>
                                        <p:cTn id="18" dur="500"/>
                                        <p:tgtEl>
                                          <p:spTgt spid="153"/>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49"/>
                                        </p:tgtEl>
                                        <p:attrNameLst>
                                          <p:attrName>style.visibility</p:attrName>
                                        </p:attrNameLst>
                                      </p:cBhvr>
                                      <p:to>
                                        <p:strVal val="visible"/>
                                      </p:to>
                                    </p:set>
                                    <p:animEffect transition="in" filter="fade">
                                      <p:cBhvr>
                                        <p:cTn id="21" dur="500"/>
                                        <p:tgtEl>
                                          <p:spTgt spid="149"/>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nodeType="clickEffect">
                                  <p:stCondLst>
                                    <p:cond delay="0"/>
                                  </p:stCondLst>
                                  <p:childTnLst>
                                    <p:set>
                                      <p:cBhvr>
                                        <p:cTn id="25" dur="1" fill="hold">
                                          <p:stCondLst>
                                            <p:cond delay="0"/>
                                          </p:stCondLst>
                                        </p:cTn>
                                        <p:tgtEl>
                                          <p:spTgt spid="155"/>
                                        </p:tgtEl>
                                        <p:attrNameLst>
                                          <p:attrName>style.visibility</p:attrName>
                                        </p:attrNameLst>
                                      </p:cBhvr>
                                      <p:to>
                                        <p:strVal val="visible"/>
                                      </p:to>
                                    </p:set>
                                    <p:animEffect transition="in" filter="wipe(down)">
                                      <p:cBhvr>
                                        <p:cTn id="26" dur="500"/>
                                        <p:tgtEl>
                                          <p:spTgt spid="155"/>
                                        </p:tgtEl>
                                      </p:cBhvr>
                                    </p:animEffect>
                                  </p:childTnLst>
                                </p:cTn>
                              </p:par>
                            </p:childTnLst>
                          </p:cTn>
                        </p:par>
                        <p:par>
                          <p:cTn id="27" fill="hold">
                            <p:stCondLst>
                              <p:cond delay="500"/>
                            </p:stCondLst>
                            <p:childTnLst>
                              <p:par>
                                <p:cTn id="28" presetID="10" presetClass="entr" presetSubtype="0" fill="hold" grpId="0" nodeType="afterEffect">
                                  <p:stCondLst>
                                    <p:cond delay="0"/>
                                  </p:stCondLst>
                                  <p:childTnLst>
                                    <p:set>
                                      <p:cBhvr>
                                        <p:cTn id="29" dur="1" fill="hold">
                                          <p:stCondLst>
                                            <p:cond delay="0"/>
                                          </p:stCondLst>
                                        </p:cTn>
                                        <p:tgtEl>
                                          <p:spTgt spid="158"/>
                                        </p:tgtEl>
                                        <p:attrNameLst>
                                          <p:attrName>style.visibility</p:attrName>
                                        </p:attrNameLst>
                                      </p:cBhvr>
                                      <p:to>
                                        <p:strVal val="visible"/>
                                      </p:to>
                                    </p:set>
                                    <p:animEffect transition="in" filter="fade">
                                      <p:cBhvr>
                                        <p:cTn id="30" dur="500"/>
                                        <p:tgtEl>
                                          <p:spTgt spid="158"/>
                                        </p:tgtEl>
                                      </p:cBhvr>
                                    </p:animEffect>
                                  </p:childTnLst>
                                </p:cTn>
                              </p:par>
                              <p:par>
                                <p:cTn id="31" presetID="10" presetClass="entr" presetSubtype="0" fill="hold" nodeType="withEffect">
                                  <p:stCondLst>
                                    <p:cond delay="0"/>
                                  </p:stCondLst>
                                  <p:childTnLst>
                                    <p:set>
                                      <p:cBhvr>
                                        <p:cTn id="32" dur="1" fill="hold">
                                          <p:stCondLst>
                                            <p:cond delay="0"/>
                                          </p:stCondLst>
                                        </p:cTn>
                                        <p:tgtEl>
                                          <p:spTgt spid="164"/>
                                        </p:tgtEl>
                                        <p:attrNameLst>
                                          <p:attrName>style.visibility</p:attrName>
                                        </p:attrNameLst>
                                      </p:cBhvr>
                                      <p:to>
                                        <p:strVal val="visible"/>
                                      </p:to>
                                    </p:set>
                                    <p:animEffect transition="in" filter="fade">
                                      <p:cBhvr>
                                        <p:cTn id="33" dur="500"/>
                                        <p:tgtEl>
                                          <p:spTgt spid="164"/>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1" fill="hold" nodeType="clickEffect">
                                  <p:stCondLst>
                                    <p:cond delay="0"/>
                                  </p:stCondLst>
                                  <p:childTnLst>
                                    <p:set>
                                      <p:cBhvr>
                                        <p:cTn id="37" dur="1" fill="hold">
                                          <p:stCondLst>
                                            <p:cond delay="0"/>
                                          </p:stCondLst>
                                        </p:cTn>
                                        <p:tgtEl>
                                          <p:spTgt spid="142"/>
                                        </p:tgtEl>
                                        <p:attrNameLst>
                                          <p:attrName>style.visibility</p:attrName>
                                        </p:attrNameLst>
                                      </p:cBhvr>
                                      <p:to>
                                        <p:strVal val="visible"/>
                                      </p:to>
                                    </p:set>
                                    <p:animEffect transition="in" filter="wipe(up)">
                                      <p:cBhvr>
                                        <p:cTn id="38" dur="500"/>
                                        <p:tgtEl>
                                          <p:spTgt spid="142"/>
                                        </p:tgtEl>
                                      </p:cBhvr>
                                    </p:animEffect>
                                  </p:childTnLst>
                                </p:cTn>
                              </p:par>
                            </p:childTnLst>
                          </p:cTn>
                        </p:par>
                        <p:par>
                          <p:cTn id="39" fill="hold">
                            <p:stCondLst>
                              <p:cond delay="500"/>
                            </p:stCondLst>
                            <p:childTnLst>
                              <p:par>
                                <p:cTn id="40" presetID="10" presetClass="entr" presetSubtype="0" fill="hold" grpId="0" nodeType="afterEffect">
                                  <p:stCondLst>
                                    <p:cond delay="0"/>
                                  </p:stCondLst>
                                  <p:childTnLst>
                                    <p:set>
                                      <p:cBhvr>
                                        <p:cTn id="41" dur="1" fill="hold">
                                          <p:stCondLst>
                                            <p:cond delay="0"/>
                                          </p:stCondLst>
                                        </p:cTn>
                                        <p:tgtEl>
                                          <p:spTgt spid="159"/>
                                        </p:tgtEl>
                                        <p:attrNameLst>
                                          <p:attrName>style.visibility</p:attrName>
                                        </p:attrNameLst>
                                      </p:cBhvr>
                                      <p:to>
                                        <p:strVal val="visible"/>
                                      </p:to>
                                    </p:set>
                                    <p:animEffect transition="in" filter="fade">
                                      <p:cBhvr>
                                        <p:cTn id="42" dur="500"/>
                                        <p:tgtEl>
                                          <p:spTgt spid="159"/>
                                        </p:tgtEl>
                                      </p:cBhvr>
                                    </p:animEffect>
                                  </p:childTnLst>
                                </p:cTn>
                              </p:par>
                              <p:par>
                                <p:cTn id="43" presetID="10" presetClass="entr" presetSubtype="0" fill="hold" nodeType="withEffect">
                                  <p:stCondLst>
                                    <p:cond delay="0"/>
                                  </p:stCondLst>
                                  <p:childTnLst>
                                    <p:set>
                                      <p:cBhvr>
                                        <p:cTn id="44" dur="1" fill="hold">
                                          <p:stCondLst>
                                            <p:cond delay="0"/>
                                          </p:stCondLst>
                                        </p:cTn>
                                        <p:tgtEl>
                                          <p:spTgt spid="167"/>
                                        </p:tgtEl>
                                        <p:attrNameLst>
                                          <p:attrName>style.visibility</p:attrName>
                                        </p:attrNameLst>
                                      </p:cBhvr>
                                      <p:to>
                                        <p:strVal val="visible"/>
                                      </p:to>
                                    </p:set>
                                    <p:animEffect transition="in" filter="fade">
                                      <p:cBhvr>
                                        <p:cTn id="45" dur="500"/>
                                        <p:tgtEl>
                                          <p:spTgt spid="167"/>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nodeType="clickEffect">
                                  <p:stCondLst>
                                    <p:cond delay="0"/>
                                  </p:stCondLst>
                                  <p:childTnLst>
                                    <p:set>
                                      <p:cBhvr>
                                        <p:cTn id="49" dur="1" fill="hold">
                                          <p:stCondLst>
                                            <p:cond delay="0"/>
                                          </p:stCondLst>
                                        </p:cTn>
                                        <p:tgtEl>
                                          <p:spTgt spid="141"/>
                                        </p:tgtEl>
                                        <p:attrNameLst>
                                          <p:attrName>style.visibility</p:attrName>
                                        </p:attrNameLst>
                                      </p:cBhvr>
                                      <p:to>
                                        <p:strVal val="visible"/>
                                      </p:to>
                                    </p:set>
                                    <p:animEffect transition="in" filter="wipe(left)">
                                      <p:cBhvr>
                                        <p:cTn id="50" dur="500"/>
                                        <p:tgtEl>
                                          <p:spTgt spid="141"/>
                                        </p:tgtEl>
                                      </p:cBhvr>
                                    </p:animEffect>
                                  </p:childTnLst>
                                </p:cTn>
                              </p:par>
                            </p:childTnLst>
                          </p:cTn>
                        </p:par>
                        <p:par>
                          <p:cTn id="51" fill="hold">
                            <p:stCondLst>
                              <p:cond delay="500"/>
                            </p:stCondLst>
                            <p:childTnLst>
                              <p:par>
                                <p:cTn id="52" presetID="10" presetClass="entr" presetSubtype="0" fill="hold" grpId="0" nodeType="afterEffect">
                                  <p:stCondLst>
                                    <p:cond delay="0"/>
                                  </p:stCondLst>
                                  <p:childTnLst>
                                    <p:set>
                                      <p:cBhvr>
                                        <p:cTn id="53" dur="1" fill="hold">
                                          <p:stCondLst>
                                            <p:cond delay="0"/>
                                          </p:stCondLst>
                                        </p:cTn>
                                        <p:tgtEl>
                                          <p:spTgt spid="147"/>
                                        </p:tgtEl>
                                        <p:attrNameLst>
                                          <p:attrName>style.visibility</p:attrName>
                                        </p:attrNameLst>
                                      </p:cBhvr>
                                      <p:to>
                                        <p:strVal val="visible"/>
                                      </p:to>
                                    </p:set>
                                    <p:animEffect transition="in" filter="fade">
                                      <p:cBhvr>
                                        <p:cTn id="54" dur="500"/>
                                        <p:tgtEl>
                                          <p:spTgt spid="147"/>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145"/>
                                        </p:tgtEl>
                                        <p:attrNameLst>
                                          <p:attrName>style.visibility</p:attrName>
                                        </p:attrNameLst>
                                      </p:cBhvr>
                                      <p:to>
                                        <p:strVal val="visible"/>
                                      </p:to>
                                    </p:set>
                                    <p:animEffect transition="in" filter="fade">
                                      <p:cBhvr>
                                        <p:cTn id="57" dur="500"/>
                                        <p:tgtEl>
                                          <p:spTgt spid="145"/>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2" fill="hold" nodeType="clickEffect">
                                  <p:stCondLst>
                                    <p:cond delay="0"/>
                                  </p:stCondLst>
                                  <p:childTnLst>
                                    <p:set>
                                      <p:cBhvr>
                                        <p:cTn id="61" dur="1" fill="hold">
                                          <p:stCondLst>
                                            <p:cond delay="0"/>
                                          </p:stCondLst>
                                        </p:cTn>
                                        <p:tgtEl>
                                          <p:spTgt spid="140"/>
                                        </p:tgtEl>
                                        <p:attrNameLst>
                                          <p:attrName>style.visibility</p:attrName>
                                        </p:attrNameLst>
                                      </p:cBhvr>
                                      <p:to>
                                        <p:strVal val="visible"/>
                                      </p:to>
                                    </p:set>
                                    <p:animEffect transition="in" filter="wipe(right)">
                                      <p:cBhvr>
                                        <p:cTn id="62" dur="500"/>
                                        <p:tgtEl>
                                          <p:spTgt spid="140"/>
                                        </p:tgtEl>
                                      </p:cBhvr>
                                    </p:animEffect>
                                  </p:childTnLst>
                                </p:cTn>
                              </p:par>
                            </p:childTnLst>
                          </p:cTn>
                        </p:par>
                        <p:par>
                          <p:cTn id="63" fill="hold">
                            <p:stCondLst>
                              <p:cond delay="500"/>
                            </p:stCondLst>
                            <p:childTnLst>
                              <p:par>
                                <p:cTn id="64" presetID="10" presetClass="entr" presetSubtype="0" fill="hold" grpId="0" nodeType="afterEffect">
                                  <p:stCondLst>
                                    <p:cond delay="0"/>
                                  </p:stCondLst>
                                  <p:childTnLst>
                                    <p:set>
                                      <p:cBhvr>
                                        <p:cTn id="65" dur="1" fill="hold">
                                          <p:stCondLst>
                                            <p:cond delay="0"/>
                                          </p:stCondLst>
                                        </p:cTn>
                                        <p:tgtEl>
                                          <p:spTgt spid="151"/>
                                        </p:tgtEl>
                                        <p:attrNameLst>
                                          <p:attrName>style.visibility</p:attrName>
                                        </p:attrNameLst>
                                      </p:cBhvr>
                                      <p:to>
                                        <p:strVal val="visible"/>
                                      </p:to>
                                    </p:set>
                                    <p:animEffect transition="in" filter="fade">
                                      <p:cBhvr>
                                        <p:cTn id="66" dur="500"/>
                                        <p:tgtEl>
                                          <p:spTgt spid="151"/>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146"/>
                                        </p:tgtEl>
                                        <p:attrNameLst>
                                          <p:attrName>style.visibility</p:attrName>
                                        </p:attrNameLst>
                                      </p:cBhvr>
                                      <p:to>
                                        <p:strVal val="visible"/>
                                      </p:to>
                                    </p:set>
                                    <p:animEffect transition="in" filter="fade">
                                      <p:cBhvr>
                                        <p:cTn id="69" dur="500"/>
                                        <p:tgtEl>
                                          <p:spTgt spid="146"/>
                                        </p:tgtEl>
                                      </p:cBhvr>
                                    </p:animEffect>
                                  </p:childTnLst>
                                </p:cTn>
                              </p:par>
                            </p:childTnLst>
                          </p:cTn>
                        </p:par>
                      </p:childTnLst>
                    </p:cTn>
                  </p:par>
                  <p:par>
                    <p:cTn id="70" fill="hold">
                      <p:stCondLst>
                        <p:cond delay="indefinite"/>
                      </p:stCondLst>
                      <p:childTnLst>
                        <p:par>
                          <p:cTn id="71" fill="hold">
                            <p:stCondLst>
                              <p:cond delay="0"/>
                            </p:stCondLst>
                            <p:childTnLst>
                              <p:par>
                                <p:cTn id="72" presetID="22" presetClass="entr" presetSubtype="4" fill="hold" nodeType="clickEffect">
                                  <p:stCondLst>
                                    <p:cond delay="0"/>
                                  </p:stCondLst>
                                  <p:childTnLst>
                                    <p:set>
                                      <p:cBhvr>
                                        <p:cTn id="73" dur="1" fill="hold">
                                          <p:stCondLst>
                                            <p:cond delay="0"/>
                                          </p:stCondLst>
                                        </p:cTn>
                                        <p:tgtEl>
                                          <p:spTgt spid="139"/>
                                        </p:tgtEl>
                                        <p:attrNameLst>
                                          <p:attrName>style.visibility</p:attrName>
                                        </p:attrNameLst>
                                      </p:cBhvr>
                                      <p:to>
                                        <p:strVal val="visible"/>
                                      </p:to>
                                    </p:set>
                                    <p:animEffect transition="in" filter="wipe(down)">
                                      <p:cBhvr>
                                        <p:cTn id="74" dur="500"/>
                                        <p:tgtEl>
                                          <p:spTgt spid="139"/>
                                        </p:tgtEl>
                                      </p:cBhvr>
                                    </p:animEffect>
                                  </p:childTnLst>
                                </p:cTn>
                              </p:par>
                            </p:childTnLst>
                          </p:cTn>
                        </p:par>
                        <p:par>
                          <p:cTn id="75" fill="hold">
                            <p:stCondLst>
                              <p:cond delay="500"/>
                            </p:stCondLst>
                            <p:childTnLst>
                              <p:par>
                                <p:cTn id="76" presetID="10" presetClass="entr" presetSubtype="0" fill="hold" grpId="0" nodeType="afterEffect">
                                  <p:stCondLst>
                                    <p:cond delay="0"/>
                                  </p:stCondLst>
                                  <p:childTnLst>
                                    <p:set>
                                      <p:cBhvr>
                                        <p:cTn id="77" dur="1" fill="hold">
                                          <p:stCondLst>
                                            <p:cond delay="0"/>
                                          </p:stCondLst>
                                        </p:cTn>
                                        <p:tgtEl>
                                          <p:spTgt spid="160"/>
                                        </p:tgtEl>
                                        <p:attrNameLst>
                                          <p:attrName>style.visibility</p:attrName>
                                        </p:attrNameLst>
                                      </p:cBhvr>
                                      <p:to>
                                        <p:strVal val="visible"/>
                                      </p:to>
                                    </p:set>
                                    <p:animEffect transition="in" filter="fade">
                                      <p:cBhvr>
                                        <p:cTn id="78" dur="500"/>
                                        <p:tgtEl>
                                          <p:spTgt spid="160"/>
                                        </p:tgtEl>
                                      </p:cBhvr>
                                    </p:animEffect>
                                  </p:childTnLst>
                                </p:cTn>
                              </p:par>
                              <p:par>
                                <p:cTn id="79" presetID="10" presetClass="entr" presetSubtype="0" fill="hold" nodeType="withEffect">
                                  <p:stCondLst>
                                    <p:cond delay="0"/>
                                  </p:stCondLst>
                                  <p:childTnLst>
                                    <p:set>
                                      <p:cBhvr>
                                        <p:cTn id="80" dur="1" fill="hold">
                                          <p:stCondLst>
                                            <p:cond delay="0"/>
                                          </p:stCondLst>
                                        </p:cTn>
                                        <p:tgtEl>
                                          <p:spTgt spid="170"/>
                                        </p:tgtEl>
                                        <p:attrNameLst>
                                          <p:attrName>style.visibility</p:attrName>
                                        </p:attrNameLst>
                                      </p:cBhvr>
                                      <p:to>
                                        <p:strVal val="visible"/>
                                      </p:to>
                                    </p:set>
                                    <p:animEffect transition="in" filter="fade">
                                      <p:cBhvr>
                                        <p:cTn id="81" dur="500"/>
                                        <p:tgtEl>
                                          <p:spTgt spid="170"/>
                                        </p:tgtEl>
                                      </p:cBhvr>
                                    </p:animEffect>
                                  </p:childTnLst>
                                </p:cTn>
                              </p:par>
                            </p:childTnLst>
                          </p:cTn>
                        </p:par>
                      </p:childTnLst>
                    </p:cTn>
                  </p:par>
                  <p:par>
                    <p:cTn id="82" fill="hold">
                      <p:stCondLst>
                        <p:cond delay="indefinite"/>
                      </p:stCondLst>
                      <p:childTnLst>
                        <p:par>
                          <p:cTn id="83" fill="hold">
                            <p:stCondLst>
                              <p:cond delay="0"/>
                            </p:stCondLst>
                            <p:childTnLst>
                              <p:par>
                                <p:cTn id="84" presetID="22" presetClass="entr" presetSubtype="4" fill="hold" grpId="0" nodeType="clickEffect">
                                  <p:stCondLst>
                                    <p:cond delay="0"/>
                                  </p:stCondLst>
                                  <p:childTnLst>
                                    <p:set>
                                      <p:cBhvr>
                                        <p:cTn id="85" dur="1" fill="hold">
                                          <p:stCondLst>
                                            <p:cond delay="0"/>
                                          </p:stCondLst>
                                        </p:cTn>
                                        <p:tgtEl>
                                          <p:spTgt spid="143"/>
                                        </p:tgtEl>
                                        <p:attrNameLst>
                                          <p:attrName>style.visibility</p:attrName>
                                        </p:attrNameLst>
                                      </p:cBhvr>
                                      <p:to>
                                        <p:strVal val="visible"/>
                                      </p:to>
                                    </p:set>
                                    <p:animEffect transition="in" filter="wipe(down)">
                                      <p:cBhvr>
                                        <p:cTn id="86" dur="500"/>
                                        <p:tgtEl>
                                          <p:spTgt spid="143"/>
                                        </p:tgtEl>
                                      </p:cBhvr>
                                    </p:animEffect>
                                  </p:childTnLst>
                                </p:cTn>
                              </p:par>
                            </p:childTnLst>
                          </p:cTn>
                        </p:par>
                        <p:par>
                          <p:cTn id="87" fill="hold">
                            <p:stCondLst>
                              <p:cond delay="500"/>
                            </p:stCondLst>
                            <p:childTnLst>
                              <p:par>
                                <p:cTn id="88" presetID="10" presetClass="entr" presetSubtype="0" fill="hold" grpId="0" nodeType="afterEffect">
                                  <p:stCondLst>
                                    <p:cond delay="0"/>
                                  </p:stCondLst>
                                  <p:childTnLst>
                                    <p:set>
                                      <p:cBhvr>
                                        <p:cTn id="89" dur="1" fill="hold">
                                          <p:stCondLst>
                                            <p:cond delay="0"/>
                                          </p:stCondLst>
                                        </p:cTn>
                                        <p:tgtEl>
                                          <p:spTgt spid="148"/>
                                        </p:tgtEl>
                                        <p:attrNameLst>
                                          <p:attrName>style.visibility</p:attrName>
                                        </p:attrNameLst>
                                      </p:cBhvr>
                                      <p:to>
                                        <p:strVal val="visible"/>
                                      </p:to>
                                    </p:set>
                                    <p:animEffect transition="in" filter="fade">
                                      <p:cBhvr>
                                        <p:cTn id="90" dur="500"/>
                                        <p:tgtEl>
                                          <p:spTgt spid="148"/>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138"/>
                                        </p:tgtEl>
                                        <p:attrNameLst>
                                          <p:attrName>style.visibility</p:attrName>
                                        </p:attrNameLst>
                                      </p:cBhvr>
                                      <p:to>
                                        <p:strVal val="visible"/>
                                      </p:to>
                                    </p:set>
                                    <p:animEffect transition="in" filter="fade">
                                      <p:cBhvr>
                                        <p:cTn id="93" dur="500"/>
                                        <p:tgtEl>
                                          <p:spTgt spid="138"/>
                                        </p:tgtEl>
                                      </p:cBhvr>
                                    </p:animEffect>
                                  </p:childTnLst>
                                </p:cTn>
                              </p:par>
                              <p:par>
                                <p:cTn id="94" presetID="1" presetClass="entr" presetSubtype="0" fill="hold" nodeType="withEffect">
                                  <p:stCondLst>
                                    <p:cond delay="0"/>
                                  </p:stCondLst>
                                  <p:childTnLst>
                                    <p:set>
                                      <p:cBhvr>
                                        <p:cTn id="95" dur="1" fill="hold">
                                          <p:stCondLst>
                                            <p:cond delay="0"/>
                                          </p:stCondLst>
                                        </p:cTn>
                                        <p:tgtEl>
                                          <p:spTgt spid="178"/>
                                        </p:tgtEl>
                                        <p:attrNameLst>
                                          <p:attrName>style.visibility</p:attrName>
                                        </p:attrNameLst>
                                      </p:cBhvr>
                                      <p:to>
                                        <p:strVal val="visible"/>
                                      </p:to>
                                    </p:set>
                                  </p:childTnLst>
                                </p:cTn>
                              </p:par>
                            </p:childTnLst>
                          </p:cTn>
                        </p:par>
                      </p:childTnLst>
                    </p:cTn>
                  </p:par>
                  <p:par>
                    <p:cTn id="96" fill="hold">
                      <p:stCondLst>
                        <p:cond delay="indefinite"/>
                      </p:stCondLst>
                      <p:childTnLst>
                        <p:par>
                          <p:cTn id="97" fill="hold">
                            <p:stCondLst>
                              <p:cond delay="0"/>
                            </p:stCondLst>
                            <p:childTnLst>
                              <p:par>
                                <p:cTn id="98" presetID="22" presetClass="entr" presetSubtype="1" fill="hold" nodeType="clickEffect">
                                  <p:stCondLst>
                                    <p:cond delay="0"/>
                                  </p:stCondLst>
                                  <p:childTnLst>
                                    <p:set>
                                      <p:cBhvr>
                                        <p:cTn id="99" dur="1" fill="hold">
                                          <p:stCondLst>
                                            <p:cond delay="0"/>
                                          </p:stCondLst>
                                        </p:cTn>
                                        <p:tgtEl>
                                          <p:spTgt spid="156"/>
                                        </p:tgtEl>
                                        <p:attrNameLst>
                                          <p:attrName>style.visibility</p:attrName>
                                        </p:attrNameLst>
                                      </p:cBhvr>
                                      <p:to>
                                        <p:strVal val="visible"/>
                                      </p:to>
                                    </p:set>
                                    <p:animEffect transition="in" filter="wipe(up)">
                                      <p:cBhvr>
                                        <p:cTn id="100" dur="500"/>
                                        <p:tgtEl>
                                          <p:spTgt spid="156"/>
                                        </p:tgtEl>
                                      </p:cBhvr>
                                    </p:animEffect>
                                  </p:childTnLst>
                                </p:cTn>
                              </p:par>
                            </p:childTnLst>
                          </p:cTn>
                        </p:par>
                        <p:par>
                          <p:cTn id="101" fill="hold">
                            <p:stCondLst>
                              <p:cond delay="500"/>
                            </p:stCondLst>
                            <p:childTnLst>
                              <p:par>
                                <p:cTn id="102" presetID="10" presetClass="entr" presetSubtype="0" fill="hold" grpId="0" nodeType="afterEffect">
                                  <p:stCondLst>
                                    <p:cond delay="0"/>
                                  </p:stCondLst>
                                  <p:childTnLst>
                                    <p:set>
                                      <p:cBhvr>
                                        <p:cTn id="103" dur="1" fill="hold">
                                          <p:stCondLst>
                                            <p:cond delay="0"/>
                                          </p:stCondLst>
                                        </p:cTn>
                                        <p:tgtEl>
                                          <p:spTgt spid="157"/>
                                        </p:tgtEl>
                                        <p:attrNameLst>
                                          <p:attrName>style.visibility</p:attrName>
                                        </p:attrNameLst>
                                      </p:cBhvr>
                                      <p:to>
                                        <p:strVal val="visible"/>
                                      </p:to>
                                    </p:set>
                                    <p:animEffect transition="in" filter="fade">
                                      <p:cBhvr>
                                        <p:cTn id="104" dur="500"/>
                                        <p:tgtEl>
                                          <p:spTgt spid="157"/>
                                        </p:tgtEl>
                                      </p:cBhvr>
                                    </p:animEffect>
                                  </p:childTnLst>
                                </p:cTn>
                              </p:par>
                              <p:par>
                                <p:cTn id="105" presetID="10" presetClass="entr" presetSubtype="0" fill="hold" nodeType="withEffect">
                                  <p:stCondLst>
                                    <p:cond delay="0"/>
                                  </p:stCondLst>
                                  <p:childTnLst>
                                    <p:set>
                                      <p:cBhvr>
                                        <p:cTn id="106" dur="1" fill="hold">
                                          <p:stCondLst>
                                            <p:cond delay="0"/>
                                          </p:stCondLst>
                                        </p:cTn>
                                        <p:tgtEl>
                                          <p:spTgt spid="161"/>
                                        </p:tgtEl>
                                        <p:attrNameLst>
                                          <p:attrName>style.visibility</p:attrName>
                                        </p:attrNameLst>
                                      </p:cBhvr>
                                      <p:to>
                                        <p:strVal val="visible"/>
                                      </p:to>
                                    </p:set>
                                    <p:animEffect transition="in" filter="fade">
                                      <p:cBhvr>
                                        <p:cTn id="107" dur="500"/>
                                        <p:tgtEl>
                                          <p:spTgt spid="161"/>
                                        </p:tgtEl>
                                      </p:cBhvr>
                                    </p:animEffect>
                                  </p:childTnLst>
                                </p:cTn>
                              </p:par>
                            </p:childTnLst>
                          </p:cTn>
                        </p:par>
                      </p:childTnLst>
                    </p:cTn>
                  </p:par>
                  <p:par>
                    <p:cTn id="108" fill="hold">
                      <p:stCondLst>
                        <p:cond delay="indefinite"/>
                      </p:stCondLst>
                      <p:childTnLst>
                        <p:par>
                          <p:cTn id="109" fill="hold">
                            <p:stCondLst>
                              <p:cond delay="0"/>
                            </p:stCondLst>
                            <p:childTnLst>
                              <p:par>
                                <p:cTn id="110" presetID="22" presetClass="entr" presetSubtype="4" fill="hold" nodeType="clickEffect">
                                  <p:stCondLst>
                                    <p:cond delay="0"/>
                                  </p:stCondLst>
                                  <p:childTnLst>
                                    <p:set>
                                      <p:cBhvr>
                                        <p:cTn id="111" dur="1" fill="hold">
                                          <p:stCondLst>
                                            <p:cond delay="0"/>
                                          </p:stCondLst>
                                        </p:cTn>
                                        <p:tgtEl>
                                          <p:spTgt spid="152"/>
                                        </p:tgtEl>
                                        <p:attrNameLst>
                                          <p:attrName>style.visibility</p:attrName>
                                        </p:attrNameLst>
                                      </p:cBhvr>
                                      <p:to>
                                        <p:strVal val="visible"/>
                                      </p:to>
                                    </p:set>
                                    <p:animEffect transition="in" filter="wipe(down)">
                                      <p:cBhvr>
                                        <p:cTn id="112" dur="500"/>
                                        <p:tgtEl>
                                          <p:spTgt spid="152"/>
                                        </p:tgtEl>
                                      </p:cBhvr>
                                    </p:animEffect>
                                  </p:childTnLst>
                                </p:cTn>
                              </p:par>
                            </p:childTnLst>
                          </p:cTn>
                        </p:par>
                        <p:par>
                          <p:cTn id="113" fill="hold">
                            <p:stCondLst>
                              <p:cond delay="500"/>
                            </p:stCondLst>
                            <p:childTnLst>
                              <p:par>
                                <p:cTn id="114" presetID="10" presetClass="entr" presetSubtype="0" fill="hold" grpId="0" nodeType="afterEffect">
                                  <p:stCondLst>
                                    <p:cond delay="0"/>
                                  </p:stCondLst>
                                  <p:childTnLst>
                                    <p:set>
                                      <p:cBhvr>
                                        <p:cTn id="115" dur="1" fill="hold">
                                          <p:stCondLst>
                                            <p:cond delay="0"/>
                                          </p:stCondLst>
                                        </p:cTn>
                                        <p:tgtEl>
                                          <p:spTgt spid="154"/>
                                        </p:tgtEl>
                                        <p:attrNameLst>
                                          <p:attrName>style.visibility</p:attrName>
                                        </p:attrNameLst>
                                      </p:cBhvr>
                                      <p:to>
                                        <p:strVal val="visible"/>
                                      </p:to>
                                    </p:set>
                                    <p:animEffect transition="in" filter="fade">
                                      <p:cBhvr>
                                        <p:cTn id="116" dur="500"/>
                                        <p:tgtEl>
                                          <p:spTgt spid="154"/>
                                        </p:tgtEl>
                                      </p:cBhvr>
                                    </p:animEffect>
                                  </p:childTnLst>
                                </p:cTn>
                              </p:par>
                              <p:par>
                                <p:cTn id="117" presetID="10" presetClass="entr" presetSubtype="0" fill="hold" grpId="0" nodeType="withEffect">
                                  <p:stCondLst>
                                    <p:cond delay="0"/>
                                  </p:stCondLst>
                                  <p:childTnLst>
                                    <p:set>
                                      <p:cBhvr>
                                        <p:cTn id="118" dur="1" fill="hold">
                                          <p:stCondLst>
                                            <p:cond delay="0"/>
                                          </p:stCondLst>
                                        </p:cTn>
                                        <p:tgtEl>
                                          <p:spTgt spid="150"/>
                                        </p:tgtEl>
                                        <p:attrNameLst>
                                          <p:attrName>style.visibility</p:attrName>
                                        </p:attrNameLst>
                                      </p:cBhvr>
                                      <p:to>
                                        <p:strVal val="visible"/>
                                      </p:to>
                                    </p:set>
                                    <p:animEffect transition="in" filter="fade">
                                      <p:cBhvr>
                                        <p:cTn id="119" dur="500"/>
                                        <p:tgtEl>
                                          <p:spTgt spid="150"/>
                                        </p:tgtEl>
                                      </p:cBhvr>
                                    </p:animEffect>
                                  </p:childTnLst>
                                </p:cTn>
                              </p:par>
                              <p:par>
                                <p:cTn id="120" presetID="10" presetClass="entr" presetSubtype="0" fill="hold" grpId="0" nodeType="withEffect">
                                  <p:stCondLst>
                                    <p:cond delay="0"/>
                                  </p:stCondLst>
                                  <p:childTnLst>
                                    <p:set>
                                      <p:cBhvr>
                                        <p:cTn id="121" dur="1" fill="hold">
                                          <p:stCondLst>
                                            <p:cond delay="0"/>
                                          </p:stCondLst>
                                        </p:cTn>
                                        <p:tgtEl>
                                          <p:spTgt spid="173"/>
                                        </p:tgtEl>
                                        <p:attrNameLst>
                                          <p:attrName>style.visibility</p:attrName>
                                        </p:attrNameLst>
                                      </p:cBhvr>
                                      <p:to>
                                        <p:strVal val="visible"/>
                                      </p:to>
                                    </p:set>
                                    <p:animEffect transition="in" filter="fade">
                                      <p:cBhvr>
                                        <p:cTn id="122" dur="500"/>
                                        <p:tgtEl>
                                          <p:spTgt spid="173"/>
                                        </p:tgtEl>
                                      </p:cBhvr>
                                    </p:animEffect>
                                  </p:childTnLst>
                                </p:cTn>
                              </p:par>
                              <p:par>
                                <p:cTn id="123" presetID="10" presetClass="entr" presetSubtype="0" fill="hold" nodeType="withEffect">
                                  <p:stCondLst>
                                    <p:cond delay="0"/>
                                  </p:stCondLst>
                                  <p:childTnLst>
                                    <p:set>
                                      <p:cBhvr>
                                        <p:cTn id="124" dur="1" fill="hold">
                                          <p:stCondLst>
                                            <p:cond delay="0"/>
                                          </p:stCondLst>
                                        </p:cTn>
                                        <p:tgtEl>
                                          <p:spTgt spid="181"/>
                                        </p:tgtEl>
                                        <p:attrNameLst>
                                          <p:attrName>style.visibility</p:attrName>
                                        </p:attrNameLst>
                                      </p:cBhvr>
                                      <p:to>
                                        <p:strVal val="visible"/>
                                      </p:to>
                                    </p:set>
                                    <p:animEffect transition="in" filter="fade">
                                      <p:cBhvr>
                                        <p:cTn id="125" dur="500"/>
                                        <p:tgtEl>
                                          <p:spTgt spid="1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6" grpId="0" animBg="1"/>
      <p:bldP spid="137" grpId="0"/>
      <p:bldP spid="138" grpId="0"/>
      <p:bldP spid="143" grpId="0" animBg="1"/>
      <p:bldP spid="145" grpId="0"/>
      <p:bldP spid="146" grpId="0"/>
      <p:bldP spid="147" grpId="0" animBg="1"/>
      <p:bldP spid="148" grpId="0" animBg="1"/>
      <p:bldP spid="149" grpId="0"/>
      <p:bldP spid="150" grpId="0"/>
      <p:bldP spid="151" grpId="0" animBg="1"/>
      <p:bldP spid="153" grpId="0" animBg="1"/>
      <p:bldP spid="154" grpId="0" animBg="1"/>
      <p:bldP spid="157" grpId="0" animBg="1"/>
      <p:bldP spid="158" grpId="0" animBg="1"/>
      <p:bldP spid="159" grpId="0" animBg="1"/>
      <p:bldP spid="160" grpId="0" animBg="1"/>
      <p:bldP spid="17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A9B4975-D42E-4052-9C3B-8051A4CC4597}"/>
              </a:ext>
            </a:extLst>
          </p:cNvPr>
          <p:cNvSpPr>
            <a:spLocks noGrp="1"/>
          </p:cNvSpPr>
          <p:nvPr>
            <p:ph type="sldNum" sz="quarter" idx="4"/>
          </p:nvPr>
        </p:nvSpPr>
        <p:spPr/>
        <p:txBody>
          <a:bodyPr/>
          <a:lstStyle/>
          <a:p>
            <a:pPr defTabSz="932742">
              <a:lnSpc>
                <a:spcPct val="90000"/>
              </a:lnSpc>
              <a:spcBef>
                <a:spcPct val="0"/>
              </a:spcBef>
            </a:pPr>
            <a:fld id="{ED077441-DF17-4513-BACB-525ED94CFAE4}" type="slidenum">
              <a:rPr lang="en-US" smtClean="0"/>
              <a:pPr defTabSz="932742">
                <a:lnSpc>
                  <a:spcPct val="90000"/>
                </a:lnSpc>
                <a:spcBef>
                  <a:spcPct val="0"/>
                </a:spcBef>
              </a:pPr>
              <a:t>20</a:t>
            </a:fld>
            <a:endParaRPr lang="en-US" dirty="0"/>
          </a:p>
        </p:txBody>
      </p:sp>
      <p:sp>
        <p:nvSpPr>
          <p:cNvPr id="3" name="Text Placeholder 2">
            <a:extLst>
              <a:ext uri="{FF2B5EF4-FFF2-40B4-BE49-F238E27FC236}">
                <a16:creationId xmlns:a16="http://schemas.microsoft.com/office/drawing/2014/main" id="{8BF09FBA-2CCD-4A69-BA61-6BB8D37397C9}"/>
              </a:ext>
            </a:extLst>
          </p:cNvPr>
          <p:cNvSpPr>
            <a:spLocks noGrp="1"/>
          </p:cNvSpPr>
          <p:nvPr>
            <p:ph type="body" sz="quarter" idx="13"/>
          </p:nvPr>
        </p:nvSpPr>
        <p:spPr/>
        <p:txBody>
          <a:bodyPr/>
          <a:lstStyle/>
          <a:p>
            <a:r>
              <a:rPr lang="fr-FR" b="1" dirty="0" err="1"/>
              <a:t>Supported</a:t>
            </a:r>
            <a:r>
              <a:rPr lang="fr-FR" b="1" dirty="0"/>
              <a:t> clients</a:t>
            </a:r>
          </a:p>
          <a:p>
            <a:endParaRPr lang="fr-FR" dirty="0"/>
          </a:p>
        </p:txBody>
      </p:sp>
      <p:pic>
        <p:nvPicPr>
          <p:cNvPr id="4" name="Picture 3">
            <a:extLst>
              <a:ext uri="{FF2B5EF4-FFF2-40B4-BE49-F238E27FC236}">
                <a16:creationId xmlns:a16="http://schemas.microsoft.com/office/drawing/2014/main" id="{E19089BE-73BC-421B-9E7F-9352C50645B2}"/>
              </a:ext>
            </a:extLst>
          </p:cNvPr>
          <p:cNvPicPr>
            <a:picLocks noChangeAspect="1"/>
          </p:cNvPicPr>
          <p:nvPr/>
        </p:nvPicPr>
        <p:blipFill>
          <a:blip r:embed="rId3"/>
          <a:stretch>
            <a:fillRect/>
          </a:stretch>
        </p:blipFill>
        <p:spPr>
          <a:xfrm>
            <a:off x="2926433" y="2423675"/>
            <a:ext cx="7462712" cy="3617595"/>
          </a:xfrm>
          <a:prstGeom prst="rect">
            <a:avLst/>
          </a:prstGeom>
        </p:spPr>
      </p:pic>
      <p:sp>
        <p:nvSpPr>
          <p:cNvPr id="5" name="Rectangle 4">
            <a:extLst>
              <a:ext uri="{FF2B5EF4-FFF2-40B4-BE49-F238E27FC236}">
                <a16:creationId xmlns:a16="http://schemas.microsoft.com/office/drawing/2014/main" id="{03E4578F-E40D-4AF3-8462-71E6853CADB1}"/>
              </a:ext>
            </a:extLst>
          </p:cNvPr>
          <p:cNvSpPr/>
          <p:nvPr/>
        </p:nvSpPr>
        <p:spPr>
          <a:xfrm>
            <a:off x="441138" y="1759921"/>
            <a:ext cx="11541311" cy="523220"/>
          </a:xfrm>
          <a:prstGeom prst="rect">
            <a:avLst/>
          </a:prstGeom>
        </p:spPr>
        <p:txBody>
          <a:bodyPr wrap="square">
            <a:spAutoFit/>
          </a:bodyPr>
          <a:lstStyle/>
          <a:p>
            <a:pPr algn="l"/>
            <a:r>
              <a:rPr lang="en-US" sz="1400" b="1" dirty="0"/>
              <a:t>Seamless SSO </a:t>
            </a:r>
            <a:r>
              <a:rPr lang="en-US" sz="1400" dirty="0"/>
              <a:t>is supported </a:t>
            </a:r>
            <a:r>
              <a:rPr lang="en-US" sz="1400" b="1" dirty="0"/>
              <a:t>on web browser-based clients </a:t>
            </a:r>
            <a:r>
              <a:rPr lang="en-US" sz="1400" dirty="0"/>
              <a:t>and </a:t>
            </a:r>
            <a:r>
              <a:rPr lang="en-US" sz="1400" b="1" dirty="0"/>
              <a:t>Office clients that support modern authentication </a:t>
            </a:r>
            <a:r>
              <a:rPr lang="en-US" sz="1400" dirty="0"/>
              <a:t>on platforms and browsers capable of Kerberos authentication</a:t>
            </a:r>
            <a:endParaRPr lang="nl-NL" sz="1400" dirty="0"/>
          </a:p>
        </p:txBody>
      </p:sp>
      <p:sp>
        <p:nvSpPr>
          <p:cNvPr id="7" name="Rectangle 6">
            <a:extLst>
              <a:ext uri="{FF2B5EF4-FFF2-40B4-BE49-F238E27FC236}">
                <a16:creationId xmlns:a16="http://schemas.microsoft.com/office/drawing/2014/main" id="{694923E3-5132-4DF3-BEB1-34E6A690060F}"/>
              </a:ext>
            </a:extLst>
          </p:cNvPr>
          <p:cNvSpPr/>
          <p:nvPr/>
        </p:nvSpPr>
        <p:spPr>
          <a:xfrm>
            <a:off x="404418" y="6717564"/>
            <a:ext cx="9691262" cy="261610"/>
          </a:xfrm>
          <a:prstGeom prst="rect">
            <a:avLst/>
          </a:prstGeom>
        </p:spPr>
        <p:txBody>
          <a:bodyPr wrap="square">
            <a:spAutoFit/>
          </a:bodyPr>
          <a:lstStyle/>
          <a:p>
            <a:pPr algn="l"/>
            <a:r>
              <a:rPr lang="en-US" sz="1050" dirty="0">
                <a:solidFill>
                  <a:srgbClr val="000000"/>
                </a:solidFill>
                <a:latin typeface="segoe-ui_normal"/>
              </a:rPr>
              <a:t>Note : For Windows 10, the recommendation is to use </a:t>
            </a:r>
            <a:r>
              <a:rPr lang="en-US" sz="1050" u="sng" dirty="0">
                <a:solidFill>
                  <a:srgbClr val="006D8C"/>
                </a:solidFill>
                <a:latin typeface="segoe-ui_semibold"/>
                <a:hlinkClick r:id="rId4"/>
              </a:rPr>
              <a:t>Azure AD Join</a:t>
            </a:r>
            <a:r>
              <a:rPr lang="en-US" sz="1050" dirty="0">
                <a:solidFill>
                  <a:srgbClr val="000000"/>
                </a:solidFill>
                <a:latin typeface="segoe-ui_normal"/>
              </a:rPr>
              <a:t> for the optimal single sign-on experience with Azure AD.</a:t>
            </a:r>
            <a:endParaRPr lang="fr-FR" sz="1050" dirty="0"/>
          </a:p>
        </p:txBody>
      </p:sp>
    </p:spTree>
    <p:extLst>
      <p:ext uri="{BB962C8B-B14F-4D97-AF65-F5344CB8AC3E}">
        <p14:creationId xmlns:p14="http://schemas.microsoft.com/office/powerpoint/2010/main" val="2000082991"/>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74A4296-FEC1-4F19-B713-AF5F5A3FE2D3}"/>
              </a:ext>
            </a:extLst>
          </p:cNvPr>
          <p:cNvSpPr>
            <a:spLocks noGrp="1"/>
          </p:cNvSpPr>
          <p:nvPr>
            <p:ph type="sldNum" sz="quarter" idx="4"/>
          </p:nvPr>
        </p:nvSpPr>
        <p:spPr/>
        <p:txBody>
          <a:bodyPr/>
          <a:lstStyle/>
          <a:p>
            <a:pPr defTabSz="932742">
              <a:lnSpc>
                <a:spcPct val="90000"/>
              </a:lnSpc>
              <a:spcBef>
                <a:spcPct val="0"/>
              </a:spcBef>
            </a:pPr>
            <a:fld id="{ED077441-DF17-4513-BACB-525ED94CFAE4}" type="slidenum">
              <a:rPr lang="en-US" smtClean="0"/>
              <a:pPr defTabSz="932742">
                <a:lnSpc>
                  <a:spcPct val="90000"/>
                </a:lnSpc>
                <a:spcBef>
                  <a:spcPct val="0"/>
                </a:spcBef>
              </a:pPr>
              <a:t>21</a:t>
            </a:fld>
            <a:endParaRPr lang="en-US" dirty="0"/>
          </a:p>
        </p:txBody>
      </p:sp>
      <p:sp>
        <p:nvSpPr>
          <p:cNvPr id="3" name="Text Placeholder 2">
            <a:extLst>
              <a:ext uri="{FF2B5EF4-FFF2-40B4-BE49-F238E27FC236}">
                <a16:creationId xmlns:a16="http://schemas.microsoft.com/office/drawing/2014/main" id="{F47185BC-2106-415F-945F-E8D0D54B496D}"/>
              </a:ext>
            </a:extLst>
          </p:cNvPr>
          <p:cNvSpPr>
            <a:spLocks noGrp="1"/>
          </p:cNvSpPr>
          <p:nvPr>
            <p:ph type="body" sz="quarter" idx="13"/>
          </p:nvPr>
        </p:nvSpPr>
        <p:spPr/>
        <p:txBody>
          <a:bodyPr/>
          <a:lstStyle/>
          <a:p>
            <a:r>
              <a:rPr lang="en-US" dirty="0">
                <a:gradFill>
                  <a:gsLst>
                    <a:gs pos="2917">
                      <a:schemeClr val="tx1"/>
                    </a:gs>
                    <a:gs pos="30000">
                      <a:schemeClr val="tx1"/>
                    </a:gs>
                  </a:gsLst>
                  <a:lin ang="5400000" scaled="0"/>
                </a:gradFill>
              </a:rPr>
              <a:t>federated sign-in</a:t>
            </a:r>
            <a:endParaRPr lang="fr-FR" dirty="0"/>
          </a:p>
        </p:txBody>
      </p:sp>
      <p:sp>
        <p:nvSpPr>
          <p:cNvPr id="4" name="TextBox 3">
            <a:extLst>
              <a:ext uri="{FF2B5EF4-FFF2-40B4-BE49-F238E27FC236}">
                <a16:creationId xmlns:a16="http://schemas.microsoft.com/office/drawing/2014/main" id="{E38BE037-CD6A-4816-8ED8-1D5402B2D6EA}"/>
              </a:ext>
            </a:extLst>
          </p:cNvPr>
          <p:cNvSpPr txBox="1"/>
          <p:nvPr/>
        </p:nvSpPr>
        <p:spPr>
          <a:xfrm>
            <a:off x="299145" y="1715105"/>
            <a:ext cx="11588310" cy="3785652"/>
          </a:xfrm>
          <a:prstGeom prst="rect">
            <a:avLst/>
          </a:prstGeom>
          <a:noFill/>
        </p:spPr>
        <p:txBody>
          <a:bodyPr wrap="square" lIns="182880" tIns="146304" rIns="182880" bIns="146304" rtlCol="0">
            <a:spAutoFit/>
          </a:bodyPr>
          <a:lstStyle/>
          <a:p>
            <a:pPr marL="342900" indent="-342900" algn="l">
              <a:lnSpc>
                <a:spcPct val="90000"/>
              </a:lnSpc>
              <a:spcAft>
                <a:spcPts val="600"/>
              </a:spcAft>
              <a:buFont typeface="Wingdings" panose="05000000000000000000" pitchFamily="2" charset="2"/>
              <a:buChar char="§"/>
            </a:pPr>
            <a:r>
              <a:rPr lang="en-US" sz="1800" dirty="0">
                <a:gradFill>
                  <a:gsLst>
                    <a:gs pos="2917">
                      <a:schemeClr val="tx1"/>
                    </a:gs>
                    <a:gs pos="30000">
                      <a:schemeClr val="tx1"/>
                    </a:gs>
                  </a:gsLst>
                  <a:lin ang="5400000" scaled="0"/>
                </a:gradFill>
              </a:rPr>
              <a:t>With federated sign-in, your users can sign in to Azure AD-based services with their on-premises passwords. While they're on the corporate network, they don't even have to enter their passwords. </a:t>
            </a:r>
          </a:p>
          <a:p>
            <a:pPr lvl="1" algn="l">
              <a:lnSpc>
                <a:spcPct val="90000"/>
              </a:lnSpc>
              <a:spcAft>
                <a:spcPts val="600"/>
              </a:spcAft>
            </a:pPr>
            <a:br>
              <a:rPr lang="en-US" sz="1800" dirty="0">
                <a:gradFill>
                  <a:gsLst>
                    <a:gs pos="2917">
                      <a:schemeClr val="tx1"/>
                    </a:gs>
                    <a:gs pos="30000">
                      <a:schemeClr val="tx1"/>
                    </a:gs>
                  </a:gsLst>
                  <a:lin ang="5400000" scaled="0"/>
                </a:gradFill>
              </a:rPr>
            </a:br>
            <a:endParaRPr lang="fr-FR" sz="1800" b="1" dirty="0">
              <a:gradFill>
                <a:gsLst>
                  <a:gs pos="2917">
                    <a:schemeClr val="tx1"/>
                  </a:gs>
                  <a:gs pos="30000">
                    <a:schemeClr val="tx1"/>
                  </a:gs>
                </a:gsLst>
                <a:lin ang="5400000" scaled="0"/>
              </a:gradFill>
            </a:endParaRPr>
          </a:p>
          <a:p>
            <a:pPr marL="342900" indent="-342900" algn="l">
              <a:lnSpc>
                <a:spcPct val="90000"/>
              </a:lnSpc>
              <a:spcAft>
                <a:spcPts val="600"/>
              </a:spcAft>
              <a:buFont typeface="Wingdings" panose="05000000000000000000" pitchFamily="2" charset="2"/>
              <a:buChar char="§"/>
            </a:pPr>
            <a:r>
              <a:rPr lang="fr-FR" sz="1800" b="1" dirty="0">
                <a:gradFill>
                  <a:gsLst>
                    <a:gs pos="2917">
                      <a:schemeClr val="tx1"/>
                    </a:gs>
                    <a:gs pos="30000">
                      <a:schemeClr val="tx1"/>
                    </a:gs>
                  </a:gsLst>
                  <a:lin ang="5400000" scaled="0"/>
                </a:gradFill>
              </a:rPr>
              <a:t>Note : The </a:t>
            </a:r>
            <a:r>
              <a:rPr lang="fr-FR" sz="1800" b="1" dirty="0" err="1">
                <a:gradFill>
                  <a:gsLst>
                    <a:gs pos="2917">
                      <a:schemeClr val="tx1"/>
                    </a:gs>
                    <a:gs pos="30000">
                      <a:schemeClr val="tx1"/>
                    </a:gs>
                  </a:gsLst>
                  <a:lin ang="5400000" scaled="0"/>
                </a:gradFill>
              </a:rPr>
              <a:t>federated</a:t>
            </a:r>
            <a:r>
              <a:rPr lang="fr-FR" sz="1800" b="1" dirty="0">
                <a:gradFill>
                  <a:gsLst>
                    <a:gs pos="2917">
                      <a:schemeClr val="tx1"/>
                    </a:gs>
                    <a:gs pos="30000">
                      <a:schemeClr val="tx1"/>
                    </a:gs>
                  </a:gsLst>
                  <a:lin ang="5400000" scaled="0"/>
                </a:gradFill>
              </a:rPr>
              <a:t> </a:t>
            </a:r>
            <a:r>
              <a:rPr lang="fr-FR" sz="1800" b="1" dirty="0" err="1">
                <a:gradFill>
                  <a:gsLst>
                    <a:gs pos="2917">
                      <a:schemeClr val="tx1"/>
                    </a:gs>
                    <a:gs pos="30000">
                      <a:schemeClr val="tx1"/>
                    </a:gs>
                  </a:gsLst>
                  <a:lin ang="5400000" scaled="0"/>
                </a:gradFill>
              </a:rPr>
              <a:t>authentication</a:t>
            </a:r>
            <a:r>
              <a:rPr lang="fr-FR" sz="1800" b="1" dirty="0">
                <a:gradFill>
                  <a:gsLst>
                    <a:gs pos="2917">
                      <a:schemeClr val="tx1"/>
                    </a:gs>
                    <a:gs pos="30000">
                      <a:schemeClr val="tx1"/>
                    </a:gs>
                  </a:gsLst>
                  <a:lin ang="5400000" scaled="0"/>
                </a:gradFill>
              </a:rPr>
              <a:t> scenario </a:t>
            </a:r>
            <a:r>
              <a:rPr lang="fr-FR" sz="1800" b="1" dirty="0" err="1">
                <a:gradFill>
                  <a:gsLst>
                    <a:gs pos="2917">
                      <a:schemeClr val="tx1"/>
                    </a:gs>
                    <a:gs pos="30000">
                      <a:schemeClr val="tx1"/>
                    </a:gs>
                  </a:gsLst>
                  <a:lin ang="5400000" scaled="0"/>
                </a:gradFill>
              </a:rPr>
              <a:t>is</a:t>
            </a:r>
            <a:r>
              <a:rPr lang="fr-FR" sz="1800" b="1" dirty="0">
                <a:gradFill>
                  <a:gsLst>
                    <a:gs pos="2917">
                      <a:schemeClr val="tx1"/>
                    </a:gs>
                    <a:gs pos="30000">
                      <a:schemeClr val="tx1"/>
                    </a:gs>
                  </a:gsLst>
                  <a:lin ang="5400000" scaled="0"/>
                </a:gradFill>
              </a:rPr>
              <a:t> </a:t>
            </a:r>
            <a:r>
              <a:rPr lang="fr-FR" sz="1800" b="1" dirty="0" err="1">
                <a:gradFill>
                  <a:gsLst>
                    <a:gs pos="2917">
                      <a:schemeClr val="tx1"/>
                    </a:gs>
                    <a:gs pos="30000">
                      <a:schemeClr val="tx1"/>
                    </a:gs>
                  </a:gsLst>
                  <a:lin ang="5400000" scaled="0"/>
                </a:gradFill>
              </a:rPr>
              <a:t>covered</a:t>
            </a:r>
            <a:r>
              <a:rPr lang="fr-FR" sz="1800" b="1" dirty="0">
                <a:gradFill>
                  <a:gsLst>
                    <a:gs pos="2917">
                      <a:schemeClr val="tx1"/>
                    </a:gs>
                    <a:gs pos="30000">
                      <a:schemeClr val="tx1"/>
                    </a:gs>
                  </a:gsLst>
                  <a:lin ang="5400000" scaled="0"/>
                </a:gradFill>
              </a:rPr>
              <a:t>  in </a:t>
            </a:r>
            <a:r>
              <a:rPr lang="fr-FR" sz="1800" b="1" dirty="0" err="1">
                <a:gradFill>
                  <a:gsLst>
                    <a:gs pos="2917">
                      <a:schemeClr val="tx1"/>
                    </a:gs>
                    <a:gs pos="30000">
                      <a:schemeClr val="tx1"/>
                    </a:gs>
                  </a:gsLst>
                  <a:lin ang="5400000" scaled="0"/>
                </a:gradFill>
              </a:rPr>
              <a:t>details</a:t>
            </a:r>
            <a:r>
              <a:rPr lang="fr-FR" sz="1800" b="1" dirty="0">
                <a:gradFill>
                  <a:gsLst>
                    <a:gs pos="2917">
                      <a:schemeClr val="tx1"/>
                    </a:gs>
                    <a:gs pos="30000">
                      <a:schemeClr val="tx1"/>
                    </a:gs>
                  </a:gsLst>
                  <a:lin ang="5400000" scaled="0"/>
                </a:gradFill>
              </a:rPr>
              <a:t> in the « Module 4 - Section 4 » </a:t>
            </a:r>
            <a:r>
              <a:rPr lang="fr-FR" sz="1800" b="1" dirty="0" err="1">
                <a:gradFill>
                  <a:gsLst>
                    <a:gs pos="2917">
                      <a:schemeClr val="tx1"/>
                    </a:gs>
                    <a:gs pos="30000">
                      <a:schemeClr val="tx1"/>
                    </a:gs>
                  </a:gsLst>
                  <a:lin ang="5400000" scaled="0"/>
                </a:gradFill>
              </a:rPr>
              <a:t>which</a:t>
            </a:r>
            <a:r>
              <a:rPr lang="fr-FR" sz="1800" b="1" dirty="0">
                <a:gradFill>
                  <a:gsLst>
                    <a:gs pos="2917">
                      <a:schemeClr val="tx1"/>
                    </a:gs>
                    <a:gs pos="30000">
                      <a:schemeClr val="tx1"/>
                    </a:gs>
                  </a:gsLst>
                  <a:lin ang="5400000" scaled="0"/>
                </a:gradFill>
              </a:rPr>
              <a:t> </a:t>
            </a:r>
            <a:r>
              <a:rPr lang="fr-FR" sz="1800" b="1" dirty="0" err="1">
                <a:gradFill>
                  <a:gsLst>
                    <a:gs pos="2917">
                      <a:schemeClr val="tx1"/>
                    </a:gs>
                    <a:gs pos="30000">
                      <a:schemeClr val="tx1"/>
                    </a:gs>
                  </a:gsLst>
                  <a:lin ang="5400000" scaled="0"/>
                </a:gradFill>
              </a:rPr>
              <a:t>is</a:t>
            </a:r>
            <a:r>
              <a:rPr lang="fr-FR" sz="1800" b="1" dirty="0">
                <a:gradFill>
                  <a:gsLst>
                    <a:gs pos="2917">
                      <a:schemeClr val="tx1"/>
                    </a:gs>
                    <a:gs pos="30000">
                      <a:schemeClr val="tx1"/>
                    </a:gs>
                  </a:gsLst>
                  <a:lin ang="5400000" scaled="0"/>
                </a:gradFill>
              </a:rPr>
              <a:t> all about AD FS!</a:t>
            </a:r>
          </a:p>
          <a:p>
            <a:pPr marL="342900" indent="-342900" algn="l">
              <a:lnSpc>
                <a:spcPct val="90000"/>
              </a:lnSpc>
              <a:spcAft>
                <a:spcPts val="600"/>
              </a:spcAft>
              <a:buFont typeface="Wingdings" panose="05000000000000000000" pitchFamily="2" charset="2"/>
              <a:buChar char="§"/>
            </a:pPr>
            <a:endParaRPr lang="fr-FR" sz="1800" dirty="0">
              <a:gradFill>
                <a:gsLst>
                  <a:gs pos="2917">
                    <a:schemeClr val="tx1"/>
                  </a:gs>
                  <a:gs pos="30000">
                    <a:schemeClr val="tx1"/>
                  </a:gs>
                </a:gsLst>
                <a:lin ang="5400000" scaled="0"/>
              </a:gradFill>
            </a:endParaRPr>
          </a:p>
          <a:p>
            <a:pPr marL="285750" indent="-285750" algn="l">
              <a:buFont typeface="Wingdings" panose="05000000000000000000" pitchFamily="2" charset="2"/>
              <a:buChar char="§"/>
            </a:pPr>
            <a:r>
              <a:rPr lang="en-US" sz="1400" dirty="0">
                <a:solidFill>
                  <a:srgbClr val="000000"/>
                </a:solidFill>
                <a:latin typeface="segoe-ui_light"/>
              </a:rPr>
              <a:t>Azure AD supports the use of  3</a:t>
            </a:r>
            <a:r>
              <a:rPr lang="en-US" sz="1400" baseline="30000" dirty="0">
                <a:solidFill>
                  <a:srgbClr val="000000"/>
                </a:solidFill>
                <a:latin typeface="segoe-ui_light"/>
              </a:rPr>
              <a:t>rd</a:t>
            </a:r>
            <a:r>
              <a:rPr lang="en-US" sz="1400" dirty="0">
                <a:solidFill>
                  <a:srgbClr val="000000"/>
                </a:solidFill>
                <a:latin typeface="segoe-ui_light"/>
              </a:rPr>
              <a:t> party SAML 2.0 Identity Provider (</a:t>
            </a:r>
            <a:r>
              <a:rPr lang="en-US" sz="1400" dirty="0" err="1">
                <a:solidFill>
                  <a:srgbClr val="000000"/>
                </a:solidFill>
                <a:latin typeface="segoe-ui_light"/>
              </a:rPr>
              <a:t>IdP</a:t>
            </a:r>
            <a:r>
              <a:rPr lang="en-US" sz="1400" dirty="0">
                <a:solidFill>
                  <a:srgbClr val="000000"/>
                </a:solidFill>
                <a:latin typeface="segoe-ui_light"/>
              </a:rPr>
              <a:t>) for Single Sign On</a:t>
            </a:r>
          </a:p>
          <a:p>
            <a:pPr marL="825475" lvl="1" indent="-285750" algn="l">
              <a:buFont typeface="Wingdings" panose="05000000000000000000" pitchFamily="2" charset="2"/>
              <a:buChar char="§"/>
            </a:pPr>
            <a:r>
              <a:rPr lang="en-US" sz="1400" dirty="0">
                <a:solidFill>
                  <a:srgbClr val="000000"/>
                </a:solidFill>
                <a:latin typeface="segoe-ui_light"/>
                <a:hlinkClick r:id="rId3"/>
              </a:rPr>
              <a:t>https://docs.microsoft.com/en-us/azure/active-directory/connect/active-directory-aadconnect-federation-saml-idp</a:t>
            </a:r>
            <a:r>
              <a:rPr lang="en-US" sz="1400" dirty="0">
                <a:solidFill>
                  <a:srgbClr val="000000"/>
                </a:solidFill>
                <a:latin typeface="segoe-ui_light"/>
              </a:rPr>
              <a:t> </a:t>
            </a:r>
          </a:p>
          <a:p>
            <a:pPr marL="285750" indent="-285750" algn="l">
              <a:buFont typeface="Wingdings" panose="05000000000000000000" pitchFamily="2" charset="2"/>
              <a:buChar char="§"/>
            </a:pPr>
            <a:endParaRPr lang="en-US" sz="1400" dirty="0">
              <a:solidFill>
                <a:srgbClr val="000000"/>
              </a:solidFill>
              <a:latin typeface="segoe-ui_light"/>
            </a:endParaRPr>
          </a:p>
          <a:p>
            <a:pPr marL="285750" indent="-285750" algn="l">
              <a:buFont typeface="Wingdings" panose="05000000000000000000" pitchFamily="2" charset="2"/>
              <a:buChar char="§"/>
            </a:pPr>
            <a:r>
              <a:rPr lang="en-US" sz="1400" dirty="0"/>
              <a:t>For a list of 3rd party </a:t>
            </a:r>
            <a:r>
              <a:rPr lang="en-US" sz="1400" dirty="0" err="1"/>
              <a:t>Idps</a:t>
            </a:r>
            <a:r>
              <a:rPr lang="en-US" sz="1400" dirty="0"/>
              <a:t> that have been tested for use with Azure AD see the </a:t>
            </a:r>
            <a:r>
              <a:rPr lang="en-US" sz="1400" u="sng" dirty="0">
                <a:hlinkClick r:id="rId4"/>
              </a:rPr>
              <a:t>Azure AD federation compatibility list</a:t>
            </a:r>
            <a:endParaRPr lang="en-US" sz="1400" dirty="0">
              <a:solidFill>
                <a:srgbClr val="000000"/>
              </a:solidFill>
              <a:latin typeface="segoe-ui_light"/>
            </a:endParaRPr>
          </a:p>
          <a:p>
            <a:pPr marL="342900" indent="-342900" algn="l">
              <a:lnSpc>
                <a:spcPct val="90000"/>
              </a:lnSpc>
              <a:spcAft>
                <a:spcPts val="600"/>
              </a:spcAft>
              <a:buFont typeface="Wingdings" panose="05000000000000000000" pitchFamily="2" charset="2"/>
              <a:buChar char="§"/>
            </a:pPr>
            <a:endParaRPr lang="fr-FR" sz="1800" dirty="0">
              <a:gradFill>
                <a:gsLst>
                  <a:gs pos="2917">
                    <a:schemeClr val="tx1"/>
                  </a:gs>
                  <a:gs pos="30000">
                    <a:schemeClr val="tx1"/>
                  </a:gs>
                </a:gsLst>
                <a:lin ang="5400000" scaled="0"/>
              </a:gradFill>
            </a:endParaRPr>
          </a:p>
          <a:p>
            <a:pPr marL="342900" indent="-342900" algn="l">
              <a:lnSpc>
                <a:spcPct val="90000"/>
              </a:lnSpc>
              <a:spcAft>
                <a:spcPts val="600"/>
              </a:spcAft>
              <a:buFont typeface="Wingdings" panose="05000000000000000000" pitchFamily="2" charset="2"/>
              <a:buChar char="§"/>
            </a:pPr>
            <a:endParaRPr lang="fr-FR" sz="18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799900931"/>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148A811-AD05-467B-91B4-ABE98A40E41B}"/>
              </a:ext>
            </a:extLst>
          </p:cNvPr>
          <p:cNvSpPr>
            <a:spLocks noGrp="1"/>
          </p:cNvSpPr>
          <p:nvPr>
            <p:ph type="sldNum" sz="quarter" idx="4"/>
          </p:nvPr>
        </p:nvSpPr>
        <p:spPr/>
        <p:txBody>
          <a:bodyPr/>
          <a:lstStyle/>
          <a:p>
            <a:pPr defTabSz="932742">
              <a:lnSpc>
                <a:spcPct val="90000"/>
              </a:lnSpc>
              <a:spcBef>
                <a:spcPct val="0"/>
              </a:spcBef>
            </a:pPr>
            <a:fld id="{ED077441-DF17-4513-BACB-525ED94CFAE4}" type="slidenum">
              <a:rPr lang="en-US" smtClean="0"/>
              <a:pPr defTabSz="932742">
                <a:lnSpc>
                  <a:spcPct val="90000"/>
                </a:lnSpc>
                <a:spcBef>
                  <a:spcPct val="0"/>
                </a:spcBef>
              </a:pPr>
              <a:t>22</a:t>
            </a:fld>
            <a:endParaRPr lang="en-US" dirty="0"/>
          </a:p>
        </p:txBody>
      </p:sp>
      <p:sp>
        <p:nvSpPr>
          <p:cNvPr id="3" name="Text Placeholder 2">
            <a:extLst>
              <a:ext uri="{FF2B5EF4-FFF2-40B4-BE49-F238E27FC236}">
                <a16:creationId xmlns:a16="http://schemas.microsoft.com/office/drawing/2014/main" id="{94486864-6FB2-4432-A883-534A84D731EB}"/>
              </a:ext>
            </a:extLst>
          </p:cNvPr>
          <p:cNvSpPr>
            <a:spLocks noGrp="1"/>
          </p:cNvSpPr>
          <p:nvPr>
            <p:ph type="body" sz="quarter" idx="13"/>
          </p:nvPr>
        </p:nvSpPr>
        <p:spPr/>
        <p:txBody>
          <a:bodyPr/>
          <a:lstStyle/>
          <a:p>
            <a:r>
              <a:rPr lang="fr-FR" dirty="0"/>
              <a:t>Azure AD </a:t>
            </a:r>
            <a:r>
              <a:rPr lang="fr-FR" dirty="0" err="1"/>
              <a:t>Connect</a:t>
            </a:r>
            <a:r>
              <a:rPr lang="fr-FR" dirty="0"/>
              <a:t> : User </a:t>
            </a:r>
            <a:r>
              <a:rPr lang="fr-FR" dirty="0" err="1"/>
              <a:t>sign</a:t>
            </a:r>
            <a:r>
              <a:rPr lang="fr-FR" dirty="0"/>
              <a:t>-in option for « </a:t>
            </a:r>
            <a:r>
              <a:rPr lang="fr-FR" dirty="0" err="1"/>
              <a:t>federation</a:t>
            </a:r>
            <a:r>
              <a:rPr lang="fr-FR" dirty="0"/>
              <a:t> </a:t>
            </a:r>
            <a:r>
              <a:rPr lang="fr-FR" dirty="0" err="1"/>
              <a:t>with</a:t>
            </a:r>
            <a:r>
              <a:rPr lang="fr-FR" dirty="0"/>
              <a:t> AD FS »</a:t>
            </a:r>
          </a:p>
          <a:p>
            <a:endParaRPr lang="fr-FR" dirty="0"/>
          </a:p>
        </p:txBody>
      </p:sp>
      <p:pic>
        <p:nvPicPr>
          <p:cNvPr id="4" name="Picture 3">
            <a:extLst>
              <a:ext uri="{FF2B5EF4-FFF2-40B4-BE49-F238E27FC236}">
                <a16:creationId xmlns:a16="http://schemas.microsoft.com/office/drawing/2014/main" id="{D181DD93-7C77-4C67-88D0-F9AEEA4DF085}"/>
              </a:ext>
            </a:extLst>
          </p:cNvPr>
          <p:cNvPicPr>
            <a:picLocks noChangeAspect="1"/>
          </p:cNvPicPr>
          <p:nvPr/>
        </p:nvPicPr>
        <p:blipFill>
          <a:blip r:embed="rId3"/>
          <a:stretch>
            <a:fillRect/>
          </a:stretch>
        </p:blipFill>
        <p:spPr>
          <a:xfrm>
            <a:off x="457580" y="1777607"/>
            <a:ext cx="6374188" cy="4480511"/>
          </a:xfrm>
          <a:prstGeom prst="rect">
            <a:avLst/>
          </a:prstGeom>
        </p:spPr>
      </p:pic>
      <p:sp>
        <p:nvSpPr>
          <p:cNvPr id="8" name="TextBox 7">
            <a:extLst>
              <a:ext uri="{FF2B5EF4-FFF2-40B4-BE49-F238E27FC236}">
                <a16:creationId xmlns:a16="http://schemas.microsoft.com/office/drawing/2014/main" id="{322F2BF2-68BE-43BB-BAF0-E089C14EFB91}"/>
              </a:ext>
            </a:extLst>
          </p:cNvPr>
          <p:cNvSpPr txBox="1"/>
          <p:nvPr/>
        </p:nvSpPr>
        <p:spPr>
          <a:xfrm>
            <a:off x="7655921" y="3743545"/>
            <a:ext cx="4597289" cy="1148007"/>
          </a:xfrm>
          <a:prstGeom prst="rect">
            <a:avLst/>
          </a:prstGeom>
          <a:noFill/>
        </p:spPr>
        <p:txBody>
          <a:bodyPr wrap="square" lIns="182880" tIns="146304" rIns="182880" bIns="146304" rtlCol="0">
            <a:spAutoFit/>
          </a:bodyPr>
          <a:lstStyle/>
          <a:p>
            <a:pPr marL="285750" indent="-285750" algn="l">
              <a:lnSpc>
                <a:spcPct val="90000"/>
              </a:lnSpc>
              <a:spcAft>
                <a:spcPts val="600"/>
              </a:spcAft>
              <a:buFont typeface="Wingdings" panose="05000000000000000000" pitchFamily="2" charset="2"/>
              <a:buChar char="§"/>
            </a:pPr>
            <a:r>
              <a:rPr lang="fr-FR" sz="1400" b="1" dirty="0">
                <a:gradFill>
                  <a:gsLst>
                    <a:gs pos="2917">
                      <a:schemeClr val="tx1"/>
                    </a:gs>
                    <a:gs pos="30000">
                      <a:schemeClr val="tx1"/>
                    </a:gs>
                  </a:gsLst>
                  <a:lin ang="5400000" scaled="0"/>
                </a:gradFill>
              </a:rPr>
              <a:t>« Federation </a:t>
            </a:r>
            <a:r>
              <a:rPr lang="fr-FR" sz="1400" b="1" dirty="0" err="1">
                <a:gradFill>
                  <a:gsLst>
                    <a:gs pos="2917">
                      <a:schemeClr val="tx1"/>
                    </a:gs>
                    <a:gs pos="30000">
                      <a:schemeClr val="tx1"/>
                    </a:gs>
                  </a:gsLst>
                  <a:lin ang="5400000" scaled="0"/>
                </a:gradFill>
              </a:rPr>
              <a:t>with</a:t>
            </a:r>
            <a:r>
              <a:rPr lang="fr-FR" sz="1400" b="1" dirty="0">
                <a:gradFill>
                  <a:gsLst>
                    <a:gs pos="2917">
                      <a:schemeClr val="tx1"/>
                    </a:gs>
                    <a:gs pos="30000">
                      <a:schemeClr val="tx1"/>
                    </a:gs>
                  </a:gsLst>
                  <a:lin ang="5400000" scaled="0"/>
                </a:gradFill>
              </a:rPr>
              <a:t> AD FS » :</a:t>
            </a:r>
          </a:p>
          <a:p>
            <a:pPr marL="825475" lvl="1" indent="-285750" algn="l">
              <a:lnSpc>
                <a:spcPct val="90000"/>
              </a:lnSpc>
              <a:spcAft>
                <a:spcPts val="600"/>
              </a:spcAft>
              <a:buFont typeface="Wingdings" panose="05000000000000000000" pitchFamily="2" charset="2"/>
              <a:buChar char="§"/>
            </a:pPr>
            <a:r>
              <a:rPr lang="fr-FR" sz="1400" dirty="0">
                <a:gradFill>
                  <a:gsLst>
                    <a:gs pos="2917">
                      <a:schemeClr val="tx1"/>
                    </a:gs>
                    <a:gs pos="30000">
                      <a:schemeClr val="tx1"/>
                    </a:gs>
                  </a:gsLst>
                  <a:lin ang="5400000" scaled="0"/>
                </a:gradFill>
              </a:rPr>
              <a:t>In case </a:t>
            </a:r>
            <a:r>
              <a:rPr lang="fr-FR" sz="1400" dirty="0" err="1">
                <a:gradFill>
                  <a:gsLst>
                    <a:gs pos="2917">
                      <a:schemeClr val="tx1"/>
                    </a:gs>
                    <a:gs pos="30000">
                      <a:schemeClr val="tx1"/>
                    </a:gs>
                  </a:gsLst>
                  <a:lin ang="5400000" scaled="0"/>
                </a:gradFill>
              </a:rPr>
              <a:t>where</a:t>
            </a:r>
            <a:r>
              <a:rPr lang="fr-FR" sz="1400" dirty="0">
                <a:gradFill>
                  <a:gsLst>
                    <a:gs pos="2917">
                      <a:schemeClr val="tx1"/>
                    </a:gs>
                    <a:gs pos="30000">
                      <a:schemeClr val="tx1"/>
                    </a:gs>
                  </a:gsLst>
                  <a:lin ang="5400000" scaled="0"/>
                </a:gradFill>
              </a:rPr>
              <a:t> AD FS </a:t>
            </a:r>
            <a:r>
              <a:rPr lang="fr-FR" sz="1400" dirty="0" err="1">
                <a:gradFill>
                  <a:gsLst>
                    <a:gs pos="2917">
                      <a:schemeClr val="tx1"/>
                    </a:gs>
                    <a:gs pos="30000">
                      <a:schemeClr val="tx1"/>
                    </a:gs>
                  </a:gsLst>
                  <a:lin ang="5400000" scaled="0"/>
                </a:gradFill>
              </a:rPr>
              <a:t>is</a:t>
            </a:r>
            <a:r>
              <a:rPr lang="fr-FR" sz="1400" dirty="0">
                <a:gradFill>
                  <a:gsLst>
                    <a:gs pos="2917">
                      <a:schemeClr val="tx1"/>
                    </a:gs>
                    <a:gs pos="30000">
                      <a:schemeClr val="tx1"/>
                    </a:gs>
                  </a:gsLst>
                  <a:lin ang="5400000" scaled="0"/>
                </a:gradFill>
              </a:rPr>
              <a:t> </a:t>
            </a:r>
            <a:r>
              <a:rPr lang="fr-FR" sz="1400" dirty="0" err="1">
                <a:gradFill>
                  <a:gsLst>
                    <a:gs pos="2917">
                      <a:schemeClr val="tx1"/>
                    </a:gs>
                    <a:gs pos="30000">
                      <a:schemeClr val="tx1"/>
                    </a:gs>
                  </a:gsLst>
                  <a:lin ang="5400000" scaled="0"/>
                </a:gradFill>
              </a:rPr>
              <a:t>configured</a:t>
            </a:r>
            <a:r>
              <a:rPr lang="fr-FR" sz="1400" dirty="0">
                <a:gradFill>
                  <a:gsLst>
                    <a:gs pos="2917">
                      <a:schemeClr val="tx1"/>
                    </a:gs>
                    <a:gs pos="30000">
                      <a:schemeClr val="tx1"/>
                    </a:gs>
                  </a:gsLst>
                  <a:lin ang="5400000" scaled="0"/>
                </a:gradFill>
              </a:rPr>
              <a:t>/</a:t>
            </a:r>
            <a:r>
              <a:rPr lang="fr-FR" sz="1400" dirty="0" err="1">
                <a:gradFill>
                  <a:gsLst>
                    <a:gs pos="2917">
                      <a:schemeClr val="tx1"/>
                    </a:gs>
                    <a:gs pos="30000">
                      <a:schemeClr val="tx1"/>
                    </a:gs>
                  </a:gsLst>
                  <a:lin ang="5400000" scaled="0"/>
                </a:gradFill>
              </a:rPr>
              <a:t>managed</a:t>
            </a:r>
            <a:r>
              <a:rPr lang="fr-FR" sz="1400" dirty="0">
                <a:gradFill>
                  <a:gsLst>
                    <a:gs pos="2917">
                      <a:schemeClr val="tx1"/>
                    </a:gs>
                    <a:gs pos="30000">
                      <a:schemeClr val="tx1"/>
                    </a:gs>
                  </a:gsLst>
                  <a:lin ang="5400000" scaled="0"/>
                </a:gradFill>
              </a:rPr>
              <a:t> </a:t>
            </a:r>
            <a:r>
              <a:rPr lang="fr-FR" sz="1400" dirty="0" err="1">
                <a:gradFill>
                  <a:gsLst>
                    <a:gs pos="2917">
                      <a:schemeClr val="tx1"/>
                    </a:gs>
                    <a:gs pos="30000">
                      <a:schemeClr val="tx1"/>
                    </a:gs>
                  </a:gsLst>
                  <a:lin ang="5400000" scaled="0"/>
                </a:gradFill>
              </a:rPr>
              <a:t>through</a:t>
            </a:r>
            <a:r>
              <a:rPr lang="fr-FR" sz="1400" dirty="0">
                <a:gradFill>
                  <a:gsLst>
                    <a:gs pos="2917">
                      <a:schemeClr val="tx1"/>
                    </a:gs>
                    <a:gs pos="30000">
                      <a:schemeClr val="tx1"/>
                    </a:gs>
                  </a:gsLst>
                  <a:lin ang="5400000" scaled="0"/>
                </a:gradFill>
              </a:rPr>
              <a:t> Azure AD </a:t>
            </a:r>
            <a:r>
              <a:rPr lang="fr-FR" sz="1400" dirty="0" err="1">
                <a:gradFill>
                  <a:gsLst>
                    <a:gs pos="2917">
                      <a:schemeClr val="tx1"/>
                    </a:gs>
                    <a:gs pos="30000">
                      <a:schemeClr val="tx1"/>
                    </a:gs>
                  </a:gsLst>
                  <a:lin ang="5400000" scaled="0"/>
                </a:gradFill>
              </a:rPr>
              <a:t>Connect</a:t>
            </a:r>
            <a:r>
              <a:rPr lang="fr-FR" sz="1400" dirty="0">
                <a:gradFill>
                  <a:gsLst>
                    <a:gs pos="2917">
                      <a:schemeClr val="tx1"/>
                    </a:gs>
                    <a:gs pos="30000">
                      <a:schemeClr val="tx1"/>
                    </a:gs>
                  </a:gsLst>
                  <a:lin ang="5400000" scaled="0"/>
                </a:gradFill>
              </a:rPr>
              <a:t>.</a:t>
            </a:r>
            <a:endParaRPr lang="fr-FR" sz="1200" dirty="0">
              <a:gradFill>
                <a:gsLst>
                  <a:gs pos="2917">
                    <a:schemeClr val="tx1"/>
                  </a:gs>
                  <a:gs pos="30000">
                    <a:schemeClr val="tx1"/>
                  </a:gs>
                </a:gsLst>
                <a:lin ang="5400000" scaled="0"/>
              </a:gradFill>
            </a:endParaRPr>
          </a:p>
        </p:txBody>
      </p:sp>
      <p:sp>
        <p:nvSpPr>
          <p:cNvPr id="11" name="Oval 10">
            <a:extLst>
              <a:ext uri="{FF2B5EF4-FFF2-40B4-BE49-F238E27FC236}">
                <a16:creationId xmlns:a16="http://schemas.microsoft.com/office/drawing/2014/main" id="{A575175B-B9E8-451D-B95D-15E13EB12FCF}"/>
              </a:ext>
            </a:extLst>
          </p:cNvPr>
          <p:cNvSpPr/>
          <p:nvPr/>
        </p:nvSpPr>
        <p:spPr bwMode="auto">
          <a:xfrm>
            <a:off x="1737726" y="3771579"/>
            <a:ext cx="1702923" cy="274317"/>
          </a:xfrm>
          <a:prstGeom prst="ellipse">
            <a:avLst/>
          </a:prstGeom>
          <a:no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fr-FR"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14" name="Straight Arrow Connector 13">
            <a:extLst>
              <a:ext uri="{FF2B5EF4-FFF2-40B4-BE49-F238E27FC236}">
                <a16:creationId xmlns:a16="http://schemas.microsoft.com/office/drawing/2014/main" id="{60F4137D-D4E7-4E97-8214-698AB52D7857}"/>
              </a:ext>
            </a:extLst>
          </p:cNvPr>
          <p:cNvCxnSpPr/>
          <p:nvPr/>
        </p:nvCxnSpPr>
        <p:spPr>
          <a:xfrm>
            <a:off x="3840823" y="3942358"/>
            <a:ext cx="3931877" cy="0"/>
          </a:xfrm>
          <a:prstGeom prst="straightConnector1">
            <a:avLst/>
          </a:prstGeom>
          <a:ln w="28575">
            <a:solidFill>
              <a:srgbClr val="00B05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5" name="Arrow: Right 14">
            <a:extLst>
              <a:ext uri="{FF2B5EF4-FFF2-40B4-BE49-F238E27FC236}">
                <a16:creationId xmlns:a16="http://schemas.microsoft.com/office/drawing/2014/main" id="{2779F825-23F9-4EA9-BB61-28D2B8F0D864}"/>
              </a:ext>
            </a:extLst>
          </p:cNvPr>
          <p:cNvSpPr/>
          <p:nvPr/>
        </p:nvSpPr>
        <p:spPr bwMode="auto">
          <a:xfrm>
            <a:off x="1371970" y="3743545"/>
            <a:ext cx="365756" cy="274317"/>
          </a:xfrm>
          <a:prstGeom prst="rightArrow">
            <a:avLst/>
          </a:prstGeom>
          <a:solidFill>
            <a:srgbClr val="FFFF00"/>
          </a:solidFill>
          <a:ln>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fr-FR"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15">
            <a:extLst>
              <a:ext uri="{FF2B5EF4-FFF2-40B4-BE49-F238E27FC236}">
                <a16:creationId xmlns:a16="http://schemas.microsoft.com/office/drawing/2014/main" id="{54830394-0EDC-44F7-9E2C-C94B47587220}"/>
              </a:ext>
            </a:extLst>
          </p:cNvPr>
          <p:cNvSpPr/>
          <p:nvPr/>
        </p:nvSpPr>
        <p:spPr>
          <a:xfrm>
            <a:off x="5840756" y="2354924"/>
            <a:ext cx="6216650" cy="697242"/>
          </a:xfrm>
          <a:prstGeom prst="rect">
            <a:avLst/>
          </a:prstGeom>
        </p:spPr>
        <p:txBody>
          <a:bodyPr>
            <a:spAutoFit/>
          </a:bodyPr>
          <a:lstStyle/>
          <a:p>
            <a:pPr marL="280178" indent="-280178">
              <a:lnSpc>
                <a:spcPct val="114000"/>
              </a:lnSpc>
              <a:buFont typeface="Arial" pitchFamily="34" charset="0"/>
              <a:buChar char="•"/>
            </a:pPr>
            <a:r>
              <a:rPr lang="en-US" sz="1800" dirty="0">
                <a:gradFill>
                  <a:gsLst>
                    <a:gs pos="1250">
                      <a:schemeClr val="tx1"/>
                    </a:gs>
                    <a:gs pos="100000">
                      <a:schemeClr val="tx1"/>
                    </a:gs>
                  </a:gsLst>
                  <a:lin ang="5400000" scaled="0"/>
                </a:gradFill>
              </a:rPr>
              <a:t>Provides install &amp; configuration of password sync/ADFS for sign-in</a:t>
            </a:r>
          </a:p>
        </p:txBody>
      </p:sp>
      <p:cxnSp>
        <p:nvCxnSpPr>
          <p:cNvPr id="17" name="Straight Arrow Connector 16">
            <a:extLst>
              <a:ext uri="{FF2B5EF4-FFF2-40B4-BE49-F238E27FC236}">
                <a16:creationId xmlns:a16="http://schemas.microsoft.com/office/drawing/2014/main" id="{3968FF39-3C5D-44DF-A4B5-E1037FFE186B}"/>
              </a:ext>
            </a:extLst>
          </p:cNvPr>
          <p:cNvCxnSpPr>
            <a:cxnSpLocks/>
          </p:cNvCxnSpPr>
          <p:nvPr/>
        </p:nvCxnSpPr>
        <p:spPr>
          <a:xfrm>
            <a:off x="3200750" y="4215978"/>
            <a:ext cx="4695966" cy="865528"/>
          </a:xfrm>
          <a:prstGeom prst="straightConnector1">
            <a:avLst/>
          </a:prstGeom>
          <a:ln w="28575">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DB90AE67-D2D4-4F92-983D-55602D0ADD6F}"/>
              </a:ext>
            </a:extLst>
          </p:cNvPr>
          <p:cNvSpPr/>
          <p:nvPr/>
        </p:nvSpPr>
        <p:spPr bwMode="auto">
          <a:xfrm>
            <a:off x="1710418" y="3965684"/>
            <a:ext cx="1702923" cy="258147"/>
          </a:xfrm>
          <a:prstGeom prst="ellipse">
            <a:avLst/>
          </a:prstGeom>
          <a:noFill/>
          <a:ln w="38100">
            <a:solidFill>
              <a:srgbClr val="F6484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fr-FR"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 name="TextBox 19">
            <a:extLst>
              <a:ext uri="{FF2B5EF4-FFF2-40B4-BE49-F238E27FC236}">
                <a16:creationId xmlns:a16="http://schemas.microsoft.com/office/drawing/2014/main" id="{4C87B32E-0260-4DBA-95F6-125B066066E5}"/>
              </a:ext>
            </a:extLst>
          </p:cNvPr>
          <p:cNvSpPr txBox="1"/>
          <p:nvPr/>
        </p:nvSpPr>
        <p:spPr>
          <a:xfrm>
            <a:off x="7764971" y="4832551"/>
            <a:ext cx="4597289" cy="1148007"/>
          </a:xfrm>
          <a:prstGeom prst="rect">
            <a:avLst/>
          </a:prstGeom>
          <a:noFill/>
        </p:spPr>
        <p:txBody>
          <a:bodyPr wrap="square" lIns="182880" tIns="146304" rIns="182880" bIns="146304" rtlCol="0">
            <a:spAutoFit/>
          </a:bodyPr>
          <a:lstStyle/>
          <a:p>
            <a:pPr marL="285750" indent="-285750" algn="l">
              <a:lnSpc>
                <a:spcPct val="90000"/>
              </a:lnSpc>
              <a:spcAft>
                <a:spcPts val="600"/>
              </a:spcAft>
              <a:buFont typeface="Wingdings" panose="05000000000000000000" pitchFamily="2" charset="2"/>
              <a:buChar char="§"/>
            </a:pPr>
            <a:r>
              <a:rPr lang="fr-FR" sz="1400" b="1" dirty="0">
                <a:gradFill>
                  <a:gsLst>
                    <a:gs pos="2917">
                      <a:schemeClr val="tx1"/>
                    </a:gs>
                    <a:gs pos="30000">
                      <a:schemeClr val="tx1"/>
                    </a:gs>
                  </a:gsLst>
                  <a:lin ang="5400000" scaled="0"/>
                </a:gradFill>
              </a:rPr>
              <a:t>«Do not configure » :</a:t>
            </a:r>
          </a:p>
          <a:p>
            <a:pPr marL="825475" lvl="1" indent="-285750" algn="l">
              <a:lnSpc>
                <a:spcPct val="90000"/>
              </a:lnSpc>
              <a:spcAft>
                <a:spcPts val="600"/>
              </a:spcAft>
              <a:buFont typeface="Wingdings" panose="05000000000000000000" pitchFamily="2" charset="2"/>
              <a:buChar char="§"/>
            </a:pPr>
            <a:r>
              <a:rPr lang="fr-FR" sz="1400" dirty="0">
                <a:gradFill>
                  <a:gsLst>
                    <a:gs pos="2917">
                      <a:schemeClr val="tx1"/>
                    </a:gs>
                    <a:gs pos="30000">
                      <a:schemeClr val="tx1"/>
                    </a:gs>
                  </a:gsLst>
                  <a:lin ang="5400000" scaled="0"/>
                </a:gradFill>
              </a:rPr>
              <a:t>In case </a:t>
            </a:r>
            <a:r>
              <a:rPr lang="fr-FR" sz="1400" dirty="0" err="1">
                <a:gradFill>
                  <a:gsLst>
                    <a:gs pos="2917">
                      <a:schemeClr val="tx1"/>
                    </a:gs>
                    <a:gs pos="30000">
                      <a:schemeClr val="tx1"/>
                    </a:gs>
                  </a:gsLst>
                  <a:lin ang="5400000" scaled="0"/>
                </a:gradFill>
              </a:rPr>
              <a:t>where</a:t>
            </a:r>
            <a:r>
              <a:rPr lang="fr-FR" sz="1400" dirty="0">
                <a:gradFill>
                  <a:gsLst>
                    <a:gs pos="2917">
                      <a:schemeClr val="tx1"/>
                    </a:gs>
                    <a:gs pos="30000">
                      <a:schemeClr val="tx1"/>
                    </a:gs>
                  </a:gsLst>
                  <a:lin ang="5400000" scaled="0"/>
                </a:gradFill>
              </a:rPr>
              <a:t> AD FS </a:t>
            </a:r>
            <a:r>
              <a:rPr lang="fr-FR" sz="1400" dirty="0" err="1">
                <a:gradFill>
                  <a:gsLst>
                    <a:gs pos="2917">
                      <a:schemeClr val="tx1"/>
                    </a:gs>
                    <a:gs pos="30000">
                      <a:schemeClr val="tx1"/>
                    </a:gs>
                  </a:gsLst>
                  <a:lin ang="5400000" scaled="0"/>
                </a:gradFill>
              </a:rPr>
              <a:t>is</a:t>
            </a:r>
            <a:r>
              <a:rPr lang="fr-FR" sz="1400" dirty="0">
                <a:gradFill>
                  <a:gsLst>
                    <a:gs pos="2917">
                      <a:schemeClr val="tx1"/>
                    </a:gs>
                    <a:gs pos="30000">
                      <a:schemeClr val="tx1"/>
                    </a:gs>
                  </a:gsLst>
                  <a:lin ang="5400000" scaled="0"/>
                </a:gradFill>
              </a:rPr>
              <a:t> </a:t>
            </a:r>
            <a:r>
              <a:rPr lang="fr-FR" sz="1400" dirty="0" err="1">
                <a:gradFill>
                  <a:gsLst>
                    <a:gs pos="2917">
                      <a:schemeClr val="tx1"/>
                    </a:gs>
                    <a:gs pos="30000">
                      <a:schemeClr val="tx1"/>
                    </a:gs>
                  </a:gsLst>
                  <a:lin ang="5400000" scaled="0"/>
                </a:gradFill>
              </a:rPr>
              <a:t>configured</a:t>
            </a:r>
            <a:r>
              <a:rPr lang="fr-FR" sz="1400" dirty="0">
                <a:gradFill>
                  <a:gsLst>
                    <a:gs pos="2917">
                      <a:schemeClr val="tx1"/>
                    </a:gs>
                    <a:gs pos="30000">
                      <a:schemeClr val="tx1"/>
                    </a:gs>
                  </a:gsLst>
                  <a:lin ang="5400000" scaled="0"/>
                </a:gradFill>
              </a:rPr>
              <a:t> and  </a:t>
            </a:r>
            <a:r>
              <a:rPr lang="fr-FR" sz="1400" dirty="0" err="1">
                <a:gradFill>
                  <a:gsLst>
                    <a:gs pos="2917">
                      <a:schemeClr val="tx1"/>
                    </a:gs>
                    <a:gs pos="30000">
                      <a:schemeClr val="tx1"/>
                    </a:gs>
                  </a:gsLst>
                  <a:lin ang="5400000" scaled="0"/>
                </a:gradFill>
              </a:rPr>
              <a:t>managed</a:t>
            </a:r>
            <a:r>
              <a:rPr lang="fr-FR" sz="1400" dirty="0">
                <a:gradFill>
                  <a:gsLst>
                    <a:gs pos="2917">
                      <a:schemeClr val="tx1"/>
                    </a:gs>
                    <a:gs pos="30000">
                      <a:schemeClr val="tx1"/>
                    </a:gs>
                  </a:gsLst>
                  <a:lin ang="5400000" scaled="0"/>
                </a:gradFill>
              </a:rPr>
              <a:t> </a:t>
            </a:r>
            <a:r>
              <a:rPr lang="fr-FR" sz="1400" b="1" dirty="0" err="1">
                <a:gradFill>
                  <a:gsLst>
                    <a:gs pos="2917">
                      <a:schemeClr val="tx1"/>
                    </a:gs>
                    <a:gs pos="30000">
                      <a:schemeClr val="tx1"/>
                    </a:gs>
                  </a:gsLst>
                  <a:lin ang="5400000" scaled="0"/>
                </a:gradFill>
              </a:rPr>
              <a:t>outside</a:t>
            </a:r>
            <a:r>
              <a:rPr lang="fr-FR" sz="1400" b="1" dirty="0">
                <a:gradFill>
                  <a:gsLst>
                    <a:gs pos="2917">
                      <a:schemeClr val="tx1"/>
                    </a:gs>
                    <a:gs pos="30000">
                      <a:schemeClr val="tx1"/>
                    </a:gs>
                  </a:gsLst>
                  <a:lin ang="5400000" scaled="0"/>
                </a:gradFill>
              </a:rPr>
              <a:t> of </a:t>
            </a:r>
            <a:r>
              <a:rPr lang="fr-FR" sz="1400" dirty="0">
                <a:gradFill>
                  <a:gsLst>
                    <a:gs pos="2917">
                      <a:schemeClr val="tx1"/>
                    </a:gs>
                    <a:gs pos="30000">
                      <a:schemeClr val="tx1"/>
                    </a:gs>
                  </a:gsLst>
                  <a:lin ang="5400000" scaled="0"/>
                </a:gradFill>
              </a:rPr>
              <a:t>Azure AD </a:t>
            </a:r>
            <a:r>
              <a:rPr lang="fr-FR" sz="1400" dirty="0" err="1">
                <a:gradFill>
                  <a:gsLst>
                    <a:gs pos="2917">
                      <a:schemeClr val="tx1"/>
                    </a:gs>
                    <a:gs pos="30000">
                      <a:schemeClr val="tx1"/>
                    </a:gs>
                  </a:gsLst>
                  <a:lin ang="5400000" scaled="0"/>
                </a:gradFill>
              </a:rPr>
              <a:t>Connect</a:t>
            </a:r>
            <a:r>
              <a:rPr lang="fr-FR" sz="1400" dirty="0">
                <a:gradFill>
                  <a:gsLst>
                    <a:gs pos="2917">
                      <a:schemeClr val="tx1"/>
                    </a:gs>
                    <a:gs pos="30000">
                      <a:schemeClr val="tx1"/>
                    </a:gs>
                  </a:gsLst>
                  <a:lin ang="5400000" scaled="0"/>
                </a:gradFill>
              </a:rPr>
              <a:t>. </a:t>
            </a:r>
            <a:br>
              <a:rPr lang="fr-FR" sz="1400" dirty="0">
                <a:gradFill>
                  <a:gsLst>
                    <a:gs pos="2917">
                      <a:schemeClr val="tx1"/>
                    </a:gs>
                    <a:gs pos="30000">
                      <a:schemeClr val="tx1"/>
                    </a:gs>
                  </a:gsLst>
                  <a:lin ang="5400000" scaled="0"/>
                </a:gradFill>
              </a:rPr>
            </a:br>
            <a:r>
              <a:rPr lang="fr-FR" sz="1400" dirty="0">
                <a:gradFill>
                  <a:gsLst>
                    <a:gs pos="2917">
                      <a:schemeClr val="tx1"/>
                    </a:gs>
                    <a:gs pos="30000">
                      <a:schemeClr val="tx1"/>
                    </a:gs>
                  </a:gsLst>
                  <a:lin ang="5400000" scaled="0"/>
                </a:gradFill>
              </a:rPr>
              <a:t>Or if a 3party </a:t>
            </a:r>
            <a:r>
              <a:rPr lang="fr-FR" sz="1400" dirty="0" err="1">
                <a:gradFill>
                  <a:gsLst>
                    <a:gs pos="2917">
                      <a:schemeClr val="tx1"/>
                    </a:gs>
                    <a:gs pos="30000">
                      <a:schemeClr val="tx1"/>
                    </a:gs>
                  </a:gsLst>
                  <a:lin ang="5400000" scaled="0"/>
                </a:gradFill>
              </a:rPr>
              <a:t>federation</a:t>
            </a:r>
            <a:r>
              <a:rPr lang="fr-FR" sz="1400" dirty="0">
                <a:gradFill>
                  <a:gsLst>
                    <a:gs pos="2917">
                      <a:schemeClr val="tx1"/>
                    </a:gs>
                    <a:gs pos="30000">
                      <a:schemeClr val="tx1"/>
                    </a:gs>
                  </a:gsLst>
                  <a:lin ang="5400000" scaled="0"/>
                </a:gradFill>
              </a:rPr>
              <a:t> solution </a:t>
            </a:r>
            <a:r>
              <a:rPr lang="fr-FR" sz="1400" dirty="0" err="1">
                <a:gradFill>
                  <a:gsLst>
                    <a:gs pos="2917">
                      <a:schemeClr val="tx1"/>
                    </a:gs>
                    <a:gs pos="30000">
                      <a:schemeClr val="tx1"/>
                    </a:gs>
                  </a:gsLst>
                  <a:lin ang="5400000" scaled="0"/>
                </a:gradFill>
              </a:rPr>
              <a:t>is</a:t>
            </a:r>
            <a:r>
              <a:rPr lang="fr-FR" sz="1400" dirty="0">
                <a:gradFill>
                  <a:gsLst>
                    <a:gs pos="2917">
                      <a:schemeClr val="tx1"/>
                    </a:gs>
                    <a:gs pos="30000">
                      <a:schemeClr val="tx1"/>
                    </a:gs>
                  </a:gsLst>
                  <a:lin ang="5400000" scaled="0"/>
                </a:gradFill>
              </a:rPr>
              <a:t> </a:t>
            </a:r>
            <a:r>
              <a:rPr lang="fr-FR" sz="1400" dirty="0" err="1">
                <a:gradFill>
                  <a:gsLst>
                    <a:gs pos="2917">
                      <a:schemeClr val="tx1"/>
                    </a:gs>
                    <a:gs pos="30000">
                      <a:schemeClr val="tx1"/>
                    </a:gs>
                  </a:gsLst>
                  <a:lin ang="5400000" scaled="0"/>
                </a:gradFill>
              </a:rPr>
              <a:t>used</a:t>
            </a:r>
            <a:r>
              <a:rPr lang="fr-FR" sz="1400" dirty="0">
                <a:gradFill>
                  <a:gsLst>
                    <a:gs pos="2917">
                      <a:schemeClr val="tx1"/>
                    </a:gs>
                    <a:gs pos="30000">
                      <a:schemeClr val="tx1"/>
                    </a:gs>
                  </a:gsLst>
                  <a:lin ang="5400000" scaled="0"/>
                </a:gradFill>
              </a:rPr>
              <a:t>.</a:t>
            </a:r>
            <a:endParaRPr lang="fr-FR" sz="1200" dirty="0">
              <a:gradFill>
                <a:gsLst>
                  <a:gs pos="2917">
                    <a:schemeClr val="tx1"/>
                  </a:gs>
                  <a:gs pos="30000">
                    <a:schemeClr val="tx1"/>
                  </a:gs>
                </a:gsLst>
                <a:lin ang="5400000" scaled="0"/>
              </a:gradFill>
            </a:endParaRPr>
          </a:p>
        </p:txBody>
      </p:sp>
      <p:sp>
        <p:nvSpPr>
          <p:cNvPr id="21" name="Arrow: Right 20">
            <a:extLst>
              <a:ext uri="{FF2B5EF4-FFF2-40B4-BE49-F238E27FC236}">
                <a16:creationId xmlns:a16="http://schemas.microsoft.com/office/drawing/2014/main" id="{9CD46B6E-13EC-4D73-A177-455D35EA045A}"/>
              </a:ext>
            </a:extLst>
          </p:cNvPr>
          <p:cNvSpPr/>
          <p:nvPr/>
        </p:nvSpPr>
        <p:spPr bwMode="auto">
          <a:xfrm>
            <a:off x="1371970" y="3993718"/>
            <a:ext cx="365756" cy="274317"/>
          </a:xfrm>
          <a:prstGeom prst="rightArrow">
            <a:avLst/>
          </a:prstGeom>
          <a:solidFill>
            <a:srgbClr val="FFFF00"/>
          </a:solid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fr-FR"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252611073"/>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C7CCFF2-CFA1-441D-8692-B09C27F86ECA}"/>
              </a:ext>
            </a:extLst>
          </p:cNvPr>
          <p:cNvSpPr>
            <a:spLocks noGrp="1"/>
          </p:cNvSpPr>
          <p:nvPr>
            <p:ph type="sldNum" sz="quarter" idx="4"/>
          </p:nvPr>
        </p:nvSpPr>
        <p:spPr/>
        <p:txBody>
          <a:bodyPr/>
          <a:lstStyle/>
          <a:p>
            <a:pPr defTabSz="932742">
              <a:lnSpc>
                <a:spcPct val="90000"/>
              </a:lnSpc>
              <a:spcBef>
                <a:spcPct val="0"/>
              </a:spcBef>
            </a:pPr>
            <a:fld id="{ED077441-DF17-4513-BACB-525ED94CFAE4}" type="slidenum">
              <a:rPr lang="en-US" smtClean="0"/>
              <a:pPr defTabSz="932742">
                <a:lnSpc>
                  <a:spcPct val="90000"/>
                </a:lnSpc>
                <a:spcBef>
                  <a:spcPct val="0"/>
                </a:spcBef>
              </a:pPr>
              <a:t>23</a:t>
            </a:fld>
            <a:endParaRPr lang="en-US" dirty="0"/>
          </a:p>
        </p:txBody>
      </p:sp>
      <p:sp>
        <p:nvSpPr>
          <p:cNvPr id="3" name="Text Placeholder 2">
            <a:extLst>
              <a:ext uri="{FF2B5EF4-FFF2-40B4-BE49-F238E27FC236}">
                <a16:creationId xmlns:a16="http://schemas.microsoft.com/office/drawing/2014/main" id="{547C4334-F3B8-41C5-AF5D-E971939EF1C3}"/>
              </a:ext>
            </a:extLst>
          </p:cNvPr>
          <p:cNvSpPr>
            <a:spLocks noGrp="1"/>
          </p:cNvSpPr>
          <p:nvPr>
            <p:ph type="body" sz="quarter" idx="13"/>
          </p:nvPr>
        </p:nvSpPr>
        <p:spPr/>
        <p:txBody>
          <a:bodyPr/>
          <a:lstStyle/>
          <a:p>
            <a:r>
              <a:rPr lang="en-US" dirty="0"/>
              <a:t>Azure AD and ADFS best practices:</a:t>
            </a:r>
            <a:endParaRPr lang="fr-FR" dirty="0"/>
          </a:p>
        </p:txBody>
      </p:sp>
      <p:sp>
        <p:nvSpPr>
          <p:cNvPr id="4" name="Rectangle 3">
            <a:extLst>
              <a:ext uri="{FF2B5EF4-FFF2-40B4-BE49-F238E27FC236}">
                <a16:creationId xmlns:a16="http://schemas.microsoft.com/office/drawing/2014/main" id="{D9A6AC4B-0B99-4A63-A19B-2FA8CD8E05FF}"/>
              </a:ext>
            </a:extLst>
          </p:cNvPr>
          <p:cNvSpPr/>
          <p:nvPr/>
        </p:nvSpPr>
        <p:spPr>
          <a:xfrm>
            <a:off x="91824" y="1942799"/>
            <a:ext cx="11520042" cy="923330"/>
          </a:xfrm>
          <a:prstGeom prst="rect">
            <a:avLst/>
          </a:prstGeom>
        </p:spPr>
        <p:txBody>
          <a:bodyPr wrap="square">
            <a:spAutoFit/>
          </a:bodyPr>
          <a:lstStyle/>
          <a:p>
            <a:pPr marL="628650" marR="0" indent="-285750" algn="l">
              <a:spcBef>
                <a:spcPts val="0"/>
              </a:spcBef>
              <a:spcAft>
                <a:spcPts val="0"/>
              </a:spcAft>
              <a:buFont typeface="Wingdings" panose="05000000000000000000" pitchFamily="2" charset="2"/>
              <a:buChar char="§"/>
            </a:pPr>
            <a:r>
              <a:rPr lang="en-US" sz="1800" b="1" dirty="0"/>
              <a:t>Defending against password spray attacks </a:t>
            </a:r>
            <a:r>
              <a:rPr lang="en-US" sz="1800" dirty="0">
                <a:latin typeface="Calibri" panose="020F0502020204030204" pitchFamily="34" charset="0"/>
                <a:hlinkClick r:id="rId2"/>
              </a:rPr>
              <a:t>https://cloudblogs.microsoft.com/enterprisemobility/2018/03/05/azure-ad-and-adfs-best-practices-defending-against-password-spray-attacks/</a:t>
            </a:r>
            <a:endParaRPr lang="fr-FR" sz="1800" dirty="0">
              <a:effectLst/>
              <a:latin typeface="Calibri" panose="020F0502020204030204" pitchFamily="34" charset="0"/>
            </a:endParaRPr>
          </a:p>
        </p:txBody>
      </p:sp>
    </p:spTree>
    <p:extLst>
      <p:ext uri="{BB962C8B-B14F-4D97-AF65-F5344CB8AC3E}">
        <p14:creationId xmlns:p14="http://schemas.microsoft.com/office/powerpoint/2010/main" val="776236370"/>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C389783-9C47-48A4-B282-7159342488E7}"/>
              </a:ext>
            </a:extLst>
          </p:cNvPr>
          <p:cNvSpPr>
            <a:spLocks noGrp="1"/>
          </p:cNvSpPr>
          <p:nvPr>
            <p:ph type="sldNum" sz="quarter" idx="4"/>
          </p:nvPr>
        </p:nvSpPr>
        <p:spPr/>
        <p:txBody>
          <a:bodyPr/>
          <a:lstStyle/>
          <a:p>
            <a:pPr defTabSz="932742">
              <a:lnSpc>
                <a:spcPct val="90000"/>
              </a:lnSpc>
              <a:spcBef>
                <a:spcPct val="0"/>
              </a:spcBef>
            </a:pPr>
            <a:fld id="{ED077441-DF17-4513-BACB-525ED94CFAE4}" type="slidenum">
              <a:rPr lang="en-US" smtClean="0"/>
              <a:pPr defTabSz="932742">
                <a:lnSpc>
                  <a:spcPct val="90000"/>
                </a:lnSpc>
                <a:spcBef>
                  <a:spcPct val="0"/>
                </a:spcBef>
              </a:pPr>
              <a:t>24</a:t>
            </a:fld>
            <a:endParaRPr lang="en-US" dirty="0"/>
          </a:p>
        </p:txBody>
      </p:sp>
      <p:sp>
        <p:nvSpPr>
          <p:cNvPr id="3" name="Text Placeholder 2">
            <a:extLst>
              <a:ext uri="{FF2B5EF4-FFF2-40B4-BE49-F238E27FC236}">
                <a16:creationId xmlns:a16="http://schemas.microsoft.com/office/drawing/2014/main" id="{3464E6C2-4164-4C45-840E-26DCD79C28C3}"/>
              </a:ext>
            </a:extLst>
          </p:cNvPr>
          <p:cNvSpPr>
            <a:spLocks noGrp="1"/>
          </p:cNvSpPr>
          <p:nvPr>
            <p:ph type="body" sz="quarter" idx="13"/>
          </p:nvPr>
        </p:nvSpPr>
        <p:spPr/>
        <p:txBody>
          <a:bodyPr/>
          <a:lstStyle/>
          <a:p>
            <a:r>
              <a:rPr lang="fr-FR" dirty="0" err="1"/>
              <a:t>Authentication</a:t>
            </a:r>
            <a:r>
              <a:rPr lang="fr-FR" dirty="0"/>
              <a:t> </a:t>
            </a:r>
            <a:r>
              <a:rPr lang="fr-FR" dirty="0" err="1"/>
              <a:t>Do’s</a:t>
            </a:r>
            <a:r>
              <a:rPr lang="fr-FR" dirty="0"/>
              <a:t> and </a:t>
            </a:r>
            <a:r>
              <a:rPr lang="fr-FR" dirty="0" err="1"/>
              <a:t>Don’ts</a:t>
            </a:r>
            <a:endParaRPr lang="fr-FR" dirty="0"/>
          </a:p>
        </p:txBody>
      </p:sp>
      <p:sp>
        <p:nvSpPr>
          <p:cNvPr id="4" name="Rectangle 3">
            <a:extLst>
              <a:ext uri="{FF2B5EF4-FFF2-40B4-BE49-F238E27FC236}">
                <a16:creationId xmlns:a16="http://schemas.microsoft.com/office/drawing/2014/main" id="{41CA128E-C6F6-4F87-B9EB-5B823601A526}"/>
              </a:ext>
            </a:extLst>
          </p:cNvPr>
          <p:cNvSpPr/>
          <p:nvPr/>
        </p:nvSpPr>
        <p:spPr>
          <a:xfrm>
            <a:off x="243750" y="1759921"/>
            <a:ext cx="11918022" cy="5139869"/>
          </a:xfrm>
          <a:prstGeom prst="rect">
            <a:avLst/>
          </a:prstGeom>
        </p:spPr>
        <p:txBody>
          <a:bodyPr wrap="square">
            <a:spAutoFit/>
          </a:bodyPr>
          <a:lstStyle/>
          <a:p>
            <a:pPr marL="285750" indent="-285750" algn="l">
              <a:buFont typeface="Arial" panose="020B0604020202020204" pitchFamily="34" charset="0"/>
              <a:buChar char="•"/>
            </a:pPr>
            <a:r>
              <a:rPr lang="en-US" sz="1600" dirty="0">
                <a:solidFill>
                  <a:srgbClr val="00B050"/>
                </a:solidFill>
              </a:rPr>
              <a:t>Do</a:t>
            </a:r>
            <a:r>
              <a:rPr lang="en-US" sz="1600" dirty="0"/>
              <a:t>: Make sure the customer understands all the AAD authentication options (and associated limitations/overhead)</a:t>
            </a:r>
            <a:br>
              <a:rPr lang="en-US" sz="1600" dirty="0"/>
            </a:br>
            <a:endParaRPr lang="en-US" sz="1600" dirty="0"/>
          </a:p>
          <a:p>
            <a:pPr marL="285750" indent="-285750" algn="l">
              <a:buFont typeface="Arial" panose="020B0604020202020204" pitchFamily="34" charset="0"/>
              <a:buChar char="•"/>
            </a:pPr>
            <a:r>
              <a:rPr lang="en-US" sz="1600" dirty="0">
                <a:solidFill>
                  <a:srgbClr val="00B050"/>
                </a:solidFill>
              </a:rPr>
              <a:t>Do</a:t>
            </a:r>
            <a:r>
              <a:rPr lang="en-US" sz="1600" dirty="0"/>
              <a:t>: Always enable PHS, even if federated</a:t>
            </a:r>
          </a:p>
          <a:p>
            <a:pPr marL="825475" lvl="1" indent="-285750" algn="l">
              <a:buFont typeface="Arial" panose="020B0604020202020204" pitchFamily="34" charset="0"/>
              <a:buChar char="•"/>
            </a:pPr>
            <a:r>
              <a:rPr lang="en-US" sz="1600" dirty="0"/>
              <a:t>PHS may be used as a backup authentication solution for federated scenario</a:t>
            </a:r>
          </a:p>
          <a:p>
            <a:pPr marL="1365199" lvl="2" indent="-285750" algn="l">
              <a:buFont typeface="Arial" panose="020B0604020202020204" pitchFamily="34" charset="0"/>
              <a:buChar char="•"/>
            </a:pPr>
            <a:r>
              <a:rPr lang="en-US" sz="1200" dirty="0"/>
              <a:t>If your AD FS infrastructure becomes unavailable, you can "switch" to using the synchronized password hashes for user sign-in while you resolve your AD FS incident</a:t>
            </a:r>
          </a:p>
          <a:p>
            <a:pPr marL="1365199" lvl="2" indent="-285750" algn="l">
              <a:buFont typeface="Arial" panose="020B0604020202020204" pitchFamily="34" charset="0"/>
              <a:buChar char="•"/>
            </a:pPr>
            <a:r>
              <a:rPr lang="en-US" sz="1200" dirty="0"/>
              <a:t>The process of switching is done by converting the federated domain back to managed domain (by using the Convert-</a:t>
            </a:r>
            <a:r>
              <a:rPr lang="en-US" sz="1200" dirty="0" err="1"/>
              <a:t>MsolDomainToStandard</a:t>
            </a:r>
            <a:r>
              <a:rPr lang="en-US" sz="1200" dirty="0"/>
              <a:t> cmdlet)</a:t>
            </a:r>
          </a:p>
          <a:p>
            <a:pPr marL="1365199" lvl="2" indent="-285750" algn="l">
              <a:buFont typeface="Arial" panose="020B0604020202020204" pitchFamily="34" charset="0"/>
              <a:buChar char="•"/>
            </a:pPr>
            <a:r>
              <a:rPr lang="en-US" sz="1200" dirty="0"/>
              <a:t>Switching from federated authentication to using synchronized passwords for sign-in is not instantaneous</a:t>
            </a:r>
          </a:p>
          <a:p>
            <a:pPr marL="1365199" lvl="2" indent="-285750" algn="l">
              <a:buFont typeface="Arial" panose="020B0604020202020204" pitchFamily="34" charset="0"/>
              <a:buChar char="•"/>
            </a:pPr>
            <a:r>
              <a:rPr lang="en-US" sz="1200" dirty="0"/>
              <a:t>When AD FS functionality is restored, the domain can be reverted back to federated by running the Convert-</a:t>
            </a:r>
            <a:r>
              <a:rPr lang="en-US" sz="1200" dirty="0" err="1"/>
              <a:t>MsolDomainToFederated</a:t>
            </a:r>
            <a:r>
              <a:rPr lang="en-US" sz="1200" dirty="0"/>
              <a:t> cmdlet (relatively instantaneous)</a:t>
            </a:r>
            <a:br>
              <a:rPr lang="en-US" sz="1600" dirty="0"/>
            </a:br>
            <a:endParaRPr lang="en-US" sz="1600" dirty="0"/>
          </a:p>
          <a:p>
            <a:pPr marL="285750" indent="-285750" algn="l">
              <a:buFont typeface="Arial" panose="020B0604020202020204" pitchFamily="34" charset="0"/>
              <a:buChar char="•"/>
            </a:pPr>
            <a:r>
              <a:rPr lang="en-US" sz="1600" dirty="0">
                <a:solidFill>
                  <a:srgbClr val="00B050"/>
                </a:solidFill>
              </a:rPr>
              <a:t>Do</a:t>
            </a:r>
            <a:r>
              <a:rPr lang="en-US" sz="1600" dirty="0"/>
              <a:t>: Always enable Seamless SSO with PHS/PTA </a:t>
            </a:r>
          </a:p>
          <a:p>
            <a:pPr marL="825475" lvl="1" indent="-285750" algn="l">
              <a:buFont typeface="Arial" panose="020B0604020202020204" pitchFamily="34" charset="0"/>
              <a:buChar char="•"/>
            </a:pPr>
            <a:r>
              <a:rPr lang="en-US" sz="1600" dirty="0"/>
              <a:t>This way, when your users are accessing applications on their corporate machines inside your corporate network, they don't need to type in their passwords to sign in (true SSO).</a:t>
            </a:r>
            <a:br>
              <a:rPr lang="en-US" sz="1600" dirty="0"/>
            </a:br>
            <a:endParaRPr lang="en-US" sz="1600" dirty="0"/>
          </a:p>
          <a:p>
            <a:pPr marL="285750" indent="-285750" algn="l">
              <a:buFont typeface="Arial" panose="020B0604020202020204" pitchFamily="34" charset="0"/>
              <a:buChar char="•"/>
            </a:pPr>
            <a:r>
              <a:rPr lang="en-US" sz="1600" dirty="0">
                <a:solidFill>
                  <a:srgbClr val="00B050"/>
                </a:solidFill>
              </a:rPr>
              <a:t>Do</a:t>
            </a:r>
            <a:r>
              <a:rPr lang="en-US" sz="1600" dirty="0"/>
              <a:t>: Deploy more than 1 (PTA) agent for high availability purpose</a:t>
            </a:r>
            <a:br>
              <a:rPr lang="en-US" sz="1600" dirty="0"/>
            </a:br>
            <a:br>
              <a:rPr lang="en-US" sz="1600" dirty="0"/>
            </a:br>
            <a:endParaRPr lang="en-US" sz="1600" dirty="0"/>
          </a:p>
          <a:p>
            <a:pPr marL="285750" indent="-285750" algn="l">
              <a:buFont typeface="Arial" panose="020B0604020202020204" pitchFamily="34" charset="0"/>
              <a:buChar char="•"/>
            </a:pPr>
            <a:r>
              <a:rPr lang="en-US" sz="1600" dirty="0">
                <a:solidFill>
                  <a:srgbClr val="FF0000"/>
                </a:solidFill>
              </a:rPr>
              <a:t>Don’t</a:t>
            </a:r>
            <a:r>
              <a:rPr lang="en-US" sz="1600" dirty="0"/>
              <a:t>: Default to federated</a:t>
            </a:r>
            <a:br>
              <a:rPr lang="en-US" sz="1600" dirty="0"/>
            </a:br>
            <a:endParaRPr lang="en-US" sz="1600" dirty="0"/>
          </a:p>
          <a:p>
            <a:pPr marL="285750" indent="-285750" algn="l">
              <a:buFont typeface="Arial" panose="020B0604020202020204" pitchFamily="34" charset="0"/>
              <a:buChar char="•"/>
            </a:pPr>
            <a:r>
              <a:rPr lang="en-US" sz="1600" dirty="0">
                <a:solidFill>
                  <a:srgbClr val="FF0000"/>
                </a:solidFill>
              </a:rPr>
              <a:t>Don’t</a:t>
            </a:r>
            <a:r>
              <a:rPr lang="en-US" sz="1600" dirty="0"/>
              <a:t>: Listen to the security guy about PHS being insecure</a:t>
            </a:r>
          </a:p>
          <a:p>
            <a:pPr marL="285750" indent="-285750" algn="l">
              <a:buFont typeface="Arial" panose="020B0604020202020204" pitchFamily="34" charset="0"/>
              <a:buChar char="•"/>
            </a:pPr>
            <a:endParaRPr lang="en-US" sz="1600" dirty="0"/>
          </a:p>
        </p:txBody>
      </p:sp>
    </p:spTree>
    <p:extLst>
      <p:ext uri="{BB962C8B-B14F-4D97-AF65-F5344CB8AC3E}">
        <p14:creationId xmlns:p14="http://schemas.microsoft.com/office/powerpoint/2010/main" val="3628989383"/>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270613216"/>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46A7D5A-F0C4-4028-A231-7B79947E248D}"/>
              </a:ext>
            </a:extLst>
          </p:cNvPr>
          <p:cNvSpPr>
            <a:spLocks noGrp="1"/>
          </p:cNvSpPr>
          <p:nvPr>
            <p:ph type="body" sz="quarter" idx="13"/>
          </p:nvPr>
        </p:nvSpPr>
        <p:spPr/>
        <p:txBody>
          <a:bodyPr/>
          <a:lstStyle/>
          <a:p>
            <a:r>
              <a:rPr lang="en-CA" dirty="0"/>
              <a:t>List of abbreviations </a:t>
            </a:r>
          </a:p>
        </p:txBody>
      </p:sp>
      <p:sp>
        <p:nvSpPr>
          <p:cNvPr id="3" name="Espace réservé du texte 2">
            <a:extLst>
              <a:ext uri="{FF2B5EF4-FFF2-40B4-BE49-F238E27FC236}">
                <a16:creationId xmlns:a16="http://schemas.microsoft.com/office/drawing/2014/main" id="{F0222A45-B670-40B8-BFCB-9F4A9E9EC2B1}"/>
              </a:ext>
            </a:extLst>
          </p:cNvPr>
          <p:cNvSpPr txBox="1">
            <a:spLocks/>
          </p:cNvSpPr>
          <p:nvPr/>
        </p:nvSpPr>
        <p:spPr>
          <a:xfrm>
            <a:off x="398509" y="1242530"/>
            <a:ext cx="10689701" cy="1089529"/>
          </a:xfrm>
          <a:prstGeom prst="rect">
            <a:avLst/>
          </a:prstGeom>
        </p:spPr>
        <p:txBody>
          <a:bodyPr vert="horz" wrap="square" lIns="146304" tIns="91440" rIns="146304" bIns="91440" numCol="3"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defRPr/>
            </a:pPr>
            <a:r>
              <a:rPr lang="en-US" sz="1400" b="1" dirty="0">
                <a:gradFill>
                  <a:gsLst>
                    <a:gs pos="1250">
                      <a:srgbClr val="505050"/>
                    </a:gs>
                    <a:gs pos="100000">
                      <a:srgbClr val="505050"/>
                    </a:gs>
                  </a:gsLst>
                  <a:lin ang="5400000" scaled="0"/>
                </a:gradFill>
              </a:rPr>
              <a:t>AD: Active Directory (on-premises)</a:t>
            </a:r>
            <a:br>
              <a:rPr lang="en-US" sz="1400" b="1" dirty="0">
                <a:gradFill>
                  <a:gsLst>
                    <a:gs pos="1250">
                      <a:srgbClr val="505050"/>
                    </a:gs>
                    <a:gs pos="100000">
                      <a:srgbClr val="505050"/>
                    </a:gs>
                  </a:gsLst>
                  <a:lin ang="5400000" scaled="0"/>
                </a:gradFill>
              </a:rPr>
            </a:br>
            <a:r>
              <a:rPr lang="en-US" sz="1400" b="1" dirty="0">
                <a:gradFill>
                  <a:gsLst>
                    <a:gs pos="1250">
                      <a:srgbClr val="505050"/>
                    </a:gs>
                    <a:gs pos="100000">
                      <a:srgbClr val="505050"/>
                    </a:gs>
                  </a:gsLst>
                  <a:lin ang="5400000" scaled="0"/>
                </a:gradFill>
              </a:rPr>
              <a:t>AAD: Azure Active Directory</a:t>
            </a:r>
          </a:p>
          <a:p>
            <a:pPr marL="0" indent="0">
              <a:buNone/>
              <a:defRPr/>
            </a:pPr>
            <a:r>
              <a:rPr lang="en-US" sz="1400" b="1" dirty="0">
                <a:gradFill>
                  <a:gsLst>
                    <a:gs pos="1250">
                      <a:srgbClr val="505050"/>
                    </a:gs>
                    <a:gs pos="100000">
                      <a:srgbClr val="505050"/>
                    </a:gs>
                  </a:gsLst>
                  <a:lin ang="5400000" scaled="0"/>
                </a:gradFill>
              </a:rPr>
              <a:t>Azure AD: Azure Active Directory</a:t>
            </a:r>
          </a:p>
          <a:p>
            <a:pPr marL="0" indent="0">
              <a:buNone/>
              <a:defRPr/>
            </a:pPr>
            <a:r>
              <a:rPr lang="en-US" sz="1400" b="1" dirty="0">
                <a:gradFill>
                  <a:gsLst>
                    <a:gs pos="1250">
                      <a:srgbClr val="505050"/>
                    </a:gs>
                    <a:gs pos="100000">
                      <a:srgbClr val="505050"/>
                    </a:gs>
                  </a:gsLst>
                  <a:lin ang="5400000" scaled="0"/>
                </a:gradFill>
              </a:rPr>
              <a:t>PTA : </a:t>
            </a:r>
            <a:r>
              <a:rPr lang="en-US" sz="1400" b="1" dirty="0"/>
              <a:t>Pass-Through Authentication</a:t>
            </a:r>
          </a:p>
          <a:p>
            <a:pPr marL="0" indent="0">
              <a:buNone/>
              <a:defRPr/>
            </a:pPr>
            <a:r>
              <a:rPr lang="en-US" sz="1400" b="1" dirty="0">
                <a:gradFill>
                  <a:gsLst>
                    <a:gs pos="1250">
                      <a:srgbClr val="505050"/>
                    </a:gs>
                    <a:gs pos="100000">
                      <a:srgbClr val="505050"/>
                    </a:gs>
                  </a:gsLst>
                  <a:lin ang="5400000" scaled="0"/>
                </a:gradFill>
              </a:rPr>
              <a:t>PHS : Password Hash Synchronization</a:t>
            </a:r>
          </a:p>
          <a:p>
            <a:pPr marL="0" indent="0">
              <a:buNone/>
              <a:defRPr/>
            </a:pPr>
            <a:r>
              <a:rPr lang="en-US" sz="1400" b="1" dirty="0">
                <a:gradFill>
                  <a:gsLst>
                    <a:gs pos="1250">
                      <a:srgbClr val="505050"/>
                    </a:gs>
                    <a:gs pos="100000">
                      <a:srgbClr val="505050"/>
                    </a:gs>
                  </a:gsLst>
                  <a:lin ang="5400000" scaled="0"/>
                </a:gradFill>
              </a:rPr>
              <a:t>Seamless SSO: Seamless Single Sign-On</a:t>
            </a:r>
          </a:p>
          <a:p>
            <a:pPr marL="0" indent="0">
              <a:buNone/>
              <a:defRPr/>
            </a:pPr>
            <a:r>
              <a:rPr lang="en-US" sz="1400" b="1" dirty="0">
                <a:gradFill>
                  <a:gsLst>
                    <a:gs pos="1250">
                      <a:srgbClr val="505050"/>
                    </a:gs>
                    <a:gs pos="100000">
                      <a:srgbClr val="505050"/>
                    </a:gs>
                  </a:gsLst>
                  <a:lin ang="5400000" scaled="0"/>
                </a:gradFill>
              </a:rPr>
              <a:t>LB : Load Balancer</a:t>
            </a:r>
          </a:p>
          <a:p>
            <a:pPr marL="0" indent="0">
              <a:buNone/>
              <a:defRPr/>
            </a:pPr>
            <a:r>
              <a:rPr lang="en-US" sz="1400" b="1" dirty="0">
                <a:gradFill>
                  <a:gsLst>
                    <a:gs pos="1250">
                      <a:srgbClr val="505050"/>
                    </a:gs>
                    <a:gs pos="100000">
                      <a:srgbClr val="505050"/>
                    </a:gs>
                  </a:gsLst>
                  <a:lin ang="5400000" scaled="0"/>
                </a:gradFill>
              </a:rPr>
              <a:t>AD FS : Active Directory Federation Services</a:t>
            </a:r>
          </a:p>
          <a:p>
            <a:pPr marL="0" indent="0">
              <a:buNone/>
              <a:defRPr/>
            </a:pPr>
            <a:r>
              <a:rPr lang="en-US" sz="1400" b="1" dirty="0">
                <a:gradFill>
                  <a:gsLst>
                    <a:gs pos="1250">
                      <a:srgbClr val="505050"/>
                    </a:gs>
                    <a:gs pos="100000">
                      <a:srgbClr val="505050"/>
                    </a:gs>
                  </a:gsLst>
                  <a:lin ang="5400000" scaled="0"/>
                </a:gradFill>
              </a:rPr>
              <a:t>WAP : Web Application Proxy</a:t>
            </a:r>
          </a:p>
          <a:p>
            <a:pPr marL="0" indent="0">
              <a:buNone/>
              <a:defRPr/>
            </a:pPr>
            <a:endParaRPr lang="en-US" sz="1400" b="1" dirty="0">
              <a:gradFill>
                <a:gsLst>
                  <a:gs pos="1250">
                    <a:srgbClr val="505050"/>
                  </a:gs>
                  <a:gs pos="100000">
                    <a:srgbClr val="505050"/>
                  </a:gs>
                </a:gsLst>
                <a:lin ang="5400000" scaled="0"/>
              </a:gradFill>
            </a:endParaRPr>
          </a:p>
          <a:p>
            <a:pPr marL="0" indent="0">
              <a:buNone/>
              <a:defRPr/>
            </a:pPr>
            <a:endParaRPr lang="en-US" sz="1400" b="1" dirty="0">
              <a:gradFill>
                <a:gsLst>
                  <a:gs pos="1250">
                    <a:srgbClr val="505050"/>
                  </a:gs>
                  <a:gs pos="100000">
                    <a:srgbClr val="505050"/>
                  </a:gs>
                </a:gsLst>
                <a:lin ang="5400000" scaled="0"/>
              </a:gradFill>
            </a:endParaRPr>
          </a:p>
        </p:txBody>
      </p:sp>
    </p:spTree>
    <p:extLst>
      <p:ext uri="{BB962C8B-B14F-4D97-AF65-F5344CB8AC3E}">
        <p14:creationId xmlns:p14="http://schemas.microsoft.com/office/powerpoint/2010/main" val="2561216852"/>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F9682A3-AD08-4494-83B4-49552B91B3DC}"/>
              </a:ext>
            </a:extLst>
          </p:cNvPr>
          <p:cNvSpPr>
            <a:spLocks noGrp="1"/>
          </p:cNvSpPr>
          <p:nvPr>
            <p:ph type="sldNum" sz="quarter" idx="4"/>
          </p:nvPr>
        </p:nvSpPr>
        <p:spPr/>
        <p:txBody>
          <a:bodyPr/>
          <a:lstStyle/>
          <a:p>
            <a:pPr defTabSz="932742">
              <a:lnSpc>
                <a:spcPct val="90000"/>
              </a:lnSpc>
              <a:spcBef>
                <a:spcPct val="0"/>
              </a:spcBef>
            </a:pPr>
            <a:fld id="{ED077441-DF17-4513-BACB-525ED94CFAE4}" type="slidenum">
              <a:rPr lang="en-US" smtClean="0"/>
              <a:pPr defTabSz="932742">
                <a:lnSpc>
                  <a:spcPct val="90000"/>
                </a:lnSpc>
                <a:spcBef>
                  <a:spcPct val="0"/>
                </a:spcBef>
              </a:pPr>
              <a:t>2</a:t>
            </a:fld>
            <a:endParaRPr lang="en-US" dirty="0"/>
          </a:p>
        </p:txBody>
      </p:sp>
      <p:sp>
        <p:nvSpPr>
          <p:cNvPr id="3" name="Text Placeholder 2">
            <a:extLst>
              <a:ext uri="{FF2B5EF4-FFF2-40B4-BE49-F238E27FC236}">
                <a16:creationId xmlns:a16="http://schemas.microsoft.com/office/drawing/2014/main" id="{AD8BA412-B0A8-4863-A0AB-FB74999BFACE}"/>
              </a:ext>
            </a:extLst>
          </p:cNvPr>
          <p:cNvSpPr>
            <a:spLocks noGrp="1"/>
          </p:cNvSpPr>
          <p:nvPr>
            <p:ph type="body" sz="quarter" idx="13"/>
          </p:nvPr>
        </p:nvSpPr>
        <p:spPr/>
        <p:txBody>
          <a:bodyPr/>
          <a:lstStyle/>
          <a:p>
            <a:r>
              <a:rPr lang="fr-FR" dirty="0"/>
              <a:t>Azure AD </a:t>
            </a:r>
            <a:r>
              <a:rPr lang="fr-FR" dirty="0" err="1"/>
              <a:t>Authentication</a:t>
            </a:r>
            <a:r>
              <a:rPr lang="fr-FR" dirty="0"/>
              <a:t> option (the full </a:t>
            </a:r>
            <a:r>
              <a:rPr lang="fr-FR" dirty="0" err="1"/>
              <a:t>picture</a:t>
            </a:r>
            <a:r>
              <a:rPr lang="fr-FR" dirty="0"/>
              <a:t>)</a:t>
            </a:r>
          </a:p>
          <a:p>
            <a:endParaRPr lang="fr-FR" dirty="0"/>
          </a:p>
        </p:txBody>
      </p:sp>
      <p:pic>
        <p:nvPicPr>
          <p:cNvPr id="5" name="Picture 4">
            <a:extLst>
              <a:ext uri="{FF2B5EF4-FFF2-40B4-BE49-F238E27FC236}">
                <a16:creationId xmlns:a16="http://schemas.microsoft.com/office/drawing/2014/main" id="{B963E528-CD77-46BF-80B7-C58342ED7AC1}"/>
              </a:ext>
            </a:extLst>
          </p:cNvPr>
          <p:cNvPicPr>
            <a:picLocks noChangeAspect="1"/>
          </p:cNvPicPr>
          <p:nvPr/>
        </p:nvPicPr>
        <p:blipFill>
          <a:blip r:embed="rId3"/>
          <a:stretch>
            <a:fillRect/>
          </a:stretch>
        </p:blipFill>
        <p:spPr>
          <a:xfrm>
            <a:off x="6829464" y="1584635"/>
            <a:ext cx="5322815" cy="3375651"/>
          </a:xfrm>
          <a:prstGeom prst="rect">
            <a:avLst/>
          </a:prstGeom>
        </p:spPr>
      </p:pic>
      <p:sp>
        <p:nvSpPr>
          <p:cNvPr id="6" name="TextBox 5">
            <a:extLst>
              <a:ext uri="{FF2B5EF4-FFF2-40B4-BE49-F238E27FC236}">
                <a16:creationId xmlns:a16="http://schemas.microsoft.com/office/drawing/2014/main" id="{57106D27-08DF-4D02-A89C-C5914971025D}"/>
              </a:ext>
            </a:extLst>
          </p:cNvPr>
          <p:cNvSpPr txBox="1"/>
          <p:nvPr/>
        </p:nvSpPr>
        <p:spPr>
          <a:xfrm>
            <a:off x="8061584" y="4839707"/>
            <a:ext cx="3328988" cy="517065"/>
          </a:xfrm>
          <a:prstGeom prst="rect">
            <a:avLst/>
          </a:prstGeom>
          <a:noFill/>
        </p:spPr>
        <p:txBody>
          <a:bodyPr wrap="none" lIns="182880" tIns="146304" rIns="182880" bIns="146304" rtlCol="0">
            <a:spAutoFit/>
          </a:bodyPr>
          <a:lstStyle/>
          <a:p>
            <a:pPr>
              <a:lnSpc>
                <a:spcPct val="90000"/>
              </a:lnSpc>
              <a:spcAft>
                <a:spcPts val="600"/>
              </a:spcAft>
            </a:pPr>
            <a:r>
              <a:rPr lang="fr-FR" sz="1600" dirty="0">
                <a:gradFill>
                  <a:gsLst>
                    <a:gs pos="2917">
                      <a:schemeClr val="tx1"/>
                    </a:gs>
                    <a:gs pos="30000">
                      <a:schemeClr val="tx1"/>
                    </a:gs>
                  </a:gsLst>
                  <a:lin ang="5400000" scaled="0"/>
                </a:gradFill>
              </a:rPr>
              <a:t>Azure AD </a:t>
            </a:r>
            <a:r>
              <a:rPr lang="fr-FR" sz="1600" dirty="0" err="1">
                <a:gradFill>
                  <a:gsLst>
                    <a:gs pos="2917">
                      <a:schemeClr val="tx1"/>
                    </a:gs>
                    <a:gs pos="30000">
                      <a:schemeClr val="tx1"/>
                    </a:gs>
                  </a:gsLst>
                  <a:lin ang="5400000" scaled="0"/>
                </a:gradFill>
              </a:rPr>
              <a:t>Authentication</a:t>
            </a:r>
            <a:r>
              <a:rPr lang="fr-FR" sz="1600" dirty="0">
                <a:gradFill>
                  <a:gsLst>
                    <a:gs pos="2917">
                      <a:schemeClr val="tx1"/>
                    </a:gs>
                    <a:gs pos="30000">
                      <a:schemeClr val="tx1"/>
                    </a:gs>
                  </a:gsLst>
                  <a:lin ang="5400000" scaled="0"/>
                </a:gradFill>
              </a:rPr>
              <a:t> </a:t>
            </a:r>
            <a:r>
              <a:rPr lang="fr-FR" sz="1600" dirty="0" err="1">
                <a:gradFill>
                  <a:gsLst>
                    <a:gs pos="2917">
                      <a:schemeClr val="tx1"/>
                    </a:gs>
                    <a:gs pos="30000">
                      <a:schemeClr val="tx1"/>
                    </a:gs>
                  </a:gsLst>
                  <a:lin ang="5400000" scaled="0"/>
                </a:gradFill>
              </a:rPr>
              <a:t>choices</a:t>
            </a:r>
            <a:endParaRPr lang="fr-FR" sz="1600" dirty="0">
              <a:gradFill>
                <a:gsLst>
                  <a:gs pos="2917">
                    <a:schemeClr val="tx1"/>
                  </a:gs>
                  <a:gs pos="30000">
                    <a:schemeClr val="tx1"/>
                  </a:gs>
                </a:gsLst>
                <a:lin ang="5400000" scaled="0"/>
              </a:gradFill>
            </a:endParaRPr>
          </a:p>
        </p:txBody>
      </p:sp>
      <p:sp>
        <p:nvSpPr>
          <p:cNvPr id="8" name="Rectangle 7">
            <a:extLst>
              <a:ext uri="{FF2B5EF4-FFF2-40B4-BE49-F238E27FC236}">
                <a16:creationId xmlns:a16="http://schemas.microsoft.com/office/drawing/2014/main" id="{753EBD45-B55F-4BB7-9057-45FC1DAD0D99}"/>
              </a:ext>
            </a:extLst>
          </p:cNvPr>
          <p:cNvSpPr/>
          <p:nvPr/>
        </p:nvSpPr>
        <p:spPr>
          <a:xfrm>
            <a:off x="222920" y="1584635"/>
            <a:ext cx="7092585" cy="5262979"/>
          </a:xfrm>
          <a:prstGeom prst="rect">
            <a:avLst/>
          </a:prstGeom>
        </p:spPr>
        <p:txBody>
          <a:bodyPr wrap="square">
            <a:spAutoFit/>
          </a:bodyPr>
          <a:lstStyle/>
          <a:p>
            <a:pPr marL="285750" indent="-285750" algn="l">
              <a:buFont typeface="Wingdings" panose="05000000000000000000" pitchFamily="2" charset="2"/>
              <a:buChar char="§"/>
            </a:pPr>
            <a:r>
              <a:rPr lang="en-US" sz="1200" b="1" dirty="0"/>
              <a:t>Cloud only accounts: </a:t>
            </a:r>
          </a:p>
          <a:p>
            <a:pPr marL="825475" lvl="1" indent="-285750" algn="l">
              <a:buFont typeface="Wingdings" panose="05000000000000000000" pitchFamily="2" charset="2"/>
              <a:buChar char="§"/>
            </a:pPr>
            <a:r>
              <a:rPr lang="en-US" sz="1200" dirty="0"/>
              <a:t>User accounts are maintained and authenticated in Azure AD.</a:t>
            </a:r>
            <a:br>
              <a:rPr lang="en-US" sz="1200" dirty="0"/>
            </a:br>
            <a:endParaRPr lang="en-US" sz="1200" dirty="0"/>
          </a:p>
          <a:p>
            <a:pPr marL="285750" indent="-285750" algn="l">
              <a:buFont typeface="Wingdings" panose="05000000000000000000" pitchFamily="2" charset="2"/>
              <a:buChar char="§"/>
            </a:pPr>
            <a:r>
              <a:rPr lang="en-US" sz="1200" b="1" dirty="0"/>
              <a:t>AAD Connect / Cloud Accounts: </a:t>
            </a:r>
          </a:p>
          <a:p>
            <a:pPr marL="825475" lvl="1" indent="-285750" algn="l">
              <a:buFont typeface="Wingdings" panose="05000000000000000000" pitchFamily="2" charset="2"/>
              <a:buChar char="§"/>
            </a:pPr>
            <a:r>
              <a:rPr lang="en-US" sz="1200" dirty="0"/>
              <a:t>You can use Azure AD Connect to sync user accounts into Azure AD so the login id (usually the user’s email address) is the same, but the users must maintain their own passwords in Azure AD.</a:t>
            </a:r>
            <a:br>
              <a:rPr lang="en-US" sz="1200" dirty="0"/>
            </a:br>
            <a:endParaRPr lang="en-US" sz="1200" dirty="0"/>
          </a:p>
          <a:p>
            <a:pPr marL="285750" indent="-285750" algn="l">
              <a:buFont typeface="Wingdings" panose="05000000000000000000" pitchFamily="2" charset="2"/>
              <a:buChar char="§"/>
            </a:pPr>
            <a:r>
              <a:rPr lang="en-US" sz="1200" b="1" dirty="0"/>
              <a:t>AAD Connect + PHS </a:t>
            </a:r>
            <a:r>
              <a:rPr lang="en-US" sz="1200" dirty="0"/>
              <a:t>(user sign-in based on PHS)</a:t>
            </a:r>
            <a:r>
              <a:rPr lang="en-US" sz="1200" b="1" dirty="0"/>
              <a:t>: </a:t>
            </a:r>
          </a:p>
          <a:p>
            <a:pPr marL="825475" lvl="1" indent="-285750" algn="l">
              <a:buFont typeface="Wingdings" panose="05000000000000000000" pitchFamily="2" charset="2"/>
              <a:buChar char="§"/>
            </a:pPr>
            <a:r>
              <a:rPr lang="en-US" sz="1200" dirty="0"/>
              <a:t>When you turn on the password hash synchronization optional feature in Azure AD Connect, </a:t>
            </a:r>
            <a:r>
              <a:rPr lang="en-US" sz="1200" dirty="0">
                <a:solidFill>
                  <a:srgbClr val="0070C0"/>
                </a:solidFill>
              </a:rPr>
              <a:t>the user password hashes stored in your on-premises Active Directory will be synchronized into Azure AD, thus enabling </a:t>
            </a:r>
            <a:r>
              <a:rPr lang="en-US" sz="1200" b="1" dirty="0">
                <a:solidFill>
                  <a:srgbClr val="0070C0"/>
                </a:solidFill>
              </a:rPr>
              <a:t>same</a:t>
            </a:r>
            <a:r>
              <a:rPr lang="en-US" sz="1200" dirty="0">
                <a:solidFill>
                  <a:srgbClr val="0070C0"/>
                </a:solidFill>
              </a:rPr>
              <a:t> sign-on.</a:t>
            </a:r>
          </a:p>
          <a:p>
            <a:pPr marL="825475" lvl="1" indent="-285750" algn="l">
              <a:buFont typeface="Wingdings" panose="05000000000000000000" pitchFamily="2" charset="2"/>
              <a:buChar char="§"/>
            </a:pPr>
            <a:r>
              <a:rPr lang="en-US" sz="1200" dirty="0"/>
              <a:t>If combined </a:t>
            </a:r>
            <a:r>
              <a:rPr lang="en-US" sz="1200" b="1" dirty="0"/>
              <a:t>with Seamless SSO </a:t>
            </a:r>
            <a:r>
              <a:rPr lang="en-US" sz="1200" dirty="0"/>
              <a:t>feature</a:t>
            </a:r>
          </a:p>
          <a:p>
            <a:pPr marL="1365199" lvl="2" indent="-285750" algn="l">
              <a:buFont typeface="Wingdings" panose="05000000000000000000" pitchFamily="2" charset="2"/>
              <a:buChar char="§"/>
            </a:pPr>
            <a:r>
              <a:rPr lang="en-US" sz="1200" dirty="0">
                <a:solidFill>
                  <a:srgbClr val="0070C0"/>
                </a:solidFill>
              </a:rPr>
              <a:t>Domain joined PC on the corporate network can use Kerberos authentication against Azure AD (using effective SSO)</a:t>
            </a:r>
            <a:br>
              <a:rPr lang="en-US" sz="1200" dirty="0"/>
            </a:br>
            <a:endParaRPr lang="en-US" sz="1200" dirty="0"/>
          </a:p>
          <a:p>
            <a:pPr marL="285750" indent="-285750" algn="l">
              <a:buFont typeface="Wingdings" panose="05000000000000000000" pitchFamily="2" charset="2"/>
              <a:buChar char="§"/>
            </a:pPr>
            <a:r>
              <a:rPr lang="en-US" sz="1200" b="1" dirty="0"/>
              <a:t>AAD Connect + PTA </a:t>
            </a:r>
            <a:r>
              <a:rPr lang="en-US" sz="1200" dirty="0"/>
              <a:t>(user sign-in based on PTA)</a:t>
            </a:r>
            <a:r>
              <a:rPr lang="en-US" sz="1200" b="1" dirty="0"/>
              <a:t>: </a:t>
            </a:r>
          </a:p>
          <a:p>
            <a:pPr marL="825475" lvl="1" indent="-285750" algn="l">
              <a:buFont typeface="Wingdings" panose="05000000000000000000" pitchFamily="2" charset="2"/>
              <a:buChar char="§"/>
            </a:pPr>
            <a:r>
              <a:rPr lang="en-US" sz="1200" dirty="0"/>
              <a:t>PTA enables users to login to cloud resources by validating their password against their on-premises local Active Directory (without the need to install AD FS). The used authentication protocols are the ones available on-premises (NTLM/Kerberos)</a:t>
            </a:r>
          </a:p>
          <a:p>
            <a:pPr marL="825475" lvl="1" indent="-285750" algn="l">
              <a:buFont typeface="Wingdings" panose="05000000000000000000" pitchFamily="2" charset="2"/>
              <a:buChar char="§"/>
            </a:pPr>
            <a:r>
              <a:rPr lang="en-US" sz="1200" dirty="0">
                <a:solidFill>
                  <a:srgbClr val="0070C0"/>
                </a:solidFill>
              </a:rPr>
              <a:t>No password hashes stored in Azure AD / All authentication happens against on-prem AD</a:t>
            </a:r>
          </a:p>
          <a:p>
            <a:pPr marL="825475" lvl="1" indent="-285750" algn="l">
              <a:buFont typeface="Wingdings" panose="05000000000000000000" pitchFamily="2" charset="2"/>
              <a:buChar char="§"/>
            </a:pPr>
            <a:r>
              <a:rPr lang="en-US" sz="1200" dirty="0"/>
              <a:t>Can be also combined </a:t>
            </a:r>
            <a:r>
              <a:rPr lang="en-US" sz="1200" b="1" dirty="0"/>
              <a:t>with  Seamless SSO </a:t>
            </a:r>
          </a:p>
          <a:p>
            <a:pPr marL="1365199" lvl="2" indent="-285750" algn="l">
              <a:buFont typeface="Wingdings" panose="05000000000000000000" pitchFamily="2" charset="2"/>
              <a:buChar char="§"/>
            </a:pPr>
            <a:r>
              <a:rPr lang="en-US" sz="1200" dirty="0">
                <a:solidFill>
                  <a:srgbClr val="3F3F3F"/>
                </a:solidFill>
                <a:latin typeface="Segoe UI" panose="020B0502040204020203" pitchFamily="34" charset="0"/>
                <a:cs typeface="Segoe UI" panose="020B0502040204020203" pitchFamily="34" charset="0"/>
              </a:rPr>
              <a:t>When users are accessing applications on their corporate machines inside their corporate network, they don't need to type in their passwords to sign in.</a:t>
            </a:r>
            <a:endParaRPr lang="en-US" sz="1200" b="1" dirty="0"/>
          </a:p>
          <a:p>
            <a:pPr marL="825475" lvl="1" indent="-285750" algn="l">
              <a:buFont typeface="Wingdings" panose="05000000000000000000" pitchFamily="2" charset="2"/>
              <a:buChar char="§"/>
            </a:pPr>
            <a:endParaRPr lang="en-US" sz="1200" dirty="0"/>
          </a:p>
          <a:p>
            <a:pPr marL="285750" indent="-285750" algn="l">
              <a:buFont typeface="Wingdings" panose="05000000000000000000" pitchFamily="2" charset="2"/>
              <a:buChar char="§"/>
            </a:pPr>
            <a:r>
              <a:rPr lang="en-US" sz="1200" b="1" dirty="0"/>
              <a:t>AAD Connect + AD FS: </a:t>
            </a:r>
          </a:p>
          <a:p>
            <a:pPr marL="825475" lvl="1" indent="-285750" algn="l">
              <a:buFont typeface="Wingdings" panose="05000000000000000000" pitchFamily="2" charset="2"/>
              <a:buChar char="§"/>
            </a:pPr>
            <a:r>
              <a:rPr lang="en-US" sz="1200" dirty="0"/>
              <a:t>The most complete and most complex solution, this combination </a:t>
            </a:r>
            <a:r>
              <a:rPr lang="en-US" sz="1200" dirty="0">
                <a:solidFill>
                  <a:srgbClr val="0070C0"/>
                </a:solidFill>
              </a:rPr>
              <a:t>will provide SSO (</a:t>
            </a:r>
            <a:r>
              <a:rPr lang="en-US" sz="1200" b="1" dirty="0">
                <a:solidFill>
                  <a:srgbClr val="0070C0"/>
                </a:solidFill>
              </a:rPr>
              <a:t>single</a:t>
            </a:r>
            <a:r>
              <a:rPr lang="en-US" sz="1200" dirty="0">
                <a:solidFill>
                  <a:srgbClr val="0070C0"/>
                </a:solidFill>
              </a:rPr>
              <a:t> sign-on) to Azure AD. All authentications happens against on-prem AD</a:t>
            </a:r>
            <a:r>
              <a:rPr lang="en-US" sz="1200" dirty="0"/>
              <a:t>.</a:t>
            </a:r>
          </a:p>
        </p:txBody>
      </p:sp>
    </p:spTree>
    <p:extLst>
      <p:ext uri="{BB962C8B-B14F-4D97-AF65-F5344CB8AC3E}">
        <p14:creationId xmlns:p14="http://schemas.microsoft.com/office/powerpoint/2010/main" val="1792391491"/>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A015434-2B88-4537-A171-6B0F7B9906A2}"/>
              </a:ext>
            </a:extLst>
          </p:cNvPr>
          <p:cNvSpPr>
            <a:spLocks noGrp="1"/>
          </p:cNvSpPr>
          <p:nvPr>
            <p:ph type="sldNum" sz="quarter" idx="4"/>
          </p:nvPr>
        </p:nvSpPr>
        <p:spPr/>
        <p:txBody>
          <a:bodyPr/>
          <a:lstStyle/>
          <a:p>
            <a:pPr defTabSz="932742">
              <a:lnSpc>
                <a:spcPct val="90000"/>
              </a:lnSpc>
              <a:spcBef>
                <a:spcPct val="0"/>
              </a:spcBef>
            </a:pPr>
            <a:fld id="{ED077441-DF17-4513-BACB-525ED94CFAE4}" type="slidenum">
              <a:rPr lang="en-US" smtClean="0"/>
              <a:pPr defTabSz="932742">
                <a:lnSpc>
                  <a:spcPct val="90000"/>
                </a:lnSpc>
                <a:spcBef>
                  <a:spcPct val="0"/>
                </a:spcBef>
              </a:pPr>
              <a:t>3</a:t>
            </a:fld>
            <a:endParaRPr lang="en-US" dirty="0"/>
          </a:p>
        </p:txBody>
      </p:sp>
      <p:sp>
        <p:nvSpPr>
          <p:cNvPr id="3" name="Text Placeholder 2">
            <a:extLst>
              <a:ext uri="{FF2B5EF4-FFF2-40B4-BE49-F238E27FC236}">
                <a16:creationId xmlns:a16="http://schemas.microsoft.com/office/drawing/2014/main" id="{FADFC1AF-B7E9-494D-BC0B-94E29AFD08FB}"/>
              </a:ext>
            </a:extLst>
          </p:cNvPr>
          <p:cNvSpPr>
            <a:spLocks noGrp="1"/>
          </p:cNvSpPr>
          <p:nvPr>
            <p:ph type="body" sz="quarter" idx="13"/>
          </p:nvPr>
        </p:nvSpPr>
        <p:spPr>
          <a:xfrm>
            <a:off x="285096" y="781681"/>
            <a:ext cx="11721160" cy="479404"/>
          </a:xfrm>
        </p:spPr>
        <p:txBody>
          <a:bodyPr/>
          <a:lstStyle/>
          <a:p>
            <a:r>
              <a:rPr lang="fr-FR" dirty="0" err="1"/>
              <a:t>Recall</a:t>
            </a:r>
            <a:r>
              <a:rPr lang="fr-FR" dirty="0"/>
              <a:t>:  : The Azure AD Identity </a:t>
            </a:r>
            <a:r>
              <a:rPr lang="fr-FR" dirty="0" err="1"/>
              <a:t>Models</a:t>
            </a:r>
            <a:r>
              <a:rPr lang="fr-FR" dirty="0"/>
              <a:t> in one slide</a:t>
            </a:r>
          </a:p>
        </p:txBody>
      </p:sp>
      <p:grpSp>
        <p:nvGrpSpPr>
          <p:cNvPr id="4" name="Group 3">
            <a:extLst>
              <a:ext uri="{FF2B5EF4-FFF2-40B4-BE49-F238E27FC236}">
                <a16:creationId xmlns:a16="http://schemas.microsoft.com/office/drawing/2014/main" id="{302AB30B-0910-4119-BBA4-DBC31ADC707B}"/>
              </a:ext>
            </a:extLst>
          </p:cNvPr>
          <p:cNvGrpSpPr/>
          <p:nvPr/>
        </p:nvGrpSpPr>
        <p:grpSpPr>
          <a:xfrm>
            <a:off x="258842" y="2354261"/>
            <a:ext cx="2172524" cy="4209014"/>
            <a:chOff x="251761" y="1018778"/>
            <a:chExt cx="2834640" cy="5207376"/>
          </a:xfrm>
        </p:grpSpPr>
        <p:sp>
          <p:nvSpPr>
            <p:cNvPr id="5" name="Rectangle 12">
              <a:extLst>
                <a:ext uri="{FF2B5EF4-FFF2-40B4-BE49-F238E27FC236}">
                  <a16:creationId xmlns:a16="http://schemas.microsoft.com/office/drawing/2014/main" id="{B24DF511-6E76-4F33-86BD-6CA7AE799D26}"/>
                </a:ext>
              </a:extLst>
            </p:cNvPr>
            <p:cNvSpPr/>
            <p:nvPr/>
          </p:nvSpPr>
          <p:spPr bwMode="auto">
            <a:xfrm>
              <a:off x="251761" y="3406681"/>
              <a:ext cx="2834640" cy="2819473"/>
            </a:xfrm>
            <a:custGeom>
              <a:avLst/>
              <a:gdLst>
                <a:gd name="connsiteX0" fmla="*/ 0 w 2827509"/>
                <a:gd name="connsiteY0" fmla="*/ 0 h 5181957"/>
                <a:gd name="connsiteX1" fmla="*/ 2827509 w 2827509"/>
                <a:gd name="connsiteY1" fmla="*/ 0 h 5181957"/>
                <a:gd name="connsiteX2" fmla="*/ 2827509 w 2827509"/>
                <a:gd name="connsiteY2" fmla="*/ 5181957 h 5181957"/>
                <a:gd name="connsiteX3" fmla="*/ 0 w 2827509"/>
                <a:gd name="connsiteY3" fmla="*/ 5181957 h 5181957"/>
                <a:gd name="connsiteX4" fmla="*/ 0 w 2827509"/>
                <a:gd name="connsiteY4" fmla="*/ 0 h 51819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27509" h="5181957">
                  <a:moveTo>
                    <a:pt x="0" y="0"/>
                  </a:moveTo>
                  <a:lnTo>
                    <a:pt x="2827509" y="0"/>
                  </a:lnTo>
                  <a:lnTo>
                    <a:pt x="2827509" y="5181957"/>
                  </a:lnTo>
                  <a:lnTo>
                    <a:pt x="0" y="5181957"/>
                  </a:lnTo>
                  <a:lnTo>
                    <a:pt x="0" y="0"/>
                  </a:lnTo>
                  <a:close/>
                </a:path>
              </a:pathLst>
            </a:custGeom>
            <a:solidFill>
              <a:schemeClr val="tx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79217" tIns="3802621" rIns="79217" bIns="79221" numCol="1" rtlCol="0" anchor="t" anchorCtr="0" compatLnSpc="1">
              <a:prstTxWarp prst="textNoShape">
                <a:avLst/>
              </a:prstTxWarp>
            </a:bodyPr>
            <a:lstStyle/>
            <a:p>
              <a:pPr marL="0" marR="0" lvl="0" indent="0" algn="ctr" defTabSz="791910" rtl="0" eaLnBrk="1" fontAlgn="auto" latinLnBrk="0" hangingPunct="1">
                <a:lnSpc>
                  <a:spcPct val="100000"/>
                </a:lnSpc>
                <a:spcBef>
                  <a:spcPts val="0"/>
                </a:spcBef>
                <a:spcAft>
                  <a:spcPts val="260"/>
                </a:spcAft>
                <a:buClrTx/>
                <a:buSzTx/>
                <a:buFontTx/>
                <a:buNone/>
                <a:tabLst/>
                <a:defRPr/>
              </a:pPr>
              <a:endParaRPr kumimoji="0" lang="en-US" sz="1456" b="0" i="0" u="none" strike="noStrike" kern="1200" cap="none" spc="-42" normalizeH="0" baseline="0" noProof="0" dirty="0">
                <a:ln>
                  <a:noFill/>
                </a:ln>
                <a:solidFill>
                  <a:srgbClr val="000000"/>
                </a:solidFill>
                <a:effectLst/>
                <a:uLnTx/>
                <a:uFillTx/>
                <a:latin typeface="Calibri" panose="020F0502020204030204"/>
                <a:ea typeface="+mn-ea"/>
                <a:cs typeface="+mn-cs"/>
              </a:endParaRPr>
            </a:p>
            <a:p>
              <a:pPr marL="0" marR="0" lvl="0" indent="0" algn="ctr" defTabSz="791910" rtl="0" eaLnBrk="1" fontAlgn="auto" latinLnBrk="0" hangingPunct="1">
                <a:lnSpc>
                  <a:spcPct val="100000"/>
                </a:lnSpc>
                <a:spcBef>
                  <a:spcPts val="0"/>
                </a:spcBef>
                <a:spcAft>
                  <a:spcPts val="260"/>
                </a:spcAft>
                <a:buClrTx/>
                <a:buSzTx/>
                <a:buFontTx/>
                <a:buNone/>
                <a:tabLst/>
                <a:defRPr/>
              </a:pPr>
              <a:endParaRPr kumimoji="0" lang="en-US" sz="1456" b="0" i="0" u="none" strike="noStrike" kern="1200" cap="none" spc="-42" normalizeH="0" baseline="0" noProof="0" dirty="0">
                <a:ln>
                  <a:noFill/>
                </a:ln>
                <a:solidFill>
                  <a:srgbClr val="000000"/>
                </a:solidFill>
                <a:effectLst/>
                <a:uLnTx/>
                <a:uFillTx/>
                <a:latin typeface="Calibri" panose="020F0502020204030204"/>
                <a:ea typeface="+mn-ea"/>
                <a:cs typeface="+mn-cs"/>
              </a:endParaRPr>
            </a:p>
            <a:p>
              <a:pPr marL="0" marR="0" lvl="0" indent="0" algn="ctr" defTabSz="791910" rtl="0" eaLnBrk="1" fontAlgn="auto" latinLnBrk="0" hangingPunct="1">
                <a:lnSpc>
                  <a:spcPct val="100000"/>
                </a:lnSpc>
                <a:spcBef>
                  <a:spcPts val="0"/>
                </a:spcBef>
                <a:spcAft>
                  <a:spcPts val="260"/>
                </a:spcAft>
                <a:buClrTx/>
                <a:buSzTx/>
                <a:buFontTx/>
                <a:buNone/>
                <a:tabLst/>
                <a:defRPr/>
              </a:pPr>
              <a:endParaRPr kumimoji="0" lang="en-US" sz="1456" b="0" i="0" u="none" strike="noStrike" kern="1200" cap="none" spc="-42" normalizeH="0" baseline="0" noProof="0" dirty="0">
                <a:ln>
                  <a:noFill/>
                </a:ln>
                <a:solidFill>
                  <a:srgbClr val="000000"/>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920D8076-7880-447C-90E1-CEAD86461228}"/>
                </a:ext>
              </a:extLst>
            </p:cNvPr>
            <p:cNvSpPr/>
            <p:nvPr/>
          </p:nvSpPr>
          <p:spPr bwMode="auto">
            <a:xfrm>
              <a:off x="251761" y="1018778"/>
              <a:ext cx="2834640" cy="953486"/>
            </a:xfrm>
            <a:prstGeom prst="rect">
              <a:avLst/>
            </a:prstGeom>
            <a:solidFill>
              <a:schemeClr val="tx1">
                <a:lumMod val="60000"/>
                <a:lumOff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79217" tIns="39609" rIns="79217" bIns="39609" numCol="1" rtlCol="0" anchor="ctr" anchorCtr="0" compatLnSpc="1">
              <a:prstTxWarp prst="textNoShape">
                <a:avLst/>
              </a:prstTxWarp>
            </a:bodyPr>
            <a:lstStyle/>
            <a:p>
              <a:pPr marL="0" marR="0" lvl="0" indent="0" algn="ctr" defTabSz="79191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42" normalizeH="0" baseline="0" noProof="0" dirty="0">
                  <a:ln>
                    <a:noFill/>
                  </a:ln>
                  <a:solidFill>
                    <a:srgbClr val="FFFFFF"/>
                  </a:solidFill>
                  <a:effectLst/>
                  <a:uLnTx/>
                  <a:uFillTx/>
                  <a:latin typeface="Calibri" panose="020F0502020204030204"/>
                  <a:ea typeface="+mn-ea"/>
                  <a:cs typeface="+mn-cs"/>
                </a:rPr>
                <a:t>Pure Cloud Identity</a:t>
              </a:r>
            </a:p>
          </p:txBody>
        </p:sp>
        <p:sp>
          <p:nvSpPr>
            <p:cNvPr id="7" name="TextBox 6">
              <a:extLst>
                <a:ext uri="{FF2B5EF4-FFF2-40B4-BE49-F238E27FC236}">
                  <a16:creationId xmlns:a16="http://schemas.microsoft.com/office/drawing/2014/main" id="{276D9ACF-4991-41FC-8E35-029E2313B85D}"/>
                </a:ext>
              </a:extLst>
            </p:cNvPr>
            <p:cNvSpPr txBox="1"/>
            <p:nvPr/>
          </p:nvSpPr>
          <p:spPr>
            <a:xfrm>
              <a:off x="251761" y="5081581"/>
              <a:ext cx="2811368" cy="498690"/>
            </a:xfrm>
            <a:prstGeom prst="rect">
              <a:avLst/>
            </a:prstGeom>
            <a:noFill/>
          </p:spPr>
          <p:txBody>
            <a:bodyPr wrap="square" lIns="0" tIns="0" rIns="0" bIns="0" rtlCol="0">
              <a:spAutoFit/>
            </a:bodyPr>
            <a:lstStyle>
              <a:defPPr>
                <a:defRPr lang="en-US"/>
              </a:defPPr>
              <a:lvl1pPr>
                <a:defRPr sz="1600" spc="-42">
                  <a:solidFill>
                    <a:srgbClr val="FAFAFA"/>
                  </a:solidFill>
                  <a:latin typeface="Segoe UI Light" panose="020B0502040204020203" pitchFamily="34" charset="0"/>
                  <a:cs typeface="Segoe UI Light" panose="020B0502040204020203" pitchFamily="34" charset="0"/>
                </a:defRPr>
              </a:lvl1pPr>
            </a:lstStyle>
            <a:p>
              <a:pPr marL="0" marR="0" lvl="0" indent="0"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42" normalizeH="0" baseline="0" noProof="0" dirty="0">
                  <a:ln>
                    <a:noFill/>
                  </a:ln>
                  <a:solidFill>
                    <a:srgbClr val="FAFAFA"/>
                  </a:solidFill>
                  <a:effectLst/>
                  <a:uLnTx/>
                  <a:uFillTx/>
                  <a:latin typeface="Segoe UI Light" panose="020B0502040204020203" pitchFamily="34" charset="0"/>
                  <a:ea typeface="+mn-ea"/>
                  <a:cs typeface="Segoe UI Light" panose="020B0502040204020203" pitchFamily="34" charset="0"/>
                </a:rPr>
                <a:t>Independent </a:t>
              </a:r>
              <a:br>
                <a:rPr kumimoji="0" lang="en-US" sz="1400" b="0" i="0" u="none" strike="noStrike" kern="1200" cap="none" spc="-42" normalizeH="0" baseline="0" noProof="0" dirty="0">
                  <a:ln>
                    <a:noFill/>
                  </a:ln>
                  <a:solidFill>
                    <a:srgbClr val="FAFAFA"/>
                  </a:solidFill>
                  <a:effectLst/>
                  <a:uLnTx/>
                  <a:uFillTx/>
                  <a:latin typeface="Segoe UI Light" panose="020B0502040204020203" pitchFamily="34" charset="0"/>
                  <a:ea typeface="+mn-ea"/>
                  <a:cs typeface="Segoe UI Light" panose="020B0502040204020203" pitchFamily="34" charset="0"/>
                </a:rPr>
              </a:br>
              <a:r>
                <a:rPr kumimoji="0" lang="en-US" sz="1400" b="0" i="0" u="none" strike="noStrike" kern="1200" cap="none" spc="-42" normalizeH="0" baseline="0" noProof="0" dirty="0">
                  <a:ln>
                    <a:noFill/>
                  </a:ln>
                  <a:solidFill>
                    <a:srgbClr val="FAFAFA"/>
                  </a:solidFill>
                  <a:effectLst/>
                  <a:uLnTx/>
                  <a:uFillTx/>
                  <a:latin typeface="Segoe UI Light" panose="020B0502040204020203" pitchFamily="34" charset="0"/>
                  <a:ea typeface="+mn-ea"/>
                  <a:cs typeface="Segoe UI Light" panose="020B0502040204020203" pitchFamily="34" charset="0"/>
                </a:rPr>
                <a:t>cloud identity</a:t>
              </a:r>
            </a:p>
          </p:txBody>
        </p:sp>
        <p:grpSp>
          <p:nvGrpSpPr>
            <p:cNvPr id="8" name="Group 7">
              <a:extLst>
                <a:ext uri="{FF2B5EF4-FFF2-40B4-BE49-F238E27FC236}">
                  <a16:creationId xmlns:a16="http://schemas.microsoft.com/office/drawing/2014/main" id="{9E9DD740-4BC4-438F-82B5-EB231B55A145}"/>
                </a:ext>
              </a:extLst>
            </p:cNvPr>
            <p:cNvGrpSpPr/>
            <p:nvPr/>
          </p:nvGrpSpPr>
          <p:grpSpPr>
            <a:xfrm>
              <a:off x="251761" y="1912696"/>
              <a:ext cx="2834640" cy="1076562"/>
              <a:chOff x="245159" y="1950796"/>
              <a:chExt cx="2834640" cy="1076562"/>
            </a:xfrm>
          </p:grpSpPr>
          <p:sp>
            <p:nvSpPr>
              <p:cNvPr id="10" name="Rectangle 75">
                <a:extLst>
                  <a:ext uri="{FF2B5EF4-FFF2-40B4-BE49-F238E27FC236}">
                    <a16:creationId xmlns:a16="http://schemas.microsoft.com/office/drawing/2014/main" id="{48037D8E-3E08-4648-A9D1-1F0DEE995189}"/>
                  </a:ext>
                </a:extLst>
              </p:cNvPr>
              <p:cNvSpPr/>
              <p:nvPr/>
            </p:nvSpPr>
            <p:spPr bwMode="auto">
              <a:xfrm>
                <a:off x="245159" y="1950796"/>
                <a:ext cx="2834640" cy="1076562"/>
              </a:xfrm>
              <a:custGeom>
                <a:avLst/>
                <a:gdLst>
                  <a:gd name="connsiteX0" fmla="*/ 0 w 2843784"/>
                  <a:gd name="connsiteY0" fmla="*/ 0 h 1076562"/>
                  <a:gd name="connsiteX1" fmla="*/ 2843784 w 2843784"/>
                  <a:gd name="connsiteY1" fmla="*/ 0 h 1076562"/>
                  <a:gd name="connsiteX2" fmla="*/ 2843784 w 2843784"/>
                  <a:gd name="connsiteY2" fmla="*/ 1076562 h 1076562"/>
                  <a:gd name="connsiteX3" fmla="*/ 0 w 2843784"/>
                  <a:gd name="connsiteY3" fmla="*/ 1076562 h 1076562"/>
                  <a:gd name="connsiteX4" fmla="*/ 0 w 2843784"/>
                  <a:gd name="connsiteY4" fmla="*/ 0 h 1076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43784" h="1076562">
                    <a:moveTo>
                      <a:pt x="0" y="0"/>
                    </a:moveTo>
                    <a:lnTo>
                      <a:pt x="2843784" y="0"/>
                    </a:lnTo>
                    <a:lnTo>
                      <a:pt x="2843784" y="1076562"/>
                    </a:lnTo>
                    <a:lnTo>
                      <a:pt x="0" y="1076562"/>
                    </a:lnTo>
                    <a:lnTo>
                      <a:pt x="0" y="0"/>
                    </a:lnTo>
                    <a:close/>
                  </a:path>
                </a:pathLst>
              </a:custGeom>
              <a:solidFill>
                <a:schemeClr val="tx1">
                  <a:lumMod val="60000"/>
                  <a:lumOff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79217" tIns="39609" rIns="79217" bIns="39609" numCol="1" rtlCol="0" anchor="ctr" anchorCtr="0" compatLnSpc="1">
                <a:prstTxWarp prst="textNoShape">
                  <a:avLst/>
                </a:prstTxWarp>
              </a:bodyPr>
              <a:lstStyle/>
              <a:p>
                <a:pPr marL="149908" marR="0" lvl="0" indent="-149908" algn="ctr" defTabSz="791910" rtl="0" eaLnBrk="1" fontAlgn="auto" latinLnBrk="0" hangingPunct="1">
                  <a:lnSpc>
                    <a:spcPct val="100000"/>
                  </a:lnSpc>
                  <a:spcBef>
                    <a:spcPts val="0"/>
                  </a:spcBef>
                  <a:spcAft>
                    <a:spcPts val="0"/>
                  </a:spcAft>
                  <a:buClrTx/>
                  <a:buSzTx/>
                  <a:buFont typeface="Arial" pitchFamily="34" charset="0"/>
                  <a:buChar char="•"/>
                  <a:tabLst/>
                  <a:defRPr/>
                </a:pPr>
                <a:endParaRPr kumimoji="0" lang="en-US" sz="1872" b="0" i="0" u="none" strike="noStrike" kern="1200" cap="none" spc="-42" normalizeH="0" baseline="0" noProof="0">
                  <a:ln>
                    <a:noFill/>
                  </a:ln>
                  <a:solidFill>
                    <a:srgbClr val="000000"/>
                  </a:solidFill>
                  <a:effectLst/>
                  <a:uLnTx/>
                  <a:uFillTx/>
                  <a:latin typeface="Calibri" panose="020F0502020204030204"/>
                  <a:ea typeface="+mn-ea"/>
                  <a:cs typeface="+mn-cs"/>
                </a:endParaRPr>
              </a:p>
            </p:txBody>
          </p:sp>
          <p:pic>
            <p:nvPicPr>
              <p:cNvPr id="11" name="Picture 6">
                <a:extLst>
                  <a:ext uri="{FF2B5EF4-FFF2-40B4-BE49-F238E27FC236}">
                    <a16:creationId xmlns:a16="http://schemas.microsoft.com/office/drawing/2014/main" id="{A73BFEC1-CF9C-4820-BA18-CD91F9BF68F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886759" y="1989853"/>
                <a:ext cx="1560584" cy="872295"/>
              </a:xfrm>
              <a:prstGeom prst="rect">
                <a:avLst/>
              </a:prstGeom>
              <a:noFill/>
              <a:extLst/>
            </p:spPr>
          </p:pic>
        </p:grpSp>
        <p:sp>
          <p:nvSpPr>
            <p:cNvPr id="9" name="Rectangle 60">
              <a:extLst>
                <a:ext uri="{FF2B5EF4-FFF2-40B4-BE49-F238E27FC236}">
                  <a16:creationId xmlns:a16="http://schemas.microsoft.com/office/drawing/2014/main" id="{BE44D4C0-572D-4AC2-881B-CDBE19A94522}"/>
                </a:ext>
              </a:extLst>
            </p:cNvPr>
            <p:cNvSpPr/>
            <p:nvPr/>
          </p:nvSpPr>
          <p:spPr bwMode="auto">
            <a:xfrm>
              <a:off x="251761" y="2922049"/>
              <a:ext cx="2834640" cy="484632"/>
            </a:xfrm>
            <a:custGeom>
              <a:avLst/>
              <a:gdLst>
                <a:gd name="connsiteX0" fmla="*/ 0 w 2843784"/>
                <a:gd name="connsiteY0" fmla="*/ 0 h 484632"/>
                <a:gd name="connsiteX1" fmla="*/ 2843784 w 2843784"/>
                <a:gd name="connsiteY1" fmla="*/ 0 h 484632"/>
                <a:gd name="connsiteX2" fmla="*/ 2843784 w 2843784"/>
                <a:gd name="connsiteY2" fmla="*/ 484632 h 484632"/>
                <a:gd name="connsiteX3" fmla="*/ 0 w 2843784"/>
                <a:gd name="connsiteY3" fmla="*/ 484632 h 484632"/>
                <a:gd name="connsiteX4" fmla="*/ 0 w 2843784"/>
                <a:gd name="connsiteY4" fmla="*/ 0 h 4846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43784" h="484632">
                  <a:moveTo>
                    <a:pt x="0" y="0"/>
                  </a:moveTo>
                  <a:lnTo>
                    <a:pt x="2843784" y="0"/>
                  </a:lnTo>
                  <a:lnTo>
                    <a:pt x="2843784" y="484632"/>
                  </a:lnTo>
                  <a:lnTo>
                    <a:pt x="0" y="484632"/>
                  </a:lnTo>
                  <a:lnTo>
                    <a:pt x="0" y="0"/>
                  </a:lnTo>
                  <a:close/>
                </a:path>
              </a:pathLst>
            </a:custGeom>
            <a:solidFill>
              <a:srgbClr val="0088EE"/>
            </a:solidFill>
            <a:ln w="25400" cap="flat" cmpd="sng" algn="ctr">
              <a:noFill/>
              <a:prstDash val="solid"/>
            </a:ln>
            <a:effectLst/>
          </p:spPr>
          <p:txBody>
            <a:bodyPr lIns="79216" tIns="39609" rIns="79216" bIns="39609" rtlCol="0" anchor="ctr"/>
            <a:lstStyle/>
            <a:p>
              <a:pPr marL="0" marR="0" lvl="0" indent="0" algn="l" defTabSz="792129" rtl="0" eaLnBrk="1" fontAlgn="auto" latinLnBrk="0" hangingPunct="1">
                <a:lnSpc>
                  <a:spcPct val="100000"/>
                </a:lnSpc>
                <a:spcBef>
                  <a:spcPts val="0"/>
                </a:spcBef>
                <a:spcAft>
                  <a:spcPts val="0"/>
                </a:spcAft>
                <a:buClrTx/>
                <a:buSzTx/>
                <a:buFontTx/>
                <a:buNone/>
                <a:tabLst/>
                <a:defRPr/>
              </a:pPr>
              <a:r>
                <a:rPr kumimoji="0" lang="en-US" sz="1400" b="0" i="0" u="none" strike="noStrike" kern="0" cap="none" spc="-42" normalizeH="0" baseline="0" noProof="0" dirty="0">
                  <a:ln>
                    <a:solidFill>
                      <a:srgbClr val="FFFFFF">
                        <a:alpha val="0"/>
                      </a:srgbClr>
                    </a:solidFill>
                  </a:ln>
                  <a:solidFill>
                    <a:srgbClr val="FFFFFF"/>
                  </a:solidFill>
                  <a:effectLst/>
                  <a:uLnTx/>
                  <a:uFillTx/>
                  <a:latin typeface="Calibri" panose="020F0502020204030204"/>
                  <a:ea typeface="+mn-ea"/>
                  <a:cs typeface="+mn-cs"/>
                </a:rPr>
                <a:t>Azure Active Directory</a:t>
              </a:r>
            </a:p>
          </p:txBody>
        </p:sp>
      </p:grpSp>
      <p:grpSp>
        <p:nvGrpSpPr>
          <p:cNvPr id="12" name="Group 11">
            <a:extLst>
              <a:ext uri="{FF2B5EF4-FFF2-40B4-BE49-F238E27FC236}">
                <a16:creationId xmlns:a16="http://schemas.microsoft.com/office/drawing/2014/main" id="{3516BF9B-7C6C-4173-8843-997219B652E2}"/>
              </a:ext>
            </a:extLst>
          </p:cNvPr>
          <p:cNvGrpSpPr/>
          <p:nvPr/>
        </p:nvGrpSpPr>
        <p:grpSpPr>
          <a:xfrm>
            <a:off x="2688787" y="2354261"/>
            <a:ext cx="2169990" cy="4209014"/>
            <a:chOff x="6195502" y="1018778"/>
            <a:chExt cx="2834640" cy="5207376"/>
          </a:xfrm>
        </p:grpSpPr>
        <p:sp>
          <p:nvSpPr>
            <p:cNvPr id="13" name="Rectangle 12">
              <a:extLst>
                <a:ext uri="{FF2B5EF4-FFF2-40B4-BE49-F238E27FC236}">
                  <a16:creationId xmlns:a16="http://schemas.microsoft.com/office/drawing/2014/main" id="{3781A14B-7F77-473D-95B4-8B161E2862DD}"/>
                </a:ext>
              </a:extLst>
            </p:cNvPr>
            <p:cNvSpPr/>
            <p:nvPr/>
          </p:nvSpPr>
          <p:spPr bwMode="auto">
            <a:xfrm>
              <a:off x="6195502" y="1018780"/>
              <a:ext cx="2834640" cy="5207374"/>
            </a:xfrm>
            <a:prstGeom prst="rect">
              <a:avLst/>
            </a:prstGeom>
            <a:solidFill>
              <a:schemeClr val="tx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79217" tIns="3802621" rIns="79217" bIns="79221" numCol="1" rtlCol="0" anchor="t" anchorCtr="0" compatLnSpc="1">
              <a:prstTxWarp prst="textNoShape">
                <a:avLst/>
              </a:prstTxWarp>
            </a:bodyPr>
            <a:lstStyle/>
            <a:p>
              <a:pPr marL="0" marR="0" lvl="0" indent="0" algn="ctr" defTabSz="791910" rtl="0" eaLnBrk="1" fontAlgn="auto" latinLnBrk="0" hangingPunct="1">
                <a:lnSpc>
                  <a:spcPct val="100000"/>
                </a:lnSpc>
                <a:spcBef>
                  <a:spcPts val="0"/>
                </a:spcBef>
                <a:spcAft>
                  <a:spcPts val="260"/>
                </a:spcAft>
                <a:buClrTx/>
                <a:buSzTx/>
                <a:buFontTx/>
                <a:buNone/>
                <a:tabLst/>
                <a:defRPr/>
              </a:pPr>
              <a:endParaRPr kumimoji="0" lang="en-US" sz="1456" b="0" i="0" u="none" strike="noStrike" kern="1200" cap="none" spc="-42" normalizeH="0" baseline="0" noProof="0">
                <a:ln>
                  <a:noFill/>
                </a:ln>
                <a:solidFill>
                  <a:srgbClr val="000000"/>
                </a:solidFill>
                <a:effectLst/>
                <a:uLnTx/>
                <a:uFillTx/>
                <a:latin typeface="Calibri" panose="020F0502020204030204"/>
                <a:ea typeface="+mn-ea"/>
                <a:cs typeface="+mn-cs"/>
              </a:endParaRPr>
            </a:p>
            <a:p>
              <a:pPr marL="0" marR="0" lvl="0" indent="0" algn="ctr" defTabSz="791910" rtl="0" eaLnBrk="1" fontAlgn="auto" latinLnBrk="0" hangingPunct="1">
                <a:lnSpc>
                  <a:spcPct val="100000"/>
                </a:lnSpc>
                <a:spcBef>
                  <a:spcPts val="0"/>
                </a:spcBef>
                <a:spcAft>
                  <a:spcPts val="260"/>
                </a:spcAft>
                <a:buClrTx/>
                <a:buSzTx/>
                <a:buFontTx/>
                <a:buNone/>
                <a:tabLst/>
                <a:defRPr/>
              </a:pPr>
              <a:endParaRPr kumimoji="0" lang="en-US" sz="1456" b="0" i="0" u="none" strike="noStrike" kern="1200" cap="none" spc="-42" normalizeH="0" baseline="0" noProof="0">
                <a:ln>
                  <a:noFill/>
                </a:ln>
                <a:solidFill>
                  <a:srgbClr val="000000"/>
                </a:solidFill>
                <a:effectLst/>
                <a:uLnTx/>
                <a:uFillTx/>
                <a:latin typeface="Calibri" panose="020F0502020204030204"/>
                <a:ea typeface="+mn-ea"/>
                <a:cs typeface="+mn-cs"/>
              </a:endParaRPr>
            </a:p>
            <a:p>
              <a:pPr marL="0" marR="0" lvl="0" indent="0" algn="ctr" defTabSz="791910" rtl="0" eaLnBrk="1" fontAlgn="auto" latinLnBrk="0" hangingPunct="1">
                <a:lnSpc>
                  <a:spcPct val="100000"/>
                </a:lnSpc>
                <a:spcBef>
                  <a:spcPts val="0"/>
                </a:spcBef>
                <a:spcAft>
                  <a:spcPts val="260"/>
                </a:spcAft>
                <a:buClrTx/>
                <a:buSzTx/>
                <a:buFontTx/>
                <a:buNone/>
                <a:tabLst/>
                <a:defRPr/>
              </a:pPr>
              <a:endParaRPr kumimoji="0" lang="en-US" sz="1456" b="0" i="0" u="none" strike="noStrike" kern="1200" cap="none" spc="-42" normalizeH="0" baseline="0" noProof="0">
                <a:ln>
                  <a:noFill/>
                </a:ln>
                <a:solidFill>
                  <a:srgbClr val="000000"/>
                </a:solidFill>
                <a:effectLst/>
                <a:uLnTx/>
                <a:uFillTx/>
                <a:latin typeface="Calibri" panose="020F0502020204030204"/>
                <a:ea typeface="+mn-ea"/>
                <a:cs typeface="+mn-cs"/>
              </a:endParaRPr>
            </a:p>
          </p:txBody>
        </p:sp>
        <p:sp>
          <p:nvSpPr>
            <p:cNvPr id="14" name="Rounded Rectangle 11">
              <a:extLst>
                <a:ext uri="{FF2B5EF4-FFF2-40B4-BE49-F238E27FC236}">
                  <a16:creationId xmlns:a16="http://schemas.microsoft.com/office/drawing/2014/main" id="{F5C23CD5-6023-45FC-8F70-7F6435665D17}"/>
                </a:ext>
              </a:extLst>
            </p:cNvPr>
            <p:cNvSpPr/>
            <p:nvPr/>
          </p:nvSpPr>
          <p:spPr bwMode="auto">
            <a:xfrm>
              <a:off x="6195502" y="4610825"/>
              <a:ext cx="2834640" cy="365031"/>
            </a:xfrm>
            <a:prstGeom prst="roundRect">
              <a:avLst/>
            </a:prstGeom>
            <a:solidFill>
              <a:srgbClr val="FF8900"/>
            </a:solidFill>
            <a:ln w="25400" cap="flat" cmpd="sng" algn="ctr">
              <a:noFill/>
              <a:prstDash val="solid"/>
            </a:ln>
            <a:effectLst/>
          </p:spPr>
          <p:txBody>
            <a:bodyPr lIns="79216" tIns="39609" rIns="79216" bIns="39609" rtlCol="0" anchor="ctr"/>
            <a:lstStyle/>
            <a:p>
              <a:pPr marL="0" marR="0" lvl="0" indent="0" algn="ctr" defTabSz="792129" rtl="0" eaLnBrk="1" fontAlgn="auto" latinLnBrk="0" hangingPunct="1">
                <a:lnSpc>
                  <a:spcPct val="100000"/>
                </a:lnSpc>
                <a:spcBef>
                  <a:spcPts val="0"/>
                </a:spcBef>
                <a:spcAft>
                  <a:spcPts val="0"/>
                </a:spcAft>
                <a:buClrTx/>
                <a:buSzTx/>
                <a:buFontTx/>
                <a:buNone/>
                <a:tabLst/>
                <a:defRPr/>
              </a:pPr>
              <a:r>
                <a:rPr kumimoji="0" lang="en-US" sz="1560" b="0" i="0" u="none" strike="noStrike" kern="0" cap="none" spc="-42" normalizeH="0" baseline="0" noProof="0">
                  <a:ln>
                    <a:solidFill>
                      <a:srgbClr val="FFFFFF">
                        <a:alpha val="0"/>
                      </a:srgbClr>
                    </a:solidFill>
                  </a:ln>
                  <a:solidFill>
                    <a:srgbClr val="FFFFFF"/>
                  </a:solidFill>
                  <a:effectLst/>
                  <a:uLnTx/>
                  <a:uFillTx/>
                  <a:latin typeface="Calibri" panose="020F0502020204030204"/>
                  <a:ea typeface="+mn-ea"/>
                  <a:cs typeface="+mn-cs"/>
                </a:rPr>
                <a:t>Active Directory</a:t>
              </a:r>
            </a:p>
          </p:txBody>
        </p:sp>
        <p:cxnSp>
          <p:nvCxnSpPr>
            <p:cNvPr id="15" name="Straight Arrow Connector 14">
              <a:extLst>
                <a:ext uri="{FF2B5EF4-FFF2-40B4-BE49-F238E27FC236}">
                  <a16:creationId xmlns:a16="http://schemas.microsoft.com/office/drawing/2014/main" id="{8F2BB213-0E62-48C9-A981-20699F016EB9}"/>
                </a:ext>
              </a:extLst>
            </p:cNvPr>
            <p:cNvCxnSpPr/>
            <p:nvPr/>
          </p:nvCxnSpPr>
          <p:spPr>
            <a:xfrm>
              <a:off x="7612822" y="3419257"/>
              <a:ext cx="0" cy="301752"/>
            </a:xfrm>
            <a:prstGeom prst="straightConnector1">
              <a:avLst/>
            </a:prstGeom>
            <a:ln w="38100">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6" name="Rounded Rectangle 13">
              <a:extLst>
                <a:ext uri="{FF2B5EF4-FFF2-40B4-BE49-F238E27FC236}">
                  <a16:creationId xmlns:a16="http://schemas.microsoft.com/office/drawing/2014/main" id="{D969F369-18E4-4CCA-ADF5-6D365BEC2E2C}"/>
                </a:ext>
              </a:extLst>
            </p:cNvPr>
            <p:cNvSpPr/>
            <p:nvPr/>
          </p:nvSpPr>
          <p:spPr bwMode="auto">
            <a:xfrm>
              <a:off x="6323833" y="3762528"/>
              <a:ext cx="2601468" cy="437122"/>
            </a:xfrm>
            <a:prstGeom prst="roundRect">
              <a:avLst/>
            </a:prstGeom>
            <a:solidFill>
              <a:schemeClr val="accent1"/>
            </a:solidFill>
            <a:ln w="25400" cap="flat" cmpd="sng" algn="ctr">
              <a:noFill/>
              <a:prstDash val="solid"/>
            </a:ln>
            <a:effectLst/>
          </p:spPr>
          <p:txBody>
            <a:bodyPr lIns="95087" tIns="47544" rIns="95087" bIns="47544" rtlCol="0" anchor="ctr"/>
            <a:lstStyle/>
            <a:p>
              <a:pPr marL="0" marR="0" lvl="0" indent="0" algn="ctr" defTabSz="792129" rtl="0" eaLnBrk="1" fontAlgn="auto" latinLnBrk="0" hangingPunct="1">
                <a:lnSpc>
                  <a:spcPct val="100000"/>
                </a:lnSpc>
                <a:spcBef>
                  <a:spcPts val="0"/>
                </a:spcBef>
                <a:spcAft>
                  <a:spcPts val="0"/>
                </a:spcAft>
                <a:buClrTx/>
                <a:buSzTx/>
                <a:buFontTx/>
                <a:buNone/>
                <a:tabLst/>
                <a:defRPr/>
              </a:pPr>
              <a:r>
                <a:rPr kumimoji="0" lang="en-US" sz="1352" b="0" i="0" u="none" strike="noStrike" kern="0" cap="none" spc="0" normalizeH="0" baseline="0" noProof="0">
                  <a:ln>
                    <a:solidFill>
                      <a:srgbClr val="FFFFFF">
                        <a:alpha val="0"/>
                      </a:srgbClr>
                    </a:solidFill>
                  </a:ln>
                  <a:solidFill>
                    <a:srgbClr val="FFFFFF"/>
                  </a:solidFill>
                  <a:effectLst/>
                  <a:uLnTx/>
                  <a:uFillTx/>
                  <a:latin typeface="Calibri" panose="020F0502020204030204"/>
                  <a:ea typeface="+mn-ea"/>
                  <a:cs typeface="+mn-cs"/>
                </a:rPr>
                <a:t>Directory Sync and Password Sync</a:t>
              </a:r>
            </a:p>
          </p:txBody>
        </p:sp>
        <p:cxnSp>
          <p:nvCxnSpPr>
            <p:cNvPr id="17" name="Straight Arrow Connector 16">
              <a:extLst>
                <a:ext uri="{FF2B5EF4-FFF2-40B4-BE49-F238E27FC236}">
                  <a16:creationId xmlns:a16="http://schemas.microsoft.com/office/drawing/2014/main" id="{011BD32F-245F-4830-9B37-6824F93124D3}"/>
                </a:ext>
              </a:extLst>
            </p:cNvPr>
            <p:cNvCxnSpPr/>
            <p:nvPr/>
          </p:nvCxnSpPr>
          <p:spPr>
            <a:xfrm>
              <a:off x="7612822" y="4264157"/>
              <a:ext cx="0" cy="296818"/>
            </a:xfrm>
            <a:prstGeom prst="straightConnector1">
              <a:avLst/>
            </a:prstGeom>
            <a:ln w="38100">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D415CBBF-8B3D-4B38-8161-0C947004211C}"/>
                </a:ext>
              </a:extLst>
            </p:cNvPr>
            <p:cNvSpPr/>
            <p:nvPr/>
          </p:nvSpPr>
          <p:spPr bwMode="auto">
            <a:xfrm>
              <a:off x="6195502" y="1018778"/>
              <a:ext cx="2834640" cy="953489"/>
            </a:xfrm>
            <a:prstGeom prst="rect">
              <a:avLst/>
            </a:prstGeom>
            <a:solidFill>
              <a:schemeClr val="tx1">
                <a:lumMod val="60000"/>
                <a:lumOff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79217" tIns="39609" rIns="79217" bIns="39609" numCol="1" rtlCol="0" anchor="ctr" anchorCtr="0" compatLnSpc="1">
              <a:prstTxWarp prst="textNoShape">
                <a:avLst/>
              </a:prstTxWarp>
            </a:bodyPr>
            <a:lstStyle/>
            <a:p>
              <a:pPr marL="0" marR="0" lvl="0" indent="0" algn="ctr" defTabSz="791910" rtl="0" eaLnBrk="1" fontAlgn="auto" latinLnBrk="0" hangingPunct="1">
                <a:lnSpc>
                  <a:spcPct val="90000"/>
                </a:lnSpc>
                <a:spcBef>
                  <a:spcPts val="0"/>
                </a:spcBef>
                <a:spcAft>
                  <a:spcPts val="0"/>
                </a:spcAft>
                <a:buClrTx/>
                <a:buSzTx/>
                <a:buFontTx/>
                <a:buNone/>
                <a:tabLst/>
                <a:defRPr/>
              </a:pPr>
              <a:r>
                <a:rPr kumimoji="0" lang="en-US" sz="1800" b="0" i="0" u="none" strike="noStrike" kern="1200" cap="none" spc="-42" normalizeH="0" baseline="0" noProof="0" dirty="0">
                  <a:ln>
                    <a:noFill/>
                  </a:ln>
                  <a:solidFill>
                    <a:srgbClr val="FFFFFF"/>
                  </a:solidFill>
                  <a:effectLst/>
                  <a:uLnTx/>
                  <a:uFillTx/>
                  <a:latin typeface="Calibri" panose="020F0502020204030204"/>
                  <a:ea typeface="+mn-ea"/>
                  <a:cs typeface="+mn-cs"/>
                </a:rPr>
                <a:t>Synchronized Identity  </a:t>
              </a:r>
              <a:br>
                <a:rPr kumimoji="0" lang="en-US" sz="2000" b="0" i="0" u="none" strike="noStrike" kern="1200" cap="none" spc="-42" normalizeH="0" baseline="0" noProof="0" dirty="0">
                  <a:ln>
                    <a:noFill/>
                  </a:ln>
                  <a:solidFill>
                    <a:srgbClr val="FFFFFF"/>
                  </a:solidFill>
                  <a:effectLst/>
                  <a:uLnTx/>
                  <a:uFillTx/>
                  <a:latin typeface="Calibri" panose="020F0502020204030204"/>
                  <a:ea typeface="+mn-ea"/>
                  <a:cs typeface="+mn-cs"/>
                </a:rPr>
              </a:br>
              <a:r>
                <a:rPr kumimoji="0" lang="en-US" sz="2000" b="0" i="0" u="none" strike="noStrike" kern="1200" cap="none" spc="-42" normalizeH="0" baseline="0" noProof="0" dirty="0">
                  <a:ln>
                    <a:noFill/>
                  </a:ln>
                  <a:solidFill>
                    <a:srgbClr val="FFFFFF"/>
                  </a:solidFill>
                  <a:effectLst/>
                  <a:uLnTx/>
                  <a:uFillTx/>
                  <a:latin typeface="Calibri" panose="020F0502020204030204"/>
                  <a:ea typeface="+mn-ea"/>
                  <a:cs typeface="+mn-cs"/>
                </a:rPr>
                <a:t>(</a:t>
              </a:r>
              <a:r>
                <a:rPr kumimoji="0" lang="en-US" sz="1400" b="1" i="0" u="none" strike="noStrike" kern="1200" cap="none" spc="-42" normalizeH="0" baseline="0" noProof="0" dirty="0">
                  <a:ln>
                    <a:noFill/>
                  </a:ln>
                  <a:solidFill>
                    <a:srgbClr val="FFFF00"/>
                  </a:solidFill>
                  <a:effectLst/>
                  <a:uLnTx/>
                  <a:uFillTx/>
                  <a:latin typeface="Calibri" panose="020F0502020204030204"/>
                  <a:ea typeface="+mn-ea"/>
                  <a:cs typeface="+mn-cs"/>
                </a:rPr>
                <a:t>P</a:t>
              </a:r>
              <a:r>
                <a:rPr kumimoji="0" lang="en-US" sz="1400" b="0" i="0" u="none" strike="noStrike" kern="1200" cap="none" spc="-42" normalizeH="0" baseline="0" noProof="0" dirty="0">
                  <a:ln>
                    <a:noFill/>
                  </a:ln>
                  <a:solidFill>
                    <a:srgbClr val="FFFFFF"/>
                  </a:solidFill>
                  <a:effectLst/>
                  <a:uLnTx/>
                  <a:uFillTx/>
                  <a:latin typeface="Calibri" panose="020F0502020204030204"/>
                  <a:ea typeface="+mn-ea"/>
                  <a:cs typeface="+mn-cs"/>
                </a:rPr>
                <a:t>assword </a:t>
              </a:r>
              <a:r>
                <a:rPr kumimoji="0" lang="en-US" sz="1400" b="1" i="0" u="none" strike="noStrike" kern="1200" cap="none" spc="-42" normalizeH="0" baseline="0" noProof="0" dirty="0">
                  <a:ln>
                    <a:noFill/>
                  </a:ln>
                  <a:solidFill>
                    <a:srgbClr val="FFFF00"/>
                  </a:solidFill>
                  <a:effectLst/>
                  <a:uLnTx/>
                  <a:uFillTx/>
                  <a:latin typeface="Calibri" panose="020F0502020204030204"/>
                  <a:ea typeface="+mn-ea"/>
                  <a:cs typeface="+mn-cs"/>
                </a:rPr>
                <a:t>H</a:t>
              </a:r>
              <a:r>
                <a:rPr kumimoji="0" lang="en-US" sz="1400" b="0" i="0" u="none" strike="noStrike" kern="1200" cap="none" spc="-42" normalizeH="0" baseline="0" noProof="0" dirty="0">
                  <a:ln>
                    <a:noFill/>
                  </a:ln>
                  <a:solidFill>
                    <a:srgbClr val="FFFFFF"/>
                  </a:solidFill>
                  <a:effectLst/>
                  <a:uLnTx/>
                  <a:uFillTx/>
                  <a:latin typeface="Calibri" panose="020F0502020204030204"/>
                  <a:ea typeface="+mn-ea"/>
                  <a:cs typeface="+mn-cs"/>
                </a:rPr>
                <a:t>ash </a:t>
              </a:r>
              <a:r>
                <a:rPr kumimoji="0" lang="en-US" sz="1400" b="1" i="0" u="none" strike="noStrike" kern="1200" cap="none" spc="-42" normalizeH="0" baseline="0" noProof="0" dirty="0">
                  <a:ln>
                    <a:noFill/>
                  </a:ln>
                  <a:solidFill>
                    <a:srgbClr val="FFFF00"/>
                  </a:solidFill>
                  <a:effectLst/>
                  <a:uLnTx/>
                  <a:uFillTx/>
                  <a:latin typeface="Calibri" panose="020F0502020204030204"/>
                  <a:ea typeface="+mn-ea"/>
                  <a:cs typeface="+mn-cs"/>
                </a:rPr>
                <a:t>S</a:t>
              </a:r>
              <a:r>
                <a:rPr kumimoji="0" lang="en-US" sz="1400" b="0" i="0" u="none" strike="noStrike" kern="1200" cap="none" spc="-42" normalizeH="0" baseline="0" noProof="0" dirty="0">
                  <a:ln>
                    <a:noFill/>
                  </a:ln>
                  <a:solidFill>
                    <a:srgbClr val="FFFFFF"/>
                  </a:solidFill>
                  <a:effectLst/>
                  <a:uLnTx/>
                  <a:uFillTx/>
                  <a:latin typeface="Calibri" panose="020F0502020204030204"/>
                  <a:ea typeface="+mn-ea"/>
                  <a:cs typeface="+mn-cs"/>
                </a:rPr>
                <a:t>ync)</a:t>
              </a:r>
              <a:endParaRPr kumimoji="0" lang="en-US" sz="2000" b="0" i="0" u="none" strike="noStrike" kern="1200" cap="none" spc="-42" normalizeH="0" baseline="0" noProof="0" dirty="0">
                <a:ln>
                  <a:noFill/>
                </a:ln>
                <a:solidFill>
                  <a:srgbClr val="FFFFFF"/>
                </a:solidFill>
                <a:effectLst/>
                <a:uLnTx/>
                <a:uFillTx/>
                <a:latin typeface="Calibri" panose="020F0502020204030204"/>
                <a:ea typeface="+mn-ea"/>
                <a:cs typeface="+mn-cs"/>
              </a:endParaRPr>
            </a:p>
          </p:txBody>
        </p:sp>
        <p:sp>
          <p:nvSpPr>
            <p:cNvPr id="19" name="TextBox 18">
              <a:extLst>
                <a:ext uri="{FF2B5EF4-FFF2-40B4-BE49-F238E27FC236}">
                  <a16:creationId xmlns:a16="http://schemas.microsoft.com/office/drawing/2014/main" id="{77D216E9-75FB-4B8E-88AE-1D7783AE2D73}"/>
                </a:ext>
              </a:extLst>
            </p:cNvPr>
            <p:cNvSpPr txBox="1"/>
            <p:nvPr/>
          </p:nvSpPr>
          <p:spPr>
            <a:xfrm>
              <a:off x="6323832" y="5081581"/>
              <a:ext cx="2706309" cy="748035"/>
            </a:xfrm>
            <a:prstGeom prst="rect">
              <a:avLst/>
            </a:prstGeom>
            <a:noFill/>
          </p:spPr>
          <p:txBody>
            <a:bodyPr wrap="square" lIns="0" tIns="0" rIns="0" bIns="0" rtlCol="0">
              <a:spAutoFit/>
            </a:bodyPr>
            <a:lstStyle>
              <a:defPPr>
                <a:defRPr lang="en-US"/>
              </a:defPPr>
              <a:lvl1pPr>
                <a:defRPr sz="1600" spc="-42">
                  <a:solidFill>
                    <a:srgbClr val="FAFAFA"/>
                  </a:solidFill>
                  <a:latin typeface="Segoe UI Light" panose="020B0502040204020203" pitchFamily="34" charset="0"/>
                  <a:cs typeface="Segoe UI Light" panose="020B0502040204020203" pitchFamily="34" charset="0"/>
                </a:defRPr>
              </a:lvl1p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42" normalizeH="0" baseline="0" noProof="0" dirty="0">
                  <a:ln>
                    <a:noFill/>
                  </a:ln>
                  <a:solidFill>
                    <a:srgbClr val="FAFAFA"/>
                  </a:solidFill>
                  <a:effectLst/>
                  <a:uLnTx/>
                  <a:uFillTx/>
                  <a:latin typeface="Segoe UI Light" panose="020B0502040204020203" pitchFamily="34" charset="0"/>
                  <a:ea typeface="+mn-ea"/>
                  <a:cs typeface="Segoe UI Light" panose="020B0502040204020203" pitchFamily="34" charset="0"/>
                </a:rPr>
                <a:t>Single identity, enabling a sign-on like experience with password hash sync</a:t>
              </a:r>
            </a:p>
          </p:txBody>
        </p:sp>
        <p:grpSp>
          <p:nvGrpSpPr>
            <p:cNvPr id="20" name="Group 19">
              <a:extLst>
                <a:ext uri="{FF2B5EF4-FFF2-40B4-BE49-F238E27FC236}">
                  <a16:creationId xmlns:a16="http://schemas.microsoft.com/office/drawing/2014/main" id="{C2EEBD8E-E802-40FD-B43A-54C287827320}"/>
                </a:ext>
              </a:extLst>
            </p:cNvPr>
            <p:cNvGrpSpPr/>
            <p:nvPr/>
          </p:nvGrpSpPr>
          <p:grpSpPr>
            <a:xfrm>
              <a:off x="6195502" y="1912696"/>
              <a:ext cx="2834640" cy="1076562"/>
              <a:chOff x="245159" y="1950796"/>
              <a:chExt cx="2834640" cy="1076562"/>
            </a:xfrm>
          </p:grpSpPr>
          <p:sp>
            <p:nvSpPr>
              <p:cNvPr id="22" name="Rectangle 75">
                <a:extLst>
                  <a:ext uri="{FF2B5EF4-FFF2-40B4-BE49-F238E27FC236}">
                    <a16:creationId xmlns:a16="http://schemas.microsoft.com/office/drawing/2014/main" id="{CE6CD877-1944-4A3E-ADF4-49F2AC57A93B}"/>
                  </a:ext>
                </a:extLst>
              </p:cNvPr>
              <p:cNvSpPr/>
              <p:nvPr/>
            </p:nvSpPr>
            <p:spPr bwMode="auto">
              <a:xfrm>
                <a:off x="245159" y="1950796"/>
                <a:ext cx="2834640" cy="1076562"/>
              </a:xfrm>
              <a:custGeom>
                <a:avLst/>
                <a:gdLst>
                  <a:gd name="connsiteX0" fmla="*/ 0 w 2843784"/>
                  <a:gd name="connsiteY0" fmla="*/ 0 h 1076562"/>
                  <a:gd name="connsiteX1" fmla="*/ 2843784 w 2843784"/>
                  <a:gd name="connsiteY1" fmla="*/ 0 h 1076562"/>
                  <a:gd name="connsiteX2" fmla="*/ 2843784 w 2843784"/>
                  <a:gd name="connsiteY2" fmla="*/ 1076562 h 1076562"/>
                  <a:gd name="connsiteX3" fmla="*/ 0 w 2843784"/>
                  <a:gd name="connsiteY3" fmla="*/ 1076562 h 1076562"/>
                  <a:gd name="connsiteX4" fmla="*/ 0 w 2843784"/>
                  <a:gd name="connsiteY4" fmla="*/ 0 h 1076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43784" h="1076562">
                    <a:moveTo>
                      <a:pt x="0" y="0"/>
                    </a:moveTo>
                    <a:lnTo>
                      <a:pt x="2843784" y="0"/>
                    </a:lnTo>
                    <a:lnTo>
                      <a:pt x="2843784" y="1076562"/>
                    </a:lnTo>
                    <a:lnTo>
                      <a:pt x="0" y="1076562"/>
                    </a:lnTo>
                    <a:lnTo>
                      <a:pt x="0" y="0"/>
                    </a:lnTo>
                    <a:close/>
                  </a:path>
                </a:pathLst>
              </a:custGeom>
              <a:solidFill>
                <a:schemeClr val="tx1">
                  <a:lumMod val="60000"/>
                  <a:lumOff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79217" tIns="39609" rIns="79217" bIns="39609" numCol="1" rtlCol="0" anchor="ctr" anchorCtr="0" compatLnSpc="1">
                <a:prstTxWarp prst="textNoShape">
                  <a:avLst/>
                </a:prstTxWarp>
              </a:bodyPr>
              <a:lstStyle/>
              <a:p>
                <a:pPr marL="149908" marR="0" lvl="0" indent="-149908" algn="ctr" defTabSz="791910" rtl="0" eaLnBrk="1" fontAlgn="auto" latinLnBrk="0" hangingPunct="1">
                  <a:lnSpc>
                    <a:spcPct val="100000"/>
                  </a:lnSpc>
                  <a:spcBef>
                    <a:spcPts val="0"/>
                  </a:spcBef>
                  <a:spcAft>
                    <a:spcPts val="0"/>
                  </a:spcAft>
                  <a:buClrTx/>
                  <a:buSzTx/>
                  <a:buFont typeface="Arial" pitchFamily="34" charset="0"/>
                  <a:buChar char="•"/>
                  <a:tabLst/>
                  <a:defRPr/>
                </a:pPr>
                <a:endParaRPr kumimoji="0" lang="en-US" sz="1872" b="0" i="0" u="none" strike="noStrike" kern="1200" cap="none" spc="-42" normalizeH="0" baseline="0" noProof="0">
                  <a:ln>
                    <a:noFill/>
                  </a:ln>
                  <a:solidFill>
                    <a:srgbClr val="000000"/>
                  </a:solidFill>
                  <a:effectLst/>
                  <a:uLnTx/>
                  <a:uFillTx/>
                  <a:latin typeface="Calibri" panose="020F0502020204030204"/>
                  <a:ea typeface="+mn-ea"/>
                  <a:cs typeface="+mn-cs"/>
                </a:endParaRPr>
              </a:p>
            </p:txBody>
          </p:sp>
          <p:pic>
            <p:nvPicPr>
              <p:cNvPr id="23" name="Picture 6">
                <a:extLst>
                  <a:ext uri="{FF2B5EF4-FFF2-40B4-BE49-F238E27FC236}">
                    <a16:creationId xmlns:a16="http://schemas.microsoft.com/office/drawing/2014/main" id="{8D9C82AC-B83B-4920-9934-1B9DD721680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886759" y="1989853"/>
                <a:ext cx="1560584" cy="872295"/>
              </a:xfrm>
              <a:prstGeom prst="rect">
                <a:avLst/>
              </a:prstGeom>
              <a:noFill/>
              <a:extLst/>
            </p:spPr>
          </p:pic>
        </p:grpSp>
        <p:sp>
          <p:nvSpPr>
            <p:cNvPr id="21" name="Rectangle 20">
              <a:extLst>
                <a:ext uri="{FF2B5EF4-FFF2-40B4-BE49-F238E27FC236}">
                  <a16:creationId xmlns:a16="http://schemas.microsoft.com/office/drawing/2014/main" id="{6C5A3929-1EFC-447C-B174-B975EC33E62D}"/>
                </a:ext>
              </a:extLst>
            </p:cNvPr>
            <p:cNvSpPr/>
            <p:nvPr/>
          </p:nvSpPr>
          <p:spPr bwMode="auto">
            <a:xfrm>
              <a:off x="6195502" y="2922521"/>
              <a:ext cx="2834640" cy="484160"/>
            </a:xfrm>
            <a:prstGeom prst="rect">
              <a:avLst/>
            </a:prstGeom>
            <a:solidFill>
              <a:srgbClr val="0088EE"/>
            </a:solidFill>
            <a:ln w="25400" cap="flat" cmpd="sng" algn="ctr">
              <a:noFill/>
              <a:prstDash val="solid"/>
            </a:ln>
            <a:effectLst/>
          </p:spPr>
          <p:txBody>
            <a:bodyPr lIns="79216" tIns="39609" rIns="79216" bIns="39609" rtlCol="0" anchor="ctr"/>
            <a:lstStyle/>
            <a:p>
              <a:pPr marL="0" marR="0" lvl="0" indent="0" algn="l" defTabSz="792129" rtl="0" eaLnBrk="1" fontAlgn="auto" latinLnBrk="0" hangingPunct="1">
                <a:lnSpc>
                  <a:spcPct val="100000"/>
                </a:lnSpc>
                <a:spcBef>
                  <a:spcPts val="0"/>
                </a:spcBef>
                <a:spcAft>
                  <a:spcPts val="0"/>
                </a:spcAft>
                <a:buClrTx/>
                <a:buSzTx/>
                <a:buFontTx/>
                <a:buNone/>
                <a:tabLst/>
                <a:defRPr/>
              </a:pPr>
              <a:r>
                <a:rPr kumimoji="0" lang="en-US" sz="1400" b="0" i="0" u="none" strike="noStrike" kern="0" cap="none" spc="-42" normalizeH="0" baseline="0" noProof="0" dirty="0">
                  <a:ln>
                    <a:solidFill>
                      <a:srgbClr val="FFFFFF">
                        <a:alpha val="0"/>
                      </a:srgbClr>
                    </a:solidFill>
                  </a:ln>
                  <a:solidFill>
                    <a:srgbClr val="FFFFFF"/>
                  </a:solidFill>
                  <a:effectLst/>
                  <a:uLnTx/>
                  <a:uFillTx/>
                  <a:latin typeface="Calibri" panose="020F0502020204030204"/>
                  <a:ea typeface="+mn-ea"/>
                  <a:cs typeface="+mn-cs"/>
                </a:rPr>
                <a:t>Azure Active Directory</a:t>
              </a:r>
            </a:p>
          </p:txBody>
        </p:sp>
      </p:grpSp>
      <p:grpSp>
        <p:nvGrpSpPr>
          <p:cNvPr id="24" name="Group 23">
            <a:extLst>
              <a:ext uri="{FF2B5EF4-FFF2-40B4-BE49-F238E27FC236}">
                <a16:creationId xmlns:a16="http://schemas.microsoft.com/office/drawing/2014/main" id="{E94F42E4-7839-4CCF-9D3E-F911361F0765}"/>
              </a:ext>
            </a:extLst>
          </p:cNvPr>
          <p:cNvGrpSpPr/>
          <p:nvPr/>
        </p:nvGrpSpPr>
        <p:grpSpPr>
          <a:xfrm>
            <a:off x="5116198" y="2354261"/>
            <a:ext cx="2219396" cy="4209014"/>
            <a:chOff x="7960713" y="1018778"/>
            <a:chExt cx="3393529" cy="5207376"/>
          </a:xfrm>
        </p:grpSpPr>
        <p:grpSp>
          <p:nvGrpSpPr>
            <p:cNvPr id="25" name="Group 24">
              <a:extLst>
                <a:ext uri="{FF2B5EF4-FFF2-40B4-BE49-F238E27FC236}">
                  <a16:creationId xmlns:a16="http://schemas.microsoft.com/office/drawing/2014/main" id="{AC55E8D9-565B-4A5A-8CD2-270DEA76762D}"/>
                </a:ext>
              </a:extLst>
            </p:cNvPr>
            <p:cNvGrpSpPr/>
            <p:nvPr/>
          </p:nvGrpSpPr>
          <p:grpSpPr>
            <a:xfrm>
              <a:off x="7960713" y="1018778"/>
              <a:ext cx="3393529" cy="5207376"/>
              <a:chOff x="9104444" y="1018778"/>
              <a:chExt cx="2847340" cy="5207376"/>
            </a:xfrm>
          </p:grpSpPr>
          <p:sp>
            <p:nvSpPr>
              <p:cNvPr id="27" name="Rectangle 26">
                <a:extLst>
                  <a:ext uri="{FF2B5EF4-FFF2-40B4-BE49-F238E27FC236}">
                    <a16:creationId xmlns:a16="http://schemas.microsoft.com/office/drawing/2014/main" id="{277BFBF4-8363-4314-9962-546934D9DA46}"/>
                  </a:ext>
                </a:extLst>
              </p:cNvPr>
              <p:cNvSpPr/>
              <p:nvPr/>
            </p:nvSpPr>
            <p:spPr bwMode="auto">
              <a:xfrm>
                <a:off x="9117144" y="1018781"/>
                <a:ext cx="2834640" cy="5207373"/>
              </a:xfrm>
              <a:prstGeom prst="rect">
                <a:avLst/>
              </a:prstGeom>
              <a:solidFill>
                <a:schemeClr val="tx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79217" tIns="3802621" rIns="79217" bIns="79221" numCol="1" rtlCol="0" anchor="t" anchorCtr="0" compatLnSpc="1">
                <a:prstTxWarp prst="textNoShape">
                  <a:avLst/>
                </a:prstTxWarp>
              </a:bodyPr>
              <a:lstStyle/>
              <a:p>
                <a:pPr marL="0" marR="0" lvl="0" indent="0" algn="ctr" defTabSz="791910" rtl="0" eaLnBrk="1" fontAlgn="auto" latinLnBrk="0" hangingPunct="1">
                  <a:lnSpc>
                    <a:spcPct val="100000"/>
                  </a:lnSpc>
                  <a:spcBef>
                    <a:spcPts val="0"/>
                  </a:spcBef>
                  <a:spcAft>
                    <a:spcPts val="260"/>
                  </a:spcAft>
                  <a:buClrTx/>
                  <a:buSzTx/>
                  <a:buFontTx/>
                  <a:buNone/>
                  <a:tabLst/>
                  <a:defRPr/>
                </a:pPr>
                <a:endParaRPr kumimoji="0" lang="en-US" sz="1456" b="0" i="0" u="none" strike="noStrike" kern="1200" cap="none" spc="-42" normalizeH="0" baseline="0" noProof="0">
                  <a:ln>
                    <a:noFill/>
                  </a:ln>
                  <a:solidFill>
                    <a:srgbClr val="000000"/>
                  </a:solidFill>
                  <a:effectLst/>
                  <a:uLnTx/>
                  <a:uFillTx/>
                  <a:latin typeface="Calibri" panose="020F0502020204030204"/>
                  <a:ea typeface="+mn-ea"/>
                  <a:cs typeface="+mn-cs"/>
                </a:endParaRPr>
              </a:p>
              <a:p>
                <a:pPr marL="0" marR="0" lvl="0" indent="0" algn="ctr" defTabSz="791910" rtl="0" eaLnBrk="1" fontAlgn="auto" latinLnBrk="0" hangingPunct="1">
                  <a:lnSpc>
                    <a:spcPct val="100000"/>
                  </a:lnSpc>
                  <a:spcBef>
                    <a:spcPts val="0"/>
                  </a:spcBef>
                  <a:spcAft>
                    <a:spcPts val="260"/>
                  </a:spcAft>
                  <a:buClrTx/>
                  <a:buSzTx/>
                  <a:buFontTx/>
                  <a:buNone/>
                  <a:tabLst/>
                  <a:defRPr/>
                </a:pPr>
                <a:endParaRPr kumimoji="0" lang="en-US" sz="1456" b="0" i="0" u="none" strike="noStrike" kern="1200" cap="none" spc="-42" normalizeH="0" baseline="0" noProof="0">
                  <a:ln>
                    <a:noFill/>
                  </a:ln>
                  <a:solidFill>
                    <a:srgbClr val="000000"/>
                  </a:solidFill>
                  <a:effectLst/>
                  <a:uLnTx/>
                  <a:uFillTx/>
                  <a:latin typeface="Calibri" panose="020F0502020204030204"/>
                  <a:ea typeface="+mn-ea"/>
                  <a:cs typeface="+mn-cs"/>
                </a:endParaRPr>
              </a:p>
              <a:p>
                <a:pPr marL="0" marR="0" lvl="0" indent="0" algn="ctr" defTabSz="791910" rtl="0" eaLnBrk="1" fontAlgn="auto" latinLnBrk="0" hangingPunct="1">
                  <a:lnSpc>
                    <a:spcPct val="100000"/>
                  </a:lnSpc>
                  <a:spcBef>
                    <a:spcPts val="0"/>
                  </a:spcBef>
                  <a:spcAft>
                    <a:spcPts val="260"/>
                  </a:spcAft>
                  <a:buClrTx/>
                  <a:buSzTx/>
                  <a:buFontTx/>
                  <a:buNone/>
                  <a:tabLst/>
                  <a:defRPr/>
                </a:pPr>
                <a:endParaRPr kumimoji="0" lang="en-US" sz="1456" b="0" i="0" u="none" strike="noStrike" kern="1200" cap="none" spc="-42" normalizeH="0" baseline="0" noProof="0">
                  <a:ln>
                    <a:noFill/>
                  </a:ln>
                  <a:solidFill>
                    <a:srgbClr val="000000"/>
                  </a:solidFill>
                  <a:effectLst/>
                  <a:uLnTx/>
                  <a:uFillTx/>
                  <a:latin typeface="Calibri" panose="020F0502020204030204"/>
                  <a:ea typeface="+mn-ea"/>
                  <a:cs typeface="+mn-cs"/>
                </a:endParaRPr>
              </a:p>
            </p:txBody>
          </p:sp>
          <p:sp>
            <p:nvSpPr>
              <p:cNvPr id="28" name="Rectangle 27">
                <a:extLst>
                  <a:ext uri="{FF2B5EF4-FFF2-40B4-BE49-F238E27FC236}">
                    <a16:creationId xmlns:a16="http://schemas.microsoft.com/office/drawing/2014/main" id="{F0E06D74-9614-4F31-B086-01EC9C678D65}"/>
                  </a:ext>
                </a:extLst>
              </p:cNvPr>
              <p:cNvSpPr/>
              <p:nvPr/>
            </p:nvSpPr>
            <p:spPr bwMode="auto">
              <a:xfrm>
                <a:off x="9117144" y="1018778"/>
                <a:ext cx="2834640" cy="953486"/>
              </a:xfrm>
              <a:prstGeom prst="rect">
                <a:avLst/>
              </a:prstGeom>
              <a:solidFill>
                <a:schemeClr val="tx1">
                  <a:lumMod val="60000"/>
                  <a:lumOff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79217" tIns="39609" rIns="79217" bIns="39609" numCol="1" rtlCol="0" anchor="ctr" anchorCtr="0" compatLnSpc="1">
                <a:prstTxWarp prst="textNoShape">
                  <a:avLst/>
                </a:prstTxWarp>
              </a:bodyPr>
              <a:lstStyle/>
              <a:p>
                <a:pPr marL="0" marR="0" lvl="0" indent="0" algn="ctr" defTabSz="79191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42" normalizeH="0" baseline="0" noProof="0" dirty="0">
                    <a:ln>
                      <a:noFill/>
                    </a:ln>
                    <a:solidFill>
                      <a:srgbClr val="FFFFFF"/>
                    </a:solidFill>
                    <a:effectLst/>
                    <a:uLnTx/>
                    <a:uFillTx/>
                    <a:latin typeface="Calibri" panose="020F0502020204030204"/>
                    <a:ea typeface="+mn-ea"/>
                    <a:cs typeface="+mn-cs"/>
                  </a:rPr>
                  <a:t>Federated Identity</a:t>
                </a:r>
              </a:p>
            </p:txBody>
          </p:sp>
          <p:sp>
            <p:nvSpPr>
              <p:cNvPr id="29" name="Rounded Rectangle 26">
                <a:extLst>
                  <a:ext uri="{FF2B5EF4-FFF2-40B4-BE49-F238E27FC236}">
                    <a16:creationId xmlns:a16="http://schemas.microsoft.com/office/drawing/2014/main" id="{29D6CF77-8CEF-4DF1-A091-DEB858385604}"/>
                  </a:ext>
                </a:extLst>
              </p:cNvPr>
              <p:cNvSpPr/>
              <p:nvPr/>
            </p:nvSpPr>
            <p:spPr bwMode="auto">
              <a:xfrm>
                <a:off x="9104444" y="4606286"/>
                <a:ext cx="2834640" cy="365760"/>
              </a:xfrm>
              <a:prstGeom prst="roundRect">
                <a:avLst/>
              </a:prstGeom>
              <a:solidFill>
                <a:srgbClr val="FF8900"/>
              </a:solidFill>
              <a:ln w="25400" cap="flat" cmpd="sng" algn="ctr">
                <a:noFill/>
                <a:prstDash val="solid"/>
              </a:ln>
              <a:effectLst/>
            </p:spPr>
            <p:txBody>
              <a:bodyPr lIns="79216" tIns="39609" rIns="79216" bIns="39609" rtlCol="0" anchor="ctr"/>
              <a:lstStyle/>
              <a:p>
                <a:pPr marL="0" marR="0" lvl="0" indent="0" algn="ctr" defTabSz="792129" rtl="0" eaLnBrk="1" fontAlgn="auto" latinLnBrk="0" hangingPunct="1">
                  <a:lnSpc>
                    <a:spcPct val="100000"/>
                  </a:lnSpc>
                  <a:spcBef>
                    <a:spcPts val="0"/>
                  </a:spcBef>
                  <a:spcAft>
                    <a:spcPts val="0"/>
                  </a:spcAft>
                  <a:buClrTx/>
                  <a:buSzTx/>
                  <a:buFontTx/>
                  <a:buNone/>
                  <a:tabLst/>
                  <a:defRPr/>
                </a:pPr>
                <a:r>
                  <a:rPr kumimoji="0" lang="en-US" sz="1560" b="0" i="0" u="none" strike="noStrike" kern="0" cap="none" spc="-42" normalizeH="0" baseline="0" noProof="0">
                    <a:ln>
                      <a:solidFill>
                        <a:srgbClr val="FFFFFF">
                          <a:alpha val="0"/>
                        </a:srgbClr>
                      </a:solidFill>
                    </a:ln>
                    <a:solidFill>
                      <a:srgbClr val="FFFFFF"/>
                    </a:solidFill>
                    <a:effectLst/>
                    <a:uLnTx/>
                    <a:uFillTx/>
                    <a:latin typeface="Calibri" panose="020F0502020204030204"/>
                    <a:ea typeface="+mn-ea"/>
                    <a:cs typeface="+mn-cs"/>
                  </a:rPr>
                  <a:t>Active Directory</a:t>
                </a:r>
              </a:p>
            </p:txBody>
          </p:sp>
          <p:cxnSp>
            <p:nvCxnSpPr>
              <p:cNvPr id="30" name="Straight Arrow Connector 29">
                <a:extLst>
                  <a:ext uri="{FF2B5EF4-FFF2-40B4-BE49-F238E27FC236}">
                    <a16:creationId xmlns:a16="http://schemas.microsoft.com/office/drawing/2014/main" id="{E26D8240-8B61-4A0D-9E98-A000987BD4EB}"/>
                  </a:ext>
                </a:extLst>
              </p:cNvPr>
              <p:cNvCxnSpPr/>
              <p:nvPr/>
            </p:nvCxnSpPr>
            <p:spPr>
              <a:xfrm>
                <a:off x="9770277" y="3419257"/>
                <a:ext cx="0" cy="301752"/>
              </a:xfrm>
              <a:prstGeom prst="straightConnector1">
                <a:avLst/>
              </a:prstGeom>
              <a:ln w="38100">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1" name="Rounded Rectangle 28">
                <a:extLst>
                  <a:ext uri="{FF2B5EF4-FFF2-40B4-BE49-F238E27FC236}">
                    <a16:creationId xmlns:a16="http://schemas.microsoft.com/office/drawing/2014/main" id="{D6733292-8D41-4412-93BD-8FC1719D806D}"/>
                  </a:ext>
                </a:extLst>
              </p:cNvPr>
              <p:cNvSpPr/>
              <p:nvPr/>
            </p:nvSpPr>
            <p:spPr bwMode="auto">
              <a:xfrm>
                <a:off x="9200591" y="3782223"/>
                <a:ext cx="1139372" cy="438912"/>
              </a:xfrm>
              <a:prstGeom prst="roundRect">
                <a:avLst/>
              </a:prstGeom>
              <a:solidFill>
                <a:srgbClr val="002050"/>
              </a:solidFill>
              <a:ln w="25400" cap="flat" cmpd="sng" algn="ctr">
                <a:noFill/>
                <a:prstDash val="solid"/>
              </a:ln>
              <a:effectLst/>
            </p:spPr>
            <p:txBody>
              <a:bodyPr lIns="79216" tIns="39609" rIns="79216" bIns="39609" rtlCol="0" anchor="ctr"/>
              <a:lstStyle/>
              <a:p>
                <a:pPr marL="0" marR="0" lvl="0" indent="0" algn="ctr" defTabSz="792129" rtl="0" eaLnBrk="1" fontAlgn="auto" latinLnBrk="0" hangingPunct="1">
                  <a:lnSpc>
                    <a:spcPct val="100000"/>
                  </a:lnSpc>
                  <a:spcBef>
                    <a:spcPts val="0"/>
                  </a:spcBef>
                  <a:spcAft>
                    <a:spcPts val="0"/>
                  </a:spcAft>
                  <a:buClrTx/>
                  <a:buSzTx/>
                  <a:buFontTx/>
                  <a:buNone/>
                  <a:tabLst/>
                  <a:defRPr/>
                </a:pPr>
                <a:r>
                  <a:rPr kumimoji="0" lang="en-US" sz="1400" b="0" i="0" u="none" strike="noStrike" kern="0" cap="none" spc="-42" normalizeH="0" baseline="0" noProof="0">
                    <a:ln>
                      <a:solidFill>
                        <a:srgbClr val="FFFFFF">
                          <a:alpha val="0"/>
                        </a:srgbClr>
                      </a:solidFill>
                    </a:ln>
                    <a:solidFill>
                      <a:srgbClr val="FFFFFF"/>
                    </a:solidFill>
                    <a:effectLst/>
                    <a:uLnTx/>
                    <a:uFillTx/>
                    <a:latin typeface="Calibri" panose="020F0502020204030204"/>
                    <a:ea typeface="+mn-ea"/>
                    <a:cs typeface="+mn-cs"/>
                  </a:rPr>
                  <a:t>Directory Sync</a:t>
                </a:r>
              </a:p>
            </p:txBody>
          </p:sp>
          <p:cxnSp>
            <p:nvCxnSpPr>
              <p:cNvPr id="32" name="Straight Arrow Connector 31">
                <a:extLst>
                  <a:ext uri="{FF2B5EF4-FFF2-40B4-BE49-F238E27FC236}">
                    <a16:creationId xmlns:a16="http://schemas.microsoft.com/office/drawing/2014/main" id="{4E86329B-7FA0-4143-8BAC-5F2FC63E1E6F}"/>
                  </a:ext>
                </a:extLst>
              </p:cNvPr>
              <p:cNvCxnSpPr/>
              <p:nvPr/>
            </p:nvCxnSpPr>
            <p:spPr>
              <a:xfrm>
                <a:off x="9770277" y="4264157"/>
                <a:ext cx="0" cy="296818"/>
              </a:xfrm>
              <a:prstGeom prst="straightConnector1">
                <a:avLst/>
              </a:prstGeom>
              <a:ln w="38100">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21D0C668-C0BB-4E3A-A161-025163E4581B}"/>
                  </a:ext>
                </a:extLst>
              </p:cNvPr>
              <p:cNvCxnSpPr/>
              <p:nvPr/>
            </p:nvCxnSpPr>
            <p:spPr>
              <a:xfrm>
                <a:off x="11201763" y="3419257"/>
                <a:ext cx="0" cy="301752"/>
              </a:xfrm>
              <a:prstGeom prst="straightConnector1">
                <a:avLst/>
              </a:prstGeom>
              <a:ln w="38100">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8398C24C-670E-4885-952C-E8CD7F947755}"/>
                  </a:ext>
                </a:extLst>
              </p:cNvPr>
              <p:cNvCxnSpPr/>
              <p:nvPr/>
            </p:nvCxnSpPr>
            <p:spPr>
              <a:xfrm>
                <a:off x="11201763" y="4264157"/>
                <a:ext cx="0" cy="296818"/>
              </a:xfrm>
              <a:prstGeom prst="straightConnector1">
                <a:avLst/>
              </a:prstGeom>
              <a:ln w="38100">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ADE56890-76A6-4F21-9F6F-67B95165CF7C}"/>
                  </a:ext>
                </a:extLst>
              </p:cNvPr>
              <p:cNvSpPr txBox="1"/>
              <p:nvPr/>
            </p:nvSpPr>
            <p:spPr>
              <a:xfrm>
                <a:off x="9200591" y="5081581"/>
                <a:ext cx="2751193" cy="748035"/>
              </a:xfrm>
              <a:prstGeom prst="rect">
                <a:avLst/>
              </a:prstGeom>
              <a:noFill/>
            </p:spPr>
            <p:txBody>
              <a:bodyPr wrap="square" lIns="0" tIns="0" rIns="0" bIns="0" rtlCol="0">
                <a:spAutoFit/>
              </a:bodyPr>
              <a:lstStyle>
                <a:defPPr>
                  <a:defRPr lang="en-US"/>
                </a:defPPr>
                <a:lvl1pPr>
                  <a:defRPr sz="1600" spc="-42">
                    <a:solidFill>
                      <a:srgbClr val="FAFAFA"/>
                    </a:solidFill>
                    <a:latin typeface="Segoe UI Light" panose="020B0502040204020203" pitchFamily="34" charset="0"/>
                    <a:cs typeface="Segoe UI Light" panose="020B0502040204020203" pitchFamily="34" charset="0"/>
                  </a:defRPr>
                </a:lvl1pPr>
              </a:lstStyle>
              <a:p>
                <a:pPr marL="0" marR="0" lvl="0" indent="0"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42" normalizeH="0" baseline="0" noProof="0" dirty="0">
                    <a:ln>
                      <a:noFill/>
                    </a:ln>
                    <a:solidFill>
                      <a:srgbClr val="FAFAFA"/>
                    </a:solidFill>
                    <a:effectLst/>
                    <a:uLnTx/>
                    <a:uFillTx/>
                    <a:latin typeface="Segoe UI Light" panose="020B0502040204020203" pitchFamily="34" charset="0"/>
                    <a:ea typeface="+mn-ea"/>
                    <a:cs typeface="Segoe UI Light" panose="020B0502040204020203" pitchFamily="34" charset="0"/>
                  </a:rPr>
                  <a:t>Single identity, enabling single sign-on and additional flexibility </a:t>
                </a:r>
              </a:p>
            </p:txBody>
          </p:sp>
          <p:grpSp>
            <p:nvGrpSpPr>
              <p:cNvPr id="36" name="Group 35">
                <a:extLst>
                  <a:ext uri="{FF2B5EF4-FFF2-40B4-BE49-F238E27FC236}">
                    <a16:creationId xmlns:a16="http://schemas.microsoft.com/office/drawing/2014/main" id="{6498ADDE-0EF4-431E-AC73-0776A5AB90AD}"/>
                  </a:ext>
                </a:extLst>
              </p:cNvPr>
              <p:cNvGrpSpPr/>
              <p:nvPr/>
            </p:nvGrpSpPr>
            <p:grpSpPr>
              <a:xfrm>
                <a:off x="9117144" y="1912696"/>
                <a:ext cx="2834640" cy="1076562"/>
                <a:chOff x="245159" y="1950796"/>
                <a:chExt cx="2834640" cy="1076562"/>
              </a:xfrm>
            </p:grpSpPr>
            <p:sp>
              <p:nvSpPr>
                <p:cNvPr id="38" name="Rectangle 75">
                  <a:extLst>
                    <a:ext uri="{FF2B5EF4-FFF2-40B4-BE49-F238E27FC236}">
                      <a16:creationId xmlns:a16="http://schemas.microsoft.com/office/drawing/2014/main" id="{BFB92864-1DC5-4BE9-997F-BFBBF847986E}"/>
                    </a:ext>
                  </a:extLst>
                </p:cNvPr>
                <p:cNvSpPr/>
                <p:nvPr/>
              </p:nvSpPr>
              <p:spPr bwMode="auto">
                <a:xfrm>
                  <a:off x="245159" y="1950796"/>
                  <a:ext cx="2834640" cy="1076562"/>
                </a:xfrm>
                <a:custGeom>
                  <a:avLst/>
                  <a:gdLst>
                    <a:gd name="connsiteX0" fmla="*/ 0 w 2843784"/>
                    <a:gd name="connsiteY0" fmla="*/ 0 h 1076562"/>
                    <a:gd name="connsiteX1" fmla="*/ 2843784 w 2843784"/>
                    <a:gd name="connsiteY1" fmla="*/ 0 h 1076562"/>
                    <a:gd name="connsiteX2" fmla="*/ 2843784 w 2843784"/>
                    <a:gd name="connsiteY2" fmla="*/ 1076562 h 1076562"/>
                    <a:gd name="connsiteX3" fmla="*/ 0 w 2843784"/>
                    <a:gd name="connsiteY3" fmla="*/ 1076562 h 1076562"/>
                    <a:gd name="connsiteX4" fmla="*/ 0 w 2843784"/>
                    <a:gd name="connsiteY4" fmla="*/ 0 h 1076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43784" h="1076562">
                      <a:moveTo>
                        <a:pt x="0" y="0"/>
                      </a:moveTo>
                      <a:lnTo>
                        <a:pt x="2843784" y="0"/>
                      </a:lnTo>
                      <a:lnTo>
                        <a:pt x="2843784" y="1076562"/>
                      </a:lnTo>
                      <a:lnTo>
                        <a:pt x="0" y="1076562"/>
                      </a:lnTo>
                      <a:lnTo>
                        <a:pt x="0" y="0"/>
                      </a:lnTo>
                      <a:close/>
                    </a:path>
                  </a:pathLst>
                </a:custGeom>
                <a:solidFill>
                  <a:schemeClr val="tx1">
                    <a:lumMod val="60000"/>
                    <a:lumOff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79217" tIns="39609" rIns="79217" bIns="39609" numCol="1" rtlCol="0" anchor="ctr" anchorCtr="0" compatLnSpc="1">
                  <a:prstTxWarp prst="textNoShape">
                    <a:avLst/>
                  </a:prstTxWarp>
                </a:bodyPr>
                <a:lstStyle/>
                <a:p>
                  <a:pPr marL="149908" marR="0" lvl="0" indent="-149908" algn="ctr" defTabSz="791910" rtl="0" eaLnBrk="1" fontAlgn="auto" latinLnBrk="0" hangingPunct="1">
                    <a:lnSpc>
                      <a:spcPct val="100000"/>
                    </a:lnSpc>
                    <a:spcBef>
                      <a:spcPts val="0"/>
                    </a:spcBef>
                    <a:spcAft>
                      <a:spcPts val="0"/>
                    </a:spcAft>
                    <a:buClrTx/>
                    <a:buSzTx/>
                    <a:buFont typeface="Arial" pitchFamily="34" charset="0"/>
                    <a:buChar char="•"/>
                    <a:tabLst/>
                    <a:defRPr/>
                  </a:pPr>
                  <a:endParaRPr kumimoji="0" lang="en-US" sz="1872" b="0" i="0" u="none" strike="noStrike" kern="1200" cap="none" spc="-42" normalizeH="0" baseline="0" noProof="0">
                    <a:ln>
                      <a:noFill/>
                    </a:ln>
                    <a:solidFill>
                      <a:srgbClr val="000000"/>
                    </a:solidFill>
                    <a:effectLst/>
                    <a:uLnTx/>
                    <a:uFillTx/>
                    <a:latin typeface="Calibri" panose="020F0502020204030204"/>
                    <a:ea typeface="+mn-ea"/>
                    <a:cs typeface="+mn-cs"/>
                  </a:endParaRPr>
                </a:p>
              </p:txBody>
            </p:sp>
            <p:pic>
              <p:nvPicPr>
                <p:cNvPr id="39" name="Picture 6">
                  <a:extLst>
                    <a:ext uri="{FF2B5EF4-FFF2-40B4-BE49-F238E27FC236}">
                      <a16:creationId xmlns:a16="http://schemas.microsoft.com/office/drawing/2014/main" id="{C0D6D632-60ED-4900-8335-5F2227A16A3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886759" y="1989853"/>
                  <a:ext cx="1560584" cy="872295"/>
                </a:xfrm>
                <a:prstGeom prst="rect">
                  <a:avLst/>
                </a:prstGeom>
                <a:noFill/>
                <a:extLst/>
              </p:spPr>
            </p:pic>
          </p:grpSp>
          <p:sp>
            <p:nvSpPr>
              <p:cNvPr id="37" name="Rectangle 36">
                <a:extLst>
                  <a:ext uri="{FF2B5EF4-FFF2-40B4-BE49-F238E27FC236}">
                    <a16:creationId xmlns:a16="http://schemas.microsoft.com/office/drawing/2014/main" id="{7211BB9D-DB64-461A-9C50-46A696AE3F57}"/>
                  </a:ext>
                </a:extLst>
              </p:cNvPr>
              <p:cNvSpPr/>
              <p:nvPr/>
            </p:nvSpPr>
            <p:spPr bwMode="auto">
              <a:xfrm>
                <a:off x="9117144" y="2922520"/>
                <a:ext cx="2834640" cy="484161"/>
              </a:xfrm>
              <a:prstGeom prst="rect">
                <a:avLst/>
              </a:prstGeom>
              <a:solidFill>
                <a:srgbClr val="0088EE"/>
              </a:solidFill>
              <a:ln w="25400" cap="flat" cmpd="sng" algn="ctr">
                <a:noFill/>
                <a:prstDash val="solid"/>
              </a:ln>
              <a:effectLst/>
            </p:spPr>
            <p:txBody>
              <a:bodyPr lIns="79216" tIns="39609" rIns="79216" bIns="39609" rtlCol="0" anchor="ctr"/>
              <a:lstStyle/>
              <a:p>
                <a:pPr marL="0" marR="0" lvl="0" indent="0" algn="l" defTabSz="792129" rtl="0" eaLnBrk="1" fontAlgn="auto" latinLnBrk="0" hangingPunct="1">
                  <a:lnSpc>
                    <a:spcPct val="100000"/>
                  </a:lnSpc>
                  <a:spcBef>
                    <a:spcPts val="0"/>
                  </a:spcBef>
                  <a:spcAft>
                    <a:spcPts val="0"/>
                  </a:spcAft>
                  <a:buClrTx/>
                  <a:buSzTx/>
                  <a:buFontTx/>
                  <a:buNone/>
                  <a:tabLst/>
                  <a:defRPr/>
                </a:pPr>
                <a:r>
                  <a:rPr kumimoji="0" lang="en-US" sz="1400" b="0" i="0" u="none" strike="noStrike" kern="0" cap="none" spc="-42" normalizeH="0" baseline="0" noProof="0" dirty="0">
                    <a:ln>
                      <a:solidFill>
                        <a:srgbClr val="FFFFFF">
                          <a:alpha val="0"/>
                        </a:srgbClr>
                      </a:solidFill>
                    </a:ln>
                    <a:solidFill>
                      <a:srgbClr val="FFFFFF"/>
                    </a:solidFill>
                    <a:effectLst/>
                    <a:uLnTx/>
                    <a:uFillTx/>
                    <a:latin typeface="Calibri" panose="020F0502020204030204"/>
                    <a:ea typeface="+mn-ea"/>
                    <a:cs typeface="+mn-cs"/>
                  </a:rPr>
                  <a:t>Azure Active Directory</a:t>
                </a:r>
              </a:p>
            </p:txBody>
          </p:sp>
        </p:grpSp>
        <p:sp>
          <p:nvSpPr>
            <p:cNvPr id="26" name="Rounded Rectangle 23">
              <a:extLst>
                <a:ext uri="{FF2B5EF4-FFF2-40B4-BE49-F238E27FC236}">
                  <a16:creationId xmlns:a16="http://schemas.microsoft.com/office/drawing/2014/main" id="{29E9F7E0-D785-4775-9A2D-BF48A0061EAF}"/>
                </a:ext>
              </a:extLst>
            </p:cNvPr>
            <p:cNvSpPr/>
            <p:nvPr/>
          </p:nvSpPr>
          <p:spPr bwMode="auto">
            <a:xfrm>
              <a:off x="9684470" y="3795063"/>
              <a:ext cx="1551757" cy="437122"/>
            </a:xfrm>
            <a:prstGeom prst="roundRect">
              <a:avLst/>
            </a:prstGeom>
            <a:solidFill>
              <a:srgbClr val="E81123"/>
            </a:solidFill>
            <a:ln w="25400" cap="flat" cmpd="sng" algn="ctr">
              <a:noFill/>
              <a:prstDash val="solid"/>
            </a:ln>
            <a:effectLst/>
          </p:spPr>
          <p:txBody>
            <a:bodyPr lIns="95087" tIns="47544" rIns="95087" bIns="47544" rtlCol="0" anchor="ctr"/>
            <a:lstStyle/>
            <a:p>
              <a:pPr marL="0" marR="0" lvl="0" indent="0" algn="ctr" defTabSz="792129"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solidFill>
                      <a:srgbClr val="FFFFFF">
                        <a:alpha val="0"/>
                      </a:srgbClr>
                    </a:solidFill>
                  </a:ln>
                  <a:solidFill>
                    <a:srgbClr val="FFFFFF"/>
                  </a:solidFill>
                  <a:effectLst/>
                  <a:uLnTx/>
                  <a:uFillTx/>
                  <a:latin typeface="Calibri" panose="020F0502020204030204"/>
                  <a:ea typeface="+mn-ea"/>
                  <a:cs typeface="+mn-cs"/>
                </a:rPr>
                <a:t>Federation</a:t>
              </a:r>
              <a:endParaRPr kumimoji="0" lang="en-US" sz="1352" b="0" i="0" u="none" strike="noStrike" kern="0" cap="none" spc="0" normalizeH="0" baseline="0" noProof="0">
                <a:ln>
                  <a:solidFill>
                    <a:srgbClr val="FFFFFF">
                      <a:alpha val="0"/>
                    </a:srgbClr>
                  </a:solidFill>
                </a:ln>
                <a:solidFill>
                  <a:srgbClr val="FFFFFF"/>
                </a:solidFill>
                <a:effectLst/>
                <a:uLnTx/>
                <a:uFillTx/>
                <a:latin typeface="Calibri" panose="020F0502020204030204"/>
                <a:ea typeface="+mn-ea"/>
                <a:cs typeface="+mn-cs"/>
              </a:endParaRPr>
            </a:p>
          </p:txBody>
        </p:sp>
      </p:grpSp>
      <p:grpSp>
        <p:nvGrpSpPr>
          <p:cNvPr id="40" name="Group 39">
            <a:extLst>
              <a:ext uri="{FF2B5EF4-FFF2-40B4-BE49-F238E27FC236}">
                <a16:creationId xmlns:a16="http://schemas.microsoft.com/office/drawing/2014/main" id="{287635CF-955A-471E-9731-0CB6018156D4}"/>
              </a:ext>
            </a:extLst>
          </p:cNvPr>
          <p:cNvGrpSpPr/>
          <p:nvPr/>
        </p:nvGrpSpPr>
        <p:grpSpPr>
          <a:xfrm>
            <a:off x="7593015" y="2354261"/>
            <a:ext cx="2219396" cy="4209014"/>
            <a:chOff x="7960713" y="1018778"/>
            <a:chExt cx="3393529" cy="5207376"/>
          </a:xfrm>
        </p:grpSpPr>
        <p:grpSp>
          <p:nvGrpSpPr>
            <p:cNvPr id="41" name="Group 40">
              <a:extLst>
                <a:ext uri="{FF2B5EF4-FFF2-40B4-BE49-F238E27FC236}">
                  <a16:creationId xmlns:a16="http://schemas.microsoft.com/office/drawing/2014/main" id="{45029B79-1BAF-4949-A47A-9087DD10597B}"/>
                </a:ext>
              </a:extLst>
            </p:cNvPr>
            <p:cNvGrpSpPr/>
            <p:nvPr/>
          </p:nvGrpSpPr>
          <p:grpSpPr>
            <a:xfrm>
              <a:off x="7960713" y="1018778"/>
              <a:ext cx="3393529" cy="5207376"/>
              <a:chOff x="9104444" y="1018778"/>
              <a:chExt cx="2847340" cy="5207376"/>
            </a:xfrm>
          </p:grpSpPr>
          <p:sp>
            <p:nvSpPr>
              <p:cNvPr id="43" name="Rectangle 42">
                <a:extLst>
                  <a:ext uri="{FF2B5EF4-FFF2-40B4-BE49-F238E27FC236}">
                    <a16:creationId xmlns:a16="http://schemas.microsoft.com/office/drawing/2014/main" id="{51E95BEF-0025-4284-BD47-3D938A3DDF60}"/>
                  </a:ext>
                </a:extLst>
              </p:cNvPr>
              <p:cNvSpPr/>
              <p:nvPr/>
            </p:nvSpPr>
            <p:spPr bwMode="auto">
              <a:xfrm>
                <a:off x="9117144" y="1018781"/>
                <a:ext cx="2834640" cy="5207373"/>
              </a:xfrm>
              <a:prstGeom prst="rect">
                <a:avLst/>
              </a:prstGeom>
              <a:solidFill>
                <a:schemeClr val="tx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79217" tIns="3802621" rIns="79217" bIns="79221" numCol="1" rtlCol="0" anchor="t" anchorCtr="0" compatLnSpc="1">
                <a:prstTxWarp prst="textNoShape">
                  <a:avLst/>
                </a:prstTxWarp>
              </a:bodyPr>
              <a:lstStyle/>
              <a:p>
                <a:pPr marL="0" marR="0" lvl="0" indent="0" algn="ctr" defTabSz="791910" rtl="0" eaLnBrk="1" fontAlgn="auto" latinLnBrk="0" hangingPunct="1">
                  <a:lnSpc>
                    <a:spcPct val="100000"/>
                  </a:lnSpc>
                  <a:spcBef>
                    <a:spcPts val="0"/>
                  </a:spcBef>
                  <a:spcAft>
                    <a:spcPts val="260"/>
                  </a:spcAft>
                  <a:buClrTx/>
                  <a:buSzTx/>
                  <a:buFontTx/>
                  <a:buNone/>
                  <a:tabLst/>
                  <a:defRPr/>
                </a:pPr>
                <a:endParaRPr kumimoji="0" lang="en-US" sz="1456" b="0" i="0" u="none" strike="noStrike" kern="1200" cap="none" spc="-42" normalizeH="0" baseline="0" noProof="0">
                  <a:ln>
                    <a:noFill/>
                  </a:ln>
                  <a:solidFill>
                    <a:srgbClr val="000000"/>
                  </a:solidFill>
                  <a:effectLst/>
                  <a:uLnTx/>
                  <a:uFillTx/>
                  <a:latin typeface="Calibri" panose="020F0502020204030204"/>
                  <a:ea typeface="+mn-ea"/>
                  <a:cs typeface="+mn-cs"/>
                </a:endParaRPr>
              </a:p>
              <a:p>
                <a:pPr marL="0" marR="0" lvl="0" indent="0" algn="ctr" defTabSz="791910" rtl="0" eaLnBrk="1" fontAlgn="auto" latinLnBrk="0" hangingPunct="1">
                  <a:lnSpc>
                    <a:spcPct val="100000"/>
                  </a:lnSpc>
                  <a:spcBef>
                    <a:spcPts val="0"/>
                  </a:spcBef>
                  <a:spcAft>
                    <a:spcPts val="260"/>
                  </a:spcAft>
                  <a:buClrTx/>
                  <a:buSzTx/>
                  <a:buFontTx/>
                  <a:buNone/>
                  <a:tabLst/>
                  <a:defRPr/>
                </a:pPr>
                <a:endParaRPr kumimoji="0" lang="en-US" sz="1456" b="0" i="0" u="none" strike="noStrike" kern="1200" cap="none" spc="-42" normalizeH="0" baseline="0" noProof="0">
                  <a:ln>
                    <a:noFill/>
                  </a:ln>
                  <a:solidFill>
                    <a:srgbClr val="000000"/>
                  </a:solidFill>
                  <a:effectLst/>
                  <a:uLnTx/>
                  <a:uFillTx/>
                  <a:latin typeface="Calibri" panose="020F0502020204030204"/>
                  <a:ea typeface="+mn-ea"/>
                  <a:cs typeface="+mn-cs"/>
                </a:endParaRPr>
              </a:p>
              <a:p>
                <a:pPr marL="0" marR="0" lvl="0" indent="0" algn="ctr" defTabSz="791910" rtl="0" eaLnBrk="1" fontAlgn="auto" latinLnBrk="0" hangingPunct="1">
                  <a:lnSpc>
                    <a:spcPct val="100000"/>
                  </a:lnSpc>
                  <a:spcBef>
                    <a:spcPts val="0"/>
                  </a:spcBef>
                  <a:spcAft>
                    <a:spcPts val="260"/>
                  </a:spcAft>
                  <a:buClrTx/>
                  <a:buSzTx/>
                  <a:buFontTx/>
                  <a:buNone/>
                  <a:tabLst/>
                  <a:defRPr/>
                </a:pPr>
                <a:endParaRPr kumimoji="0" lang="en-US" sz="1456" b="0" i="0" u="none" strike="noStrike" kern="1200" cap="none" spc="-42" normalizeH="0" baseline="0" noProof="0">
                  <a:ln>
                    <a:noFill/>
                  </a:ln>
                  <a:solidFill>
                    <a:srgbClr val="000000"/>
                  </a:solidFill>
                  <a:effectLst/>
                  <a:uLnTx/>
                  <a:uFillTx/>
                  <a:latin typeface="Calibri" panose="020F0502020204030204"/>
                  <a:ea typeface="+mn-ea"/>
                  <a:cs typeface="+mn-cs"/>
                </a:endParaRPr>
              </a:p>
            </p:txBody>
          </p:sp>
          <p:sp>
            <p:nvSpPr>
              <p:cNvPr id="44" name="Rectangle 43">
                <a:extLst>
                  <a:ext uri="{FF2B5EF4-FFF2-40B4-BE49-F238E27FC236}">
                    <a16:creationId xmlns:a16="http://schemas.microsoft.com/office/drawing/2014/main" id="{1EE9D948-4671-461A-A1A9-B2E3BA3BE4D5}"/>
                  </a:ext>
                </a:extLst>
              </p:cNvPr>
              <p:cNvSpPr/>
              <p:nvPr/>
            </p:nvSpPr>
            <p:spPr bwMode="auto">
              <a:xfrm>
                <a:off x="9117144" y="1018778"/>
                <a:ext cx="2834640" cy="953486"/>
              </a:xfrm>
              <a:prstGeom prst="rect">
                <a:avLst/>
              </a:prstGeom>
              <a:solidFill>
                <a:schemeClr val="tx1">
                  <a:lumMod val="60000"/>
                  <a:lumOff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79217" tIns="39609" rIns="79217" bIns="39609" numCol="1" rtlCol="0" anchor="ctr" anchorCtr="0" compatLnSpc="1">
                <a:prstTxWarp prst="textNoShape">
                  <a:avLst/>
                </a:prstTxWarp>
              </a:bodyPr>
              <a:lstStyle/>
              <a:p>
                <a:pPr marL="0" marR="0" lvl="0" indent="0" algn="ctr" defTabSz="79191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42" normalizeH="0" baseline="0" noProof="0" dirty="0">
                    <a:ln>
                      <a:noFill/>
                    </a:ln>
                    <a:solidFill>
                      <a:srgbClr val="FFFF00"/>
                    </a:solidFill>
                    <a:effectLst/>
                    <a:uLnTx/>
                    <a:uFillTx/>
                    <a:latin typeface="Calibri" panose="020F0502020204030204"/>
                    <a:ea typeface="+mn-ea"/>
                    <a:cs typeface="+mn-cs"/>
                  </a:rPr>
                  <a:t>P</a:t>
                </a:r>
                <a:r>
                  <a:rPr kumimoji="0" lang="en-US" sz="2000" b="0" i="0" u="none" strike="noStrike" kern="1200" cap="none" spc="-42" normalizeH="0" baseline="0" noProof="0" dirty="0">
                    <a:ln>
                      <a:noFill/>
                    </a:ln>
                    <a:solidFill>
                      <a:srgbClr val="FFFFFF"/>
                    </a:solidFill>
                    <a:effectLst/>
                    <a:uLnTx/>
                    <a:uFillTx/>
                    <a:latin typeface="Calibri" panose="020F0502020204030204"/>
                    <a:ea typeface="+mn-ea"/>
                    <a:cs typeface="+mn-cs"/>
                  </a:rPr>
                  <a:t>ass-</a:t>
                </a:r>
                <a:r>
                  <a:rPr kumimoji="0" lang="en-US" sz="2000" b="1" i="0" u="none" strike="noStrike" kern="1200" cap="none" spc="-42" normalizeH="0" baseline="0" noProof="0" dirty="0">
                    <a:ln>
                      <a:noFill/>
                    </a:ln>
                    <a:solidFill>
                      <a:srgbClr val="FFFF00"/>
                    </a:solidFill>
                    <a:effectLst/>
                    <a:uLnTx/>
                    <a:uFillTx/>
                    <a:latin typeface="Calibri" panose="020F0502020204030204"/>
                    <a:ea typeface="+mn-ea"/>
                    <a:cs typeface="+mn-cs"/>
                  </a:rPr>
                  <a:t>T</a:t>
                </a:r>
                <a:r>
                  <a:rPr kumimoji="0" lang="en-US" sz="2000" b="0" i="0" u="none" strike="noStrike" kern="1200" cap="none" spc="-42" normalizeH="0" baseline="0" noProof="0" dirty="0">
                    <a:ln>
                      <a:noFill/>
                    </a:ln>
                    <a:solidFill>
                      <a:srgbClr val="FFFFFF"/>
                    </a:solidFill>
                    <a:effectLst/>
                    <a:uLnTx/>
                    <a:uFillTx/>
                    <a:latin typeface="Calibri" panose="020F0502020204030204"/>
                    <a:ea typeface="+mn-ea"/>
                    <a:cs typeface="+mn-cs"/>
                  </a:rPr>
                  <a:t>hrough </a:t>
                </a:r>
                <a:r>
                  <a:rPr kumimoji="0" lang="en-US" sz="2000" b="1" i="0" u="none" strike="noStrike" kern="1200" cap="none" spc="-42" normalizeH="0" baseline="0" noProof="0" dirty="0">
                    <a:ln>
                      <a:noFill/>
                    </a:ln>
                    <a:solidFill>
                      <a:srgbClr val="FFFF00"/>
                    </a:solidFill>
                    <a:effectLst/>
                    <a:uLnTx/>
                    <a:uFillTx/>
                    <a:latin typeface="Calibri" panose="020F0502020204030204"/>
                    <a:ea typeface="+mn-ea"/>
                    <a:cs typeface="+mn-cs"/>
                  </a:rPr>
                  <a:t>A</a:t>
                </a:r>
                <a:r>
                  <a:rPr kumimoji="0" lang="en-US" sz="2000" b="0" i="0" u="none" strike="noStrike" kern="1200" cap="none" spc="-42" normalizeH="0" baseline="0" noProof="0" dirty="0">
                    <a:ln>
                      <a:noFill/>
                    </a:ln>
                    <a:solidFill>
                      <a:srgbClr val="FFFFFF"/>
                    </a:solidFill>
                    <a:effectLst/>
                    <a:uLnTx/>
                    <a:uFillTx/>
                    <a:latin typeface="Calibri" panose="020F0502020204030204"/>
                    <a:ea typeface="+mn-ea"/>
                    <a:cs typeface="+mn-cs"/>
                  </a:rPr>
                  <a:t>uthentication</a:t>
                </a:r>
              </a:p>
            </p:txBody>
          </p:sp>
          <p:sp>
            <p:nvSpPr>
              <p:cNvPr id="45" name="Rounded Rectangle 26">
                <a:extLst>
                  <a:ext uri="{FF2B5EF4-FFF2-40B4-BE49-F238E27FC236}">
                    <a16:creationId xmlns:a16="http://schemas.microsoft.com/office/drawing/2014/main" id="{FFC837E8-69C2-49B2-8176-7B65A95DCDBE}"/>
                  </a:ext>
                </a:extLst>
              </p:cNvPr>
              <p:cNvSpPr/>
              <p:nvPr/>
            </p:nvSpPr>
            <p:spPr bwMode="auto">
              <a:xfrm>
                <a:off x="9104444" y="4606286"/>
                <a:ext cx="2834640" cy="365760"/>
              </a:xfrm>
              <a:prstGeom prst="roundRect">
                <a:avLst/>
              </a:prstGeom>
              <a:solidFill>
                <a:srgbClr val="FF8900"/>
              </a:solidFill>
              <a:ln w="25400" cap="flat" cmpd="sng" algn="ctr">
                <a:noFill/>
                <a:prstDash val="solid"/>
              </a:ln>
              <a:effectLst/>
            </p:spPr>
            <p:txBody>
              <a:bodyPr lIns="79216" tIns="39609" rIns="79216" bIns="39609" rtlCol="0" anchor="ctr"/>
              <a:lstStyle/>
              <a:p>
                <a:pPr marL="0" marR="0" lvl="0" indent="0" algn="ctr" defTabSz="792129" rtl="0" eaLnBrk="1" fontAlgn="auto" latinLnBrk="0" hangingPunct="1">
                  <a:lnSpc>
                    <a:spcPct val="100000"/>
                  </a:lnSpc>
                  <a:spcBef>
                    <a:spcPts val="0"/>
                  </a:spcBef>
                  <a:spcAft>
                    <a:spcPts val="0"/>
                  </a:spcAft>
                  <a:buClrTx/>
                  <a:buSzTx/>
                  <a:buFontTx/>
                  <a:buNone/>
                  <a:tabLst/>
                  <a:defRPr/>
                </a:pPr>
                <a:r>
                  <a:rPr kumimoji="0" lang="en-US" sz="1560" b="0" i="0" u="none" strike="noStrike" kern="0" cap="none" spc="-42" normalizeH="0" baseline="0" noProof="0">
                    <a:ln>
                      <a:solidFill>
                        <a:srgbClr val="FFFFFF">
                          <a:alpha val="0"/>
                        </a:srgbClr>
                      </a:solidFill>
                    </a:ln>
                    <a:solidFill>
                      <a:srgbClr val="FFFFFF"/>
                    </a:solidFill>
                    <a:effectLst/>
                    <a:uLnTx/>
                    <a:uFillTx/>
                    <a:latin typeface="Calibri" panose="020F0502020204030204"/>
                    <a:ea typeface="+mn-ea"/>
                    <a:cs typeface="+mn-cs"/>
                  </a:rPr>
                  <a:t>Active Directory</a:t>
                </a:r>
              </a:p>
            </p:txBody>
          </p:sp>
          <p:cxnSp>
            <p:nvCxnSpPr>
              <p:cNvPr id="46" name="Straight Arrow Connector 45">
                <a:extLst>
                  <a:ext uri="{FF2B5EF4-FFF2-40B4-BE49-F238E27FC236}">
                    <a16:creationId xmlns:a16="http://schemas.microsoft.com/office/drawing/2014/main" id="{9F87096C-1B0B-402C-A874-6A45F76D4FF5}"/>
                  </a:ext>
                </a:extLst>
              </p:cNvPr>
              <p:cNvCxnSpPr/>
              <p:nvPr/>
            </p:nvCxnSpPr>
            <p:spPr>
              <a:xfrm>
                <a:off x="9670053" y="3419257"/>
                <a:ext cx="0" cy="301752"/>
              </a:xfrm>
              <a:prstGeom prst="straightConnector1">
                <a:avLst/>
              </a:prstGeom>
              <a:ln w="38100">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7" name="Rounded Rectangle 28">
                <a:extLst>
                  <a:ext uri="{FF2B5EF4-FFF2-40B4-BE49-F238E27FC236}">
                    <a16:creationId xmlns:a16="http://schemas.microsoft.com/office/drawing/2014/main" id="{974653FD-6B02-488D-B3A8-EAF3F13A7B7A}"/>
                  </a:ext>
                </a:extLst>
              </p:cNvPr>
              <p:cNvSpPr/>
              <p:nvPr/>
            </p:nvSpPr>
            <p:spPr bwMode="auto">
              <a:xfrm>
                <a:off x="9150885" y="3782223"/>
                <a:ext cx="1122597" cy="417427"/>
              </a:xfrm>
              <a:prstGeom prst="roundRect">
                <a:avLst/>
              </a:prstGeom>
              <a:solidFill>
                <a:srgbClr val="002050"/>
              </a:solidFill>
              <a:ln w="25400" cap="flat" cmpd="sng" algn="ctr">
                <a:noFill/>
                <a:prstDash val="solid"/>
              </a:ln>
              <a:effectLst/>
            </p:spPr>
            <p:txBody>
              <a:bodyPr lIns="79216" tIns="39609" rIns="79216" bIns="39609" rtlCol="0" anchor="ctr"/>
              <a:lstStyle/>
              <a:p>
                <a:pPr marL="0" marR="0" lvl="0" indent="0" algn="ctr" defTabSz="792129" rtl="0" eaLnBrk="1" fontAlgn="auto" latinLnBrk="0" hangingPunct="1">
                  <a:lnSpc>
                    <a:spcPct val="100000"/>
                  </a:lnSpc>
                  <a:spcBef>
                    <a:spcPts val="0"/>
                  </a:spcBef>
                  <a:spcAft>
                    <a:spcPts val="0"/>
                  </a:spcAft>
                  <a:buClrTx/>
                  <a:buSzTx/>
                  <a:buFontTx/>
                  <a:buNone/>
                  <a:tabLst/>
                  <a:defRPr/>
                </a:pPr>
                <a:r>
                  <a:rPr kumimoji="0" lang="en-US" sz="1400" b="0" i="0" u="none" strike="noStrike" kern="0" cap="none" spc="-42" normalizeH="0" baseline="0" noProof="0">
                    <a:ln>
                      <a:solidFill>
                        <a:srgbClr val="FFFFFF">
                          <a:alpha val="0"/>
                        </a:srgbClr>
                      </a:solidFill>
                    </a:ln>
                    <a:solidFill>
                      <a:srgbClr val="FFFFFF"/>
                    </a:solidFill>
                    <a:effectLst/>
                    <a:uLnTx/>
                    <a:uFillTx/>
                    <a:latin typeface="Calibri" panose="020F0502020204030204"/>
                    <a:ea typeface="+mn-ea"/>
                    <a:cs typeface="+mn-cs"/>
                  </a:rPr>
                  <a:t>Directory Sync</a:t>
                </a:r>
              </a:p>
            </p:txBody>
          </p:sp>
          <p:cxnSp>
            <p:nvCxnSpPr>
              <p:cNvPr id="48" name="Straight Arrow Connector 47">
                <a:extLst>
                  <a:ext uri="{FF2B5EF4-FFF2-40B4-BE49-F238E27FC236}">
                    <a16:creationId xmlns:a16="http://schemas.microsoft.com/office/drawing/2014/main" id="{CF0FEEE6-CBBD-4DDC-A549-41D517D20863}"/>
                  </a:ext>
                </a:extLst>
              </p:cNvPr>
              <p:cNvCxnSpPr/>
              <p:nvPr/>
            </p:nvCxnSpPr>
            <p:spPr>
              <a:xfrm>
                <a:off x="9670052" y="4264157"/>
                <a:ext cx="0" cy="296818"/>
              </a:xfrm>
              <a:prstGeom prst="straightConnector1">
                <a:avLst/>
              </a:prstGeom>
              <a:ln w="38100">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CD2230CB-2AD7-4877-87FF-E95F930AB112}"/>
                  </a:ext>
                </a:extLst>
              </p:cNvPr>
              <p:cNvCxnSpPr/>
              <p:nvPr/>
            </p:nvCxnSpPr>
            <p:spPr>
              <a:xfrm>
                <a:off x="11055559" y="3419257"/>
                <a:ext cx="0" cy="301752"/>
              </a:xfrm>
              <a:prstGeom prst="straightConnector1">
                <a:avLst/>
              </a:prstGeom>
              <a:ln w="38100">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1E1C6873-A776-45B5-9418-D37680AE66D6}"/>
                  </a:ext>
                </a:extLst>
              </p:cNvPr>
              <p:cNvCxnSpPr>
                <a:cxnSpLocks/>
              </p:cNvCxnSpPr>
              <p:nvPr/>
            </p:nvCxnSpPr>
            <p:spPr>
              <a:xfrm>
                <a:off x="11055559" y="4232184"/>
                <a:ext cx="0" cy="328791"/>
              </a:xfrm>
              <a:prstGeom prst="straightConnector1">
                <a:avLst/>
              </a:prstGeom>
              <a:ln w="38100">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E83D70D0-1D09-46F7-BD90-C8001180248B}"/>
                  </a:ext>
                </a:extLst>
              </p:cNvPr>
              <p:cNvSpPr txBox="1"/>
              <p:nvPr/>
            </p:nvSpPr>
            <p:spPr>
              <a:xfrm>
                <a:off x="9150885" y="5081581"/>
                <a:ext cx="2800899" cy="748035"/>
              </a:xfrm>
              <a:prstGeom prst="rect">
                <a:avLst/>
              </a:prstGeom>
              <a:noFill/>
            </p:spPr>
            <p:txBody>
              <a:bodyPr wrap="square" lIns="0" tIns="0" rIns="0" bIns="0" rtlCol="0">
                <a:spAutoFit/>
              </a:bodyPr>
              <a:lstStyle/>
              <a:p>
                <a:pPr marL="0" marR="0" lvl="0" indent="0"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42" normalizeH="0" baseline="0" noProof="0" dirty="0">
                    <a:ln>
                      <a:noFill/>
                    </a:ln>
                    <a:solidFill>
                      <a:srgbClr val="FAFAFA"/>
                    </a:solidFill>
                    <a:effectLst/>
                    <a:uLnTx/>
                    <a:uFillTx/>
                    <a:latin typeface="Segoe UI Light" panose="020B0502040204020203" pitchFamily="34" charset="0"/>
                    <a:ea typeface="+mn-ea"/>
                    <a:cs typeface="Segoe UI Light" panose="020B0502040204020203" pitchFamily="34" charset="0"/>
                  </a:rPr>
                  <a:t>Single identity, enabling single sign-on in some scenarios and additional flexibility </a:t>
                </a:r>
              </a:p>
            </p:txBody>
          </p:sp>
          <p:grpSp>
            <p:nvGrpSpPr>
              <p:cNvPr id="52" name="Group 51">
                <a:extLst>
                  <a:ext uri="{FF2B5EF4-FFF2-40B4-BE49-F238E27FC236}">
                    <a16:creationId xmlns:a16="http://schemas.microsoft.com/office/drawing/2014/main" id="{CA68B3D4-538F-49C8-9C63-5A835D9661AC}"/>
                  </a:ext>
                </a:extLst>
              </p:cNvPr>
              <p:cNvGrpSpPr/>
              <p:nvPr/>
            </p:nvGrpSpPr>
            <p:grpSpPr>
              <a:xfrm>
                <a:off x="9117144" y="1912696"/>
                <a:ext cx="2834640" cy="1076562"/>
                <a:chOff x="245159" y="1950796"/>
                <a:chExt cx="2834640" cy="1076562"/>
              </a:xfrm>
            </p:grpSpPr>
            <p:sp>
              <p:nvSpPr>
                <p:cNvPr id="54" name="Rectangle 75">
                  <a:extLst>
                    <a:ext uri="{FF2B5EF4-FFF2-40B4-BE49-F238E27FC236}">
                      <a16:creationId xmlns:a16="http://schemas.microsoft.com/office/drawing/2014/main" id="{74DACBF0-AFCE-4C2E-AC8C-3F5915991854}"/>
                    </a:ext>
                  </a:extLst>
                </p:cNvPr>
                <p:cNvSpPr/>
                <p:nvPr/>
              </p:nvSpPr>
              <p:spPr bwMode="auto">
                <a:xfrm>
                  <a:off x="245159" y="1950796"/>
                  <a:ext cx="2834640" cy="1076562"/>
                </a:xfrm>
                <a:custGeom>
                  <a:avLst/>
                  <a:gdLst>
                    <a:gd name="connsiteX0" fmla="*/ 0 w 2843784"/>
                    <a:gd name="connsiteY0" fmla="*/ 0 h 1076562"/>
                    <a:gd name="connsiteX1" fmla="*/ 2843784 w 2843784"/>
                    <a:gd name="connsiteY1" fmla="*/ 0 h 1076562"/>
                    <a:gd name="connsiteX2" fmla="*/ 2843784 w 2843784"/>
                    <a:gd name="connsiteY2" fmla="*/ 1076562 h 1076562"/>
                    <a:gd name="connsiteX3" fmla="*/ 0 w 2843784"/>
                    <a:gd name="connsiteY3" fmla="*/ 1076562 h 1076562"/>
                    <a:gd name="connsiteX4" fmla="*/ 0 w 2843784"/>
                    <a:gd name="connsiteY4" fmla="*/ 0 h 1076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43784" h="1076562">
                      <a:moveTo>
                        <a:pt x="0" y="0"/>
                      </a:moveTo>
                      <a:lnTo>
                        <a:pt x="2843784" y="0"/>
                      </a:lnTo>
                      <a:lnTo>
                        <a:pt x="2843784" y="1076562"/>
                      </a:lnTo>
                      <a:lnTo>
                        <a:pt x="0" y="1076562"/>
                      </a:lnTo>
                      <a:lnTo>
                        <a:pt x="0" y="0"/>
                      </a:lnTo>
                      <a:close/>
                    </a:path>
                  </a:pathLst>
                </a:custGeom>
                <a:solidFill>
                  <a:schemeClr val="tx1">
                    <a:lumMod val="60000"/>
                    <a:lumOff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79217" tIns="39609" rIns="79217" bIns="39609" numCol="1" rtlCol="0" anchor="ctr" anchorCtr="0" compatLnSpc="1">
                  <a:prstTxWarp prst="textNoShape">
                    <a:avLst/>
                  </a:prstTxWarp>
                </a:bodyPr>
                <a:lstStyle/>
                <a:p>
                  <a:pPr marL="149908" marR="0" lvl="0" indent="-149908" algn="ctr" defTabSz="791910" rtl="0" eaLnBrk="1" fontAlgn="auto" latinLnBrk="0" hangingPunct="1">
                    <a:lnSpc>
                      <a:spcPct val="100000"/>
                    </a:lnSpc>
                    <a:spcBef>
                      <a:spcPts val="0"/>
                    </a:spcBef>
                    <a:spcAft>
                      <a:spcPts val="0"/>
                    </a:spcAft>
                    <a:buClrTx/>
                    <a:buSzTx/>
                    <a:buFont typeface="Arial" pitchFamily="34" charset="0"/>
                    <a:buChar char="•"/>
                    <a:tabLst/>
                    <a:defRPr/>
                  </a:pPr>
                  <a:endParaRPr kumimoji="0" lang="en-US" sz="1872" b="0" i="0" u="none" strike="noStrike" kern="1200" cap="none" spc="-42" normalizeH="0" baseline="0" noProof="0">
                    <a:ln>
                      <a:noFill/>
                    </a:ln>
                    <a:solidFill>
                      <a:srgbClr val="000000"/>
                    </a:solidFill>
                    <a:effectLst/>
                    <a:uLnTx/>
                    <a:uFillTx/>
                    <a:latin typeface="Calibri" panose="020F0502020204030204"/>
                    <a:ea typeface="+mn-ea"/>
                    <a:cs typeface="+mn-cs"/>
                  </a:endParaRPr>
                </a:p>
              </p:txBody>
            </p:sp>
            <p:pic>
              <p:nvPicPr>
                <p:cNvPr id="55" name="Picture 6">
                  <a:extLst>
                    <a:ext uri="{FF2B5EF4-FFF2-40B4-BE49-F238E27FC236}">
                      <a16:creationId xmlns:a16="http://schemas.microsoft.com/office/drawing/2014/main" id="{601D7AD2-A5F7-4728-8A85-ABB83BE1E1B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886759" y="1989853"/>
                  <a:ext cx="1560584" cy="872295"/>
                </a:xfrm>
                <a:prstGeom prst="rect">
                  <a:avLst/>
                </a:prstGeom>
                <a:noFill/>
                <a:extLst/>
              </p:spPr>
            </p:pic>
          </p:grpSp>
          <p:sp>
            <p:nvSpPr>
              <p:cNvPr id="53" name="Rectangle 52">
                <a:extLst>
                  <a:ext uri="{FF2B5EF4-FFF2-40B4-BE49-F238E27FC236}">
                    <a16:creationId xmlns:a16="http://schemas.microsoft.com/office/drawing/2014/main" id="{DA1927F4-C95B-4AC4-A6F3-F9B316FFE653}"/>
                  </a:ext>
                </a:extLst>
              </p:cNvPr>
              <p:cNvSpPr/>
              <p:nvPr/>
            </p:nvSpPr>
            <p:spPr bwMode="auto">
              <a:xfrm>
                <a:off x="9117144" y="2922520"/>
                <a:ext cx="2834640" cy="484161"/>
              </a:xfrm>
              <a:prstGeom prst="rect">
                <a:avLst/>
              </a:prstGeom>
              <a:solidFill>
                <a:srgbClr val="0088EE"/>
              </a:solidFill>
              <a:ln w="25400" cap="flat" cmpd="sng" algn="ctr">
                <a:noFill/>
                <a:prstDash val="solid"/>
              </a:ln>
              <a:effectLst/>
            </p:spPr>
            <p:txBody>
              <a:bodyPr lIns="79216" tIns="39609" rIns="79216" bIns="39609" rtlCol="0" anchor="ctr"/>
              <a:lstStyle/>
              <a:p>
                <a:pPr marL="0" marR="0" lvl="0" indent="0" algn="l" defTabSz="792129" rtl="0" eaLnBrk="1" fontAlgn="auto" latinLnBrk="0" hangingPunct="1">
                  <a:lnSpc>
                    <a:spcPct val="100000"/>
                  </a:lnSpc>
                  <a:spcBef>
                    <a:spcPts val="0"/>
                  </a:spcBef>
                  <a:spcAft>
                    <a:spcPts val="0"/>
                  </a:spcAft>
                  <a:buClrTx/>
                  <a:buSzTx/>
                  <a:buFontTx/>
                  <a:buNone/>
                  <a:tabLst/>
                  <a:defRPr/>
                </a:pPr>
                <a:r>
                  <a:rPr kumimoji="0" lang="en-US" sz="1400" b="0" i="0" u="none" strike="noStrike" kern="0" cap="none" spc="-42" normalizeH="0" baseline="0" noProof="0" dirty="0">
                    <a:ln>
                      <a:solidFill>
                        <a:srgbClr val="FFFFFF">
                          <a:alpha val="0"/>
                        </a:srgbClr>
                      </a:solidFill>
                    </a:ln>
                    <a:solidFill>
                      <a:srgbClr val="FFFFFF"/>
                    </a:solidFill>
                    <a:effectLst/>
                    <a:uLnTx/>
                    <a:uFillTx/>
                    <a:latin typeface="Calibri" panose="020F0502020204030204"/>
                    <a:ea typeface="+mn-ea"/>
                    <a:cs typeface="+mn-cs"/>
                  </a:rPr>
                  <a:t>Azure Active Directory</a:t>
                </a:r>
              </a:p>
            </p:txBody>
          </p:sp>
        </p:grpSp>
        <p:sp>
          <p:nvSpPr>
            <p:cNvPr id="42" name="Rounded Rectangle 23">
              <a:extLst>
                <a:ext uri="{FF2B5EF4-FFF2-40B4-BE49-F238E27FC236}">
                  <a16:creationId xmlns:a16="http://schemas.microsoft.com/office/drawing/2014/main" id="{2EF23B33-195B-4032-8C8A-D42D4BD0B65C}"/>
                </a:ext>
              </a:extLst>
            </p:cNvPr>
            <p:cNvSpPr/>
            <p:nvPr/>
          </p:nvSpPr>
          <p:spPr bwMode="auto">
            <a:xfrm>
              <a:off x="9605237" y="3589290"/>
              <a:ext cx="1454842" cy="702667"/>
            </a:xfrm>
            <a:prstGeom prst="roundRect">
              <a:avLst/>
            </a:prstGeom>
            <a:solidFill>
              <a:srgbClr val="0078D7"/>
            </a:solidFill>
            <a:ln w="25400" cap="flat" cmpd="sng" algn="ctr">
              <a:noFill/>
              <a:prstDash val="solid"/>
            </a:ln>
            <a:effectLst/>
          </p:spPr>
          <p:txBody>
            <a:bodyPr lIns="95087" tIns="47544" rIns="95087" bIns="47544" rtlCol="0" anchor="ctr"/>
            <a:lstStyle/>
            <a:p>
              <a:pPr marL="0" marR="0" lvl="0" indent="0" algn="ctr" defTabSz="792129"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solidFill>
                      <a:srgbClr val="FFFFFF">
                        <a:alpha val="0"/>
                      </a:srgbClr>
                    </a:solidFill>
                  </a:ln>
                  <a:solidFill>
                    <a:srgbClr val="FFFFFF"/>
                  </a:solidFill>
                  <a:effectLst/>
                  <a:uLnTx/>
                  <a:uFillTx/>
                  <a:latin typeface="Calibri" panose="020F0502020204030204"/>
                  <a:ea typeface="+mn-ea"/>
                  <a:cs typeface="+mn-cs"/>
                </a:rPr>
                <a:t>Azure AD App Proxy Connector</a:t>
              </a:r>
              <a:endParaRPr kumimoji="0" lang="en-US" sz="1352" b="0" i="0" u="none" strike="noStrike" kern="0" cap="none" spc="0" normalizeH="0" baseline="0" noProof="0">
                <a:ln>
                  <a:solidFill>
                    <a:srgbClr val="FFFFFF">
                      <a:alpha val="0"/>
                    </a:srgbClr>
                  </a:solidFill>
                </a:ln>
                <a:solidFill>
                  <a:srgbClr val="FFFFFF"/>
                </a:solidFill>
                <a:effectLst/>
                <a:uLnTx/>
                <a:uFillTx/>
                <a:latin typeface="Calibri" panose="020F0502020204030204"/>
                <a:ea typeface="+mn-ea"/>
                <a:cs typeface="+mn-cs"/>
              </a:endParaRPr>
            </a:p>
          </p:txBody>
        </p:sp>
      </p:grpSp>
      <p:grpSp>
        <p:nvGrpSpPr>
          <p:cNvPr id="56" name="Group 55">
            <a:extLst>
              <a:ext uri="{FF2B5EF4-FFF2-40B4-BE49-F238E27FC236}">
                <a16:creationId xmlns:a16="http://schemas.microsoft.com/office/drawing/2014/main" id="{282EFF30-10C0-49E6-AE83-957734BBFE15}"/>
              </a:ext>
            </a:extLst>
          </p:cNvPr>
          <p:cNvGrpSpPr/>
          <p:nvPr/>
        </p:nvGrpSpPr>
        <p:grpSpPr>
          <a:xfrm>
            <a:off x="10069832" y="2354261"/>
            <a:ext cx="2219396" cy="4209014"/>
            <a:chOff x="7960713" y="1018778"/>
            <a:chExt cx="3393529" cy="5207376"/>
          </a:xfrm>
        </p:grpSpPr>
        <p:grpSp>
          <p:nvGrpSpPr>
            <p:cNvPr id="57" name="Group 56">
              <a:extLst>
                <a:ext uri="{FF2B5EF4-FFF2-40B4-BE49-F238E27FC236}">
                  <a16:creationId xmlns:a16="http://schemas.microsoft.com/office/drawing/2014/main" id="{CB3B5923-24D9-4208-91CA-D863E3734272}"/>
                </a:ext>
              </a:extLst>
            </p:cNvPr>
            <p:cNvGrpSpPr/>
            <p:nvPr/>
          </p:nvGrpSpPr>
          <p:grpSpPr>
            <a:xfrm>
              <a:off x="7960713" y="1018778"/>
              <a:ext cx="3393529" cy="5207376"/>
              <a:chOff x="9104444" y="1018778"/>
              <a:chExt cx="2847340" cy="5207376"/>
            </a:xfrm>
          </p:grpSpPr>
          <p:sp>
            <p:nvSpPr>
              <p:cNvPr id="59" name="Rectangle 58">
                <a:extLst>
                  <a:ext uri="{FF2B5EF4-FFF2-40B4-BE49-F238E27FC236}">
                    <a16:creationId xmlns:a16="http://schemas.microsoft.com/office/drawing/2014/main" id="{C2571B82-F660-47CB-8A89-CC38C9AEAF59}"/>
                  </a:ext>
                </a:extLst>
              </p:cNvPr>
              <p:cNvSpPr/>
              <p:nvPr/>
            </p:nvSpPr>
            <p:spPr bwMode="auto">
              <a:xfrm>
                <a:off x="9117144" y="1018781"/>
                <a:ext cx="2834640" cy="5207373"/>
              </a:xfrm>
              <a:prstGeom prst="rect">
                <a:avLst/>
              </a:prstGeom>
              <a:solidFill>
                <a:schemeClr val="tx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79217" tIns="3802621" rIns="79217" bIns="79221" numCol="1" rtlCol="0" anchor="t" anchorCtr="0" compatLnSpc="1">
                <a:prstTxWarp prst="textNoShape">
                  <a:avLst/>
                </a:prstTxWarp>
              </a:bodyPr>
              <a:lstStyle/>
              <a:p>
                <a:pPr marL="0" marR="0" lvl="0" indent="0" algn="ctr" defTabSz="791910" rtl="0" eaLnBrk="1" fontAlgn="auto" latinLnBrk="0" hangingPunct="1">
                  <a:lnSpc>
                    <a:spcPct val="100000"/>
                  </a:lnSpc>
                  <a:spcBef>
                    <a:spcPts val="0"/>
                  </a:spcBef>
                  <a:spcAft>
                    <a:spcPts val="260"/>
                  </a:spcAft>
                  <a:buClrTx/>
                  <a:buSzTx/>
                  <a:buFontTx/>
                  <a:buNone/>
                  <a:tabLst/>
                  <a:defRPr/>
                </a:pPr>
                <a:endParaRPr kumimoji="0" lang="en-US" sz="1456" b="0" i="0" u="none" strike="noStrike" kern="1200" cap="none" spc="-42" normalizeH="0" baseline="0" noProof="0" dirty="0">
                  <a:ln>
                    <a:noFill/>
                  </a:ln>
                  <a:solidFill>
                    <a:srgbClr val="000000"/>
                  </a:solidFill>
                  <a:effectLst/>
                  <a:uLnTx/>
                  <a:uFillTx/>
                  <a:latin typeface="Calibri" panose="020F0502020204030204"/>
                  <a:ea typeface="+mn-ea"/>
                  <a:cs typeface="+mn-cs"/>
                </a:endParaRPr>
              </a:p>
              <a:p>
                <a:pPr marL="0" marR="0" lvl="0" indent="0" algn="ctr" defTabSz="791910" rtl="0" eaLnBrk="1" fontAlgn="auto" latinLnBrk="0" hangingPunct="1">
                  <a:lnSpc>
                    <a:spcPct val="100000"/>
                  </a:lnSpc>
                  <a:spcBef>
                    <a:spcPts val="0"/>
                  </a:spcBef>
                  <a:spcAft>
                    <a:spcPts val="260"/>
                  </a:spcAft>
                  <a:buClrTx/>
                  <a:buSzTx/>
                  <a:buFontTx/>
                  <a:buNone/>
                  <a:tabLst/>
                  <a:defRPr/>
                </a:pPr>
                <a:endParaRPr kumimoji="0" lang="en-US" sz="1456" b="0" i="0" u="none" strike="noStrike" kern="1200" cap="none" spc="-42" normalizeH="0" baseline="0" noProof="0" dirty="0">
                  <a:ln>
                    <a:noFill/>
                  </a:ln>
                  <a:solidFill>
                    <a:srgbClr val="000000"/>
                  </a:solidFill>
                  <a:effectLst/>
                  <a:uLnTx/>
                  <a:uFillTx/>
                  <a:latin typeface="Calibri" panose="020F0502020204030204"/>
                  <a:ea typeface="+mn-ea"/>
                  <a:cs typeface="+mn-cs"/>
                </a:endParaRPr>
              </a:p>
              <a:p>
                <a:pPr marL="0" marR="0" lvl="0" indent="0" algn="ctr" defTabSz="791910" rtl="0" eaLnBrk="1" fontAlgn="auto" latinLnBrk="0" hangingPunct="1">
                  <a:lnSpc>
                    <a:spcPct val="100000"/>
                  </a:lnSpc>
                  <a:spcBef>
                    <a:spcPts val="0"/>
                  </a:spcBef>
                  <a:spcAft>
                    <a:spcPts val="260"/>
                  </a:spcAft>
                  <a:buClrTx/>
                  <a:buSzTx/>
                  <a:buFontTx/>
                  <a:buNone/>
                  <a:tabLst/>
                  <a:defRPr/>
                </a:pPr>
                <a:endParaRPr kumimoji="0" lang="en-US" sz="1456" b="0" i="0" u="none" strike="noStrike" kern="1200" cap="none" spc="-42" normalizeH="0" baseline="0" noProof="0" dirty="0">
                  <a:ln>
                    <a:noFill/>
                  </a:ln>
                  <a:solidFill>
                    <a:srgbClr val="000000"/>
                  </a:solidFill>
                  <a:effectLst/>
                  <a:uLnTx/>
                  <a:uFillTx/>
                  <a:latin typeface="Calibri" panose="020F0502020204030204"/>
                  <a:ea typeface="+mn-ea"/>
                  <a:cs typeface="+mn-cs"/>
                </a:endParaRPr>
              </a:p>
            </p:txBody>
          </p:sp>
          <p:sp>
            <p:nvSpPr>
              <p:cNvPr id="60" name="Rectangle 59">
                <a:extLst>
                  <a:ext uri="{FF2B5EF4-FFF2-40B4-BE49-F238E27FC236}">
                    <a16:creationId xmlns:a16="http://schemas.microsoft.com/office/drawing/2014/main" id="{7AA69C0C-72F0-496F-AF0B-5AD601BF9AAD}"/>
                  </a:ext>
                </a:extLst>
              </p:cNvPr>
              <p:cNvSpPr/>
              <p:nvPr/>
            </p:nvSpPr>
            <p:spPr bwMode="auto">
              <a:xfrm>
                <a:off x="9117144" y="1018778"/>
                <a:ext cx="2834640" cy="953486"/>
              </a:xfrm>
              <a:prstGeom prst="rect">
                <a:avLst/>
              </a:prstGeom>
              <a:solidFill>
                <a:schemeClr val="tx1">
                  <a:lumMod val="60000"/>
                  <a:lumOff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79217" tIns="39609" rIns="79217" bIns="39609" numCol="1" rtlCol="0" anchor="ctr" anchorCtr="0" compatLnSpc="1">
                <a:prstTxWarp prst="textNoShape">
                  <a:avLst/>
                </a:prstTxWarp>
              </a:bodyPr>
              <a:lstStyle/>
              <a:p>
                <a:pPr marL="0" marR="0" lvl="0" indent="0" algn="ctr" defTabSz="79191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AAD Seamless SSO </a:t>
                </a:r>
                <a:b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b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a:t>
                </a:r>
                <a:r>
                  <a:rPr lang="en-US" sz="1100" dirty="0">
                    <a:solidFill>
                      <a:prstClr val="white"/>
                    </a:solidFill>
                    <a:latin typeface="Calibri" panose="020F0502020204030204"/>
                  </a:rPr>
                  <a:t>is </a:t>
                </a: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combined </a:t>
                </a:r>
                <a:r>
                  <a:rPr kumimoji="0" lang="en-US" sz="1050" b="0" i="0" u="none" strike="noStrike" kern="1200" cap="none" spc="0" normalizeH="0" baseline="0" noProof="0" dirty="0">
                    <a:ln>
                      <a:noFill/>
                    </a:ln>
                    <a:solidFill>
                      <a:prstClr val="white"/>
                    </a:solidFill>
                    <a:effectLst/>
                    <a:uLnTx/>
                    <a:uFillTx/>
                    <a:latin typeface="Calibri" panose="020F0502020204030204"/>
                    <a:ea typeface="+mn-ea"/>
                    <a:cs typeface="+mn-cs"/>
                  </a:rPr>
                  <a:t>with PHS or PTA</a:t>
                </a: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a:t>
                </a:r>
                <a:endParaRPr kumimoji="0" lang="en-US" sz="1800" b="0" i="0" u="none" strike="noStrike" kern="1200" cap="none" spc="-42" normalizeH="0" baseline="0" noProof="0" dirty="0">
                  <a:ln>
                    <a:noFill/>
                  </a:ln>
                  <a:solidFill>
                    <a:srgbClr val="FFFFFF"/>
                  </a:solidFill>
                  <a:effectLst/>
                  <a:uLnTx/>
                  <a:uFillTx/>
                  <a:latin typeface="Calibri" panose="020F0502020204030204"/>
                  <a:ea typeface="+mn-ea"/>
                  <a:cs typeface="+mn-cs"/>
                </a:endParaRPr>
              </a:p>
            </p:txBody>
          </p:sp>
          <p:sp>
            <p:nvSpPr>
              <p:cNvPr id="61" name="Rounded Rectangle 26">
                <a:extLst>
                  <a:ext uri="{FF2B5EF4-FFF2-40B4-BE49-F238E27FC236}">
                    <a16:creationId xmlns:a16="http://schemas.microsoft.com/office/drawing/2014/main" id="{97C8E2C2-040C-4A5E-8B98-C0657A231563}"/>
                  </a:ext>
                </a:extLst>
              </p:cNvPr>
              <p:cNvSpPr/>
              <p:nvPr/>
            </p:nvSpPr>
            <p:spPr bwMode="auto">
              <a:xfrm>
                <a:off x="9104444" y="4606286"/>
                <a:ext cx="2834640" cy="365760"/>
              </a:xfrm>
              <a:prstGeom prst="roundRect">
                <a:avLst/>
              </a:prstGeom>
              <a:solidFill>
                <a:srgbClr val="FF8900"/>
              </a:solidFill>
              <a:ln w="25400" cap="flat" cmpd="sng" algn="ctr">
                <a:noFill/>
                <a:prstDash val="solid"/>
              </a:ln>
              <a:effectLst/>
            </p:spPr>
            <p:txBody>
              <a:bodyPr lIns="79216" tIns="39609" rIns="79216" bIns="39609" rtlCol="0" anchor="ctr"/>
              <a:lstStyle/>
              <a:p>
                <a:pPr marL="0" marR="0" lvl="0" indent="0" algn="ctr" defTabSz="792129" rtl="0" eaLnBrk="1" fontAlgn="auto" latinLnBrk="0" hangingPunct="1">
                  <a:lnSpc>
                    <a:spcPct val="100000"/>
                  </a:lnSpc>
                  <a:spcBef>
                    <a:spcPts val="0"/>
                  </a:spcBef>
                  <a:spcAft>
                    <a:spcPts val="0"/>
                  </a:spcAft>
                  <a:buClrTx/>
                  <a:buSzTx/>
                  <a:buFontTx/>
                  <a:buNone/>
                  <a:tabLst/>
                  <a:defRPr/>
                </a:pPr>
                <a:r>
                  <a:rPr kumimoji="0" lang="en-US" sz="1560" b="0" i="0" u="none" strike="noStrike" kern="0" cap="none" spc="-42" normalizeH="0" baseline="0" noProof="0">
                    <a:ln>
                      <a:solidFill>
                        <a:srgbClr val="FFFFFF">
                          <a:alpha val="0"/>
                        </a:srgbClr>
                      </a:solidFill>
                    </a:ln>
                    <a:solidFill>
                      <a:srgbClr val="FFFFFF"/>
                    </a:solidFill>
                    <a:effectLst/>
                    <a:uLnTx/>
                    <a:uFillTx/>
                    <a:latin typeface="Calibri" panose="020F0502020204030204"/>
                    <a:ea typeface="+mn-ea"/>
                    <a:cs typeface="+mn-cs"/>
                  </a:rPr>
                  <a:t>Active Directory</a:t>
                </a:r>
              </a:p>
            </p:txBody>
          </p:sp>
          <p:cxnSp>
            <p:nvCxnSpPr>
              <p:cNvPr id="62" name="Straight Arrow Connector 61">
                <a:extLst>
                  <a:ext uri="{FF2B5EF4-FFF2-40B4-BE49-F238E27FC236}">
                    <a16:creationId xmlns:a16="http://schemas.microsoft.com/office/drawing/2014/main" id="{BE050108-5FDF-4AF7-BC77-96E769FA1CDF}"/>
                  </a:ext>
                </a:extLst>
              </p:cNvPr>
              <p:cNvCxnSpPr/>
              <p:nvPr/>
            </p:nvCxnSpPr>
            <p:spPr>
              <a:xfrm>
                <a:off x="9770277" y="3419257"/>
                <a:ext cx="0" cy="301752"/>
              </a:xfrm>
              <a:prstGeom prst="straightConnector1">
                <a:avLst/>
              </a:prstGeom>
              <a:ln w="38100">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3" name="Rounded Rectangle 28">
                <a:extLst>
                  <a:ext uri="{FF2B5EF4-FFF2-40B4-BE49-F238E27FC236}">
                    <a16:creationId xmlns:a16="http://schemas.microsoft.com/office/drawing/2014/main" id="{14B0D9C7-11F0-49F0-A50F-4364B8EED9B6}"/>
                  </a:ext>
                </a:extLst>
              </p:cNvPr>
              <p:cNvSpPr/>
              <p:nvPr/>
            </p:nvSpPr>
            <p:spPr bwMode="auto">
              <a:xfrm>
                <a:off x="9200591" y="3782223"/>
                <a:ext cx="1139372" cy="438912"/>
              </a:xfrm>
              <a:prstGeom prst="roundRect">
                <a:avLst/>
              </a:prstGeom>
              <a:solidFill>
                <a:srgbClr val="002050"/>
              </a:solidFill>
              <a:ln w="25400" cap="flat" cmpd="sng" algn="ctr">
                <a:noFill/>
                <a:prstDash val="solid"/>
              </a:ln>
              <a:effectLst/>
            </p:spPr>
            <p:txBody>
              <a:bodyPr lIns="79216" tIns="39609" rIns="79216" bIns="39609" rtlCol="0" anchor="ctr"/>
              <a:lstStyle/>
              <a:p>
                <a:pPr marL="0" marR="0" lvl="0" indent="0" algn="ctr" defTabSz="792129" rtl="0" eaLnBrk="1" fontAlgn="auto" latinLnBrk="0" hangingPunct="1">
                  <a:lnSpc>
                    <a:spcPct val="100000"/>
                  </a:lnSpc>
                  <a:spcBef>
                    <a:spcPts val="0"/>
                  </a:spcBef>
                  <a:spcAft>
                    <a:spcPts val="0"/>
                  </a:spcAft>
                  <a:buClrTx/>
                  <a:buSzTx/>
                  <a:buFontTx/>
                  <a:buNone/>
                  <a:tabLst/>
                  <a:defRPr/>
                </a:pPr>
                <a:r>
                  <a:rPr kumimoji="0" lang="en-US" sz="1400" b="0" i="0" u="none" strike="noStrike" kern="0" cap="none" spc="-42" normalizeH="0" baseline="0" noProof="0">
                    <a:ln>
                      <a:solidFill>
                        <a:srgbClr val="FFFFFF">
                          <a:alpha val="0"/>
                        </a:srgbClr>
                      </a:solidFill>
                    </a:ln>
                    <a:solidFill>
                      <a:srgbClr val="FFFFFF"/>
                    </a:solidFill>
                    <a:effectLst/>
                    <a:uLnTx/>
                    <a:uFillTx/>
                    <a:latin typeface="Calibri" panose="020F0502020204030204"/>
                    <a:ea typeface="+mn-ea"/>
                    <a:cs typeface="+mn-cs"/>
                  </a:rPr>
                  <a:t>Directory Sync</a:t>
                </a:r>
              </a:p>
            </p:txBody>
          </p:sp>
          <p:cxnSp>
            <p:nvCxnSpPr>
              <p:cNvPr id="64" name="Straight Arrow Connector 63">
                <a:extLst>
                  <a:ext uri="{FF2B5EF4-FFF2-40B4-BE49-F238E27FC236}">
                    <a16:creationId xmlns:a16="http://schemas.microsoft.com/office/drawing/2014/main" id="{96C998F3-2BD6-4D54-8109-58E63B24876B}"/>
                  </a:ext>
                </a:extLst>
              </p:cNvPr>
              <p:cNvCxnSpPr/>
              <p:nvPr/>
            </p:nvCxnSpPr>
            <p:spPr>
              <a:xfrm>
                <a:off x="9770277" y="4264157"/>
                <a:ext cx="0" cy="296818"/>
              </a:xfrm>
              <a:prstGeom prst="straightConnector1">
                <a:avLst/>
              </a:prstGeom>
              <a:ln w="38100">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A79302CB-4A07-4D60-9477-1F1EDCD53006}"/>
                  </a:ext>
                </a:extLst>
              </p:cNvPr>
              <p:cNvCxnSpPr/>
              <p:nvPr/>
            </p:nvCxnSpPr>
            <p:spPr>
              <a:xfrm>
                <a:off x="11201763" y="3419257"/>
                <a:ext cx="0" cy="301752"/>
              </a:xfrm>
              <a:prstGeom prst="straightConnector1">
                <a:avLst/>
              </a:prstGeom>
              <a:ln w="38100">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482A7882-A395-46A5-BA57-8B300E260CDD}"/>
                  </a:ext>
                </a:extLst>
              </p:cNvPr>
              <p:cNvCxnSpPr/>
              <p:nvPr/>
            </p:nvCxnSpPr>
            <p:spPr>
              <a:xfrm>
                <a:off x="11201763" y="4264157"/>
                <a:ext cx="0" cy="296818"/>
              </a:xfrm>
              <a:prstGeom prst="straightConnector1">
                <a:avLst/>
              </a:prstGeom>
              <a:ln w="38100">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E71B504F-D00F-403C-8267-1E4686D2568E}"/>
                  </a:ext>
                </a:extLst>
              </p:cNvPr>
              <p:cNvSpPr txBox="1"/>
              <p:nvPr/>
            </p:nvSpPr>
            <p:spPr>
              <a:xfrm>
                <a:off x="9200591" y="5081580"/>
                <a:ext cx="2751193" cy="569932"/>
              </a:xfrm>
              <a:prstGeom prst="rect">
                <a:avLst/>
              </a:prstGeom>
              <a:noFill/>
            </p:spPr>
            <p:txBody>
              <a:bodyPr wrap="square" lIns="0" tIns="0" rIns="0" bIns="0" rtlCol="0">
                <a:spAutoFit/>
              </a:bodyPr>
              <a:lstStyle>
                <a:defPPr>
                  <a:defRPr lang="en-US"/>
                </a:defPPr>
                <a:lvl1pPr>
                  <a:defRPr sz="1600" spc="-42">
                    <a:solidFill>
                      <a:srgbClr val="FAFAFA"/>
                    </a:solidFill>
                    <a:latin typeface="Segoe UI Light" panose="020B0502040204020203" pitchFamily="34" charset="0"/>
                    <a:cs typeface="Segoe UI Light" panose="020B0502040204020203" pitchFamily="34" charset="0"/>
                  </a:defRPr>
                </a:lvl1pPr>
              </a:lstStyle>
              <a:p>
                <a:pPr marL="0" marR="0" lvl="0" indent="0"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42" normalizeH="0" baseline="0" noProof="0" dirty="0">
                    <a:ln>
                      <a:noFill/>
                    </a:ln>
                    <a:solidFill>
                      <a:srgbClr val="FAFAFA"/>
                    </a:solidFill>
                    <a:effectLst/>
                    <a:uLnTx/>
                    <a:uFillTx/>
                    <a:latin typeface="Segoe UI Light" panose="020B0502040204020203" pitchFamily="34" charset="0"/>
                    <a:ea typeface="+mn-ea"/>
                    <a:cs typeface="Segoe UI Light" panose="020B0502040204020203" pitchFamily="34" charset="0"/>
                  </a:rPr>
                  <a:t>True Single Sign-On (SSO) without </a:t>
                </a:r>
                <a:r>
                  <a:rPr kumimoji="0" lang="en-US" sz="1400" b="0" i="0" u="none" strike="noStrike" kern="1200" cap="none" spc="-42" normalizeH="0" baseline="0" noProof="0" dirty="0">
                    <a:ln>
                      <a:noFill/>
                    </a:ln>
                    <a:solidFill>
                      <a:srgbClr val="FAFAFA"/>
                    </a:solidFill>
                    <a:effectLst/>
                    <a:uLnTx/>
                    <a:uFillTx/>
                    <a:latin typeface="Segoe UI Light" panose="020B0502040204020203" pitchFamily="34" charset="0"/>
                    <a:ea typeface="+mn-ea"/>
                    <a:cs typeface="Segoe UI Light" panose="020B0502040204020203" pitchFamily="34" charset="0"/>
                  </a:rPr>
                  <a:t>ADFS</a:t>
                </a:r>
                <a:r>
                  <a:rPr kumimoji="0" lang="en-US" sz="1600" b="0" i="0" u="none" strike="noStrike" kern="1200" cap="none" spc="-42" normalizeH="0" baseline="0" noProof="0" dirty="0">
                    <a:ln>
                      <a:noFill/>
                    </a:ln>
                    <a:solidFill>
                      <a:srgbClr val="FAFAFA"/>
                    </a:solidFill>
                    <a:effectLst/>
                    <a:uLnTx/>
                    <a:uFillTx/>
                    <a:latin typeface="Segoe UI Light" panose="020B0502040204020203" pitchFamily="34" charset="0"/>
                    <a:ea typeface="+mn-ea"/>
                    <a:cs typeface="Segoe UI Light" panose="020B0502040204020203" pitchFamily="34" charset="0"/>
                  </a:rPr>
                  <a:t>. </a:t>
                </a:r>
              </a:p>
            </p:txBody>
          </p:sp>
          <p:grpSp>
            <p:nvGrpSpPr>
              <p:cNvPr id="68" name="Group 67">
                <a:extLst>
                  <a:ext uri="{FF2B5EF4-FFF2-40B4-BE49-F238E27FC236}">
                    <a16:creationId xmlns:a16="http://schemas.microsoft.com/office/drawing/2014/main" id="{E1B89FD8-67FA-4D80-978A-D15B6DEAF7EE}"/>
                  </a:ext>
                </a:extLst>
              </p:cNvPr>
              <p:cNvGrpSpPr/>
              <p:nvPr/>
            </p:nvGrpSpPr>
            <p:grpSpPr>
              <a:xfrm>
                <a:off x="9117144" y="1912696"/>
                <a:ext cx="2834640" cy="1076562"/>
                <a:chOff x="245159" y="1950796"/>
                <a:chExt cx="2834640" cy="1076562"/>
              </a:xfrm>
            </p:grpSpPr>
            <p:sp>
              <p:nvSpPr>
                <p:cNvPr id="70" name="Rectangle 75">
                  <a:extLst>
                    <a:ext uri="{FF2B5EF4-FFF2-40B4-BE49-F238E27FC236}">
                      <a16:creationId xmlns:a16="http://schemas.microsoft.com/office/drawing/2014/main" id="{B73CBE69-B46C-4D63-9BDE-4A9774FC28A6}"/>
                    </a:ext>
                  </a:extLst>
                </p:cNvPr>
                <p:cNvSpPr/>
                <p:nvPr/>
              </p:nvSpPr>
              <p:spPr bwMode="auto">
                <a:xfrm>
                  <a:off x="245159" y="1950796"/>
                  <a:ext cx="2834640" cy="1076562"/>
                </a:xfrm>
                <a:custGeom>
                  <a:avLst/>
                  <a:gdLst>
                    <a:gd name="connsiteX0" fmla="*/ 0 w 2843784"/>
                    <a:gd name="connsiteY0" fmla="*/ 0 h 1076562"/>
                    <a:gd name="connsiteX1" fmla="*/ 2843784 w 2843784"/>
                    <a:gd name="connsiteY1" fmla="*/ 0 h 1076562"/>
                    <a:gd name="connsiteX2" fmla="*/ 2843784 w 2843784"/>
                    <a:gd name="connsiteY2" fmla="*/ 1076562 h 1076562"/>
                    <a:gd name="connsiteX3" fmla="*/ 0 w 2843784"/>
                    <a:gd name="connsiteY3" fmla="*/ 1076562 h 1076562"/>
                    <a:gd name="connsiteX4" fmla="*/ 0 w 2843784"/>
                    <a:gd name="connsiteY4" fmla="*/ 0 h 1076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43784" h="1076562">
                      <a:moveTo>
                        <a:pt x="0" y="0"/>
                      </a:moveTo>
                      <a:lnTo>
                        <a:pt x="2843784" y="0"/>
                      </a:lnTo>
                      <a:lnTo>
                        <a:pt x="2843784" y="1076562"/>
                      </a:lnTo>
                      <a:lnTo>
                        <a:pt x="0" y="1076562"/>
                      </a:lnTo>
                      <a:lnTo>
                        <a:pt x="0" y="0"/>
                      </a:lnTo>
                      <a:close/>
                    </a:path>
                  </a:pathLst>
                </a:custGeom>
                <a:solidFill>
                  <a:schemeClr val="tx1">
                    <a:lumMod val="60000"/>
                    <a:lumOff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79217" tIns="39609" rIns="79217" bIns="39609" numCol="1" rtlCol="0" anchor="ctr" anchorCtr="0" compatLnSpc="1">
                  <a:prstTxWarp prst="textNoShape">
                    <a:avLst/>
                  </a:prstTxWarp>
                </a:bodyPr>
                <a:lstStyle/>
                <a:p>
                  <a:pPr marL="149908" marR="0" lvl="0" indent="-149908" algn="ctr" defTabSz="791910" rtl="0" eaLnBrk="1" fontAlgn="auto" latinLnBrk="0" hangingPunct="1">
                    <a:lnSpc>
                      <a:spcPct val="100000"/>
                    </a:lnSpc>
                    <a:spcBef>
                      <a:spcPts val="0"/>
                    </a:spcBef>
                    <a:spcAft>
                      <a:spcPts val="0"/>
                    </a:spcAft>
                    <a:buClrTx/>
                    <a:buSzTx/>
                    <a:buFont typeface="Arial" pitchFamily="34" charset="0"/>
                    <a:buChar char="•"/>
                    <a:tabLst/>
                    <a:defRPr/>
                  </a:pPr>
                  <a:endParaRPr kumimoji="0" lang="en-US" sz="1872" b="0" i="0" u="none" strike="noStrike" kern="1200" cap="none" spc="-42" normalizeH="0" baseline="0" noProof="0">
                    <a:ln>
                      <a:noFill/>
                    </a:ln>
                    <a:solidFill>
                      <a:srgbClr val="000000"/>
                    </a:solidFill>
                    <a:effectLst/>
                    <a:uLnTx/>
                    <a:uFillTx/>
                    <a:latin typeface="Calibri" panose="020F0502020204030204"/>
                    <a:ea typeface="+mn-ea"/>
                    <a:cs typeface="+mn-cs"/>
                  </a:endParaRPr>
                </a:p>
              </p:txBody>
            </p:sp>
            <p:pic>
              <p:nvPicPr>
                <p:cNvPr id="71" name="Picture 6">
                  <a:extLst>
                    <a:ext uri="{FF2B5EF4-FFF2-40B4-BE49-F238E27FC236}">
                      <a16:creationId xmlns:a16="http://schemas.microsoft.com/office/drawing/2014/main" id="{6D44C84C-A51B-4FD4-BAC6-6E7C5A0781B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886759" y="1989853"/>
                  <a:ext cx="1560584" cy="872295"/>
                </a:xfrm>
                <a:prstGeom prst="rect">
                  <a:avLst/>
                </a:prstGeom>
                <a:noFill/>
                <a:extLst/>
              </p:spPr>
            </p:pic>
          </p:grpSp>
          <p:sp>
            <p:nvSpPr>
              <p:cNvPr id="69" name="Rectangle 68">
                <a:extLst>
                  <a:ext uri="{FF2B5EF4-FFF2-40B4-BE49-F238E27FC236}">
                    <a16:creationId xmlns:a16="http://schemas.microsoft.com/office/drawing/2014/main" id="{1EF8184F-10CF-4BCE-8FAB-7B49B234280B}"/>
                  </a:ext>
                </a:extLst>
              </p:cNvPr>
              <p:cNvSpPr/>
              <p:nvPr/>
            </p:nvSpPr>
            <p:spPr bwMode="auto">
              <a:xfrm>
                <a:off x="9117144" y="2922520"/>
                <a:ext cx="2834640" cy="484161"/>
              </a:xfrm>
              <a:prstGeom prst="rect">
                <a:avLst/>
              </a:prstGeom>
              <a:solidFill>
                <a:srgbClr val="0088EE"/>
              </a:solidFill>
              <a:ln w="25400" cap="flat" cmpd="sng" algn="ctr">
                <a:noFill/>
                <a:prstDash val="solid"/>
              </a:ln>
              <a:effectLst/>
            </p:spPr>
            <p:txBody>
              <a:bodyPr lIns="79216" tIns="39609" rIns="79216" bIns="39609" rtlCol="0" anchor="ctr"/>
              <a:lstStyle/>
              <a:p>
                <a:pPr marL="0" marR="0" lvl="0" indent="0" algn="l" defTabSz="792129" rtl="0" eaLnBrk="1" fontAlgn="auto" latinLnBrk="0" hangingPunct="1">
                  <a:lnSpc>
                    <a:spcPct val="100000"/>
                  </a:lnSpc>
                  <a:spcBef>
                    <a:spcPts val="0"/>
                  </a:spcBef>
                  <a:spcAft>
                    <a:spcPts val="0"/>
                  </a:spcAft>
                  <a:buClrTx/>
                  <a:buSzTx/>
                  <a:buFontTx/>
                  <a:buNone/>
                  <a:tabLst/>
                  <a:defRPr/>
                </a:pPr>
                <a:r>
                  <a:rPr kumimoji="0" lang="en-US" sz="1400" b="0" i="0" u="none" strike="noStrike" kern="0" cap="none" spc="-42" normalizeH="0" baseline="0" noProof="0" dirty="0">
                    <a:ln>
                      <a:solidFill>
                        <a:srgbClr val="FFFFFF">
                          <a:alpha val="0"/>
                        </a:srgbClr>
                      </a:solidFill>
                    </a:ln>
                    <a:solidFill>
                      <a:srgbClr val="FFFFFF"/>
                    </a:solidFill>
                    <a:effectLst/>
                    <a:uLnTx/>
                    <a:uFillTx/>
                    <a:latin typeface="Calibri" panose="020F0502020204030204"/>
                    <a:ea typeface="+mn-ea"/>
                    <a:cs typeface="+mn-cs"/>
                  </a:rPr>
                  <a:t>Azure Active Directory</a:t>
                </a:r>
              </a:p>
            </p:txBody>
          </p:sp>
        </p:grpSp>
        <p:sp>
          <p:nvSpPr>
            <p:cNvPr id="58" name="Rounded Rectangle 23">
              <a:extLst>
                <a:ext uri="{FF2B5EF4-FFF2-40B4-BE49-F238E27FC236}">
                  <a16:creationId xmlns:a16="http://schemas.microsoft.com/office/drawing/2014/main" id="{FAA72440-0C6F-448C-8BF0-2A0D51B94974}"/>
                </a:ext>
              </a:extLst>
            </p:cNvPr>
            <p:cNvSpPr/>
            <p:nvPr/>
          </p:nvSpPr>
          <p:spPr bwMode="auto">
            <a:xfrm>
              <a:off x="9684470" y="3795063"/>
              <a:ext cx="1551757" cy="437122"/>
            </a:xfrm>
            <a:prstGeom prst="roundRect">
              <a:avLst/>
            </a:prstGeom>
            <a:solidFill>
              <a:schemeClr val="accent6">
                <a:lumMod val="75000"/>
              </a:schemeClr>
            </a:solidFill>
            <a:ln w="25400" cap="flat" cmpd="sng" algn="ctr">
              <a:noFill/>
              <a:prstDash val="solid"/>
            </a:ln>
            <a:effectLst/>
          </p:spPr>
          <p:txBody>
            <a:bodyPr lIns="95087" tIns="47544" rIns="95087" bIns="47544" rtlCol="0" anchor="ctr"/>
            <a:lstStyle/>
            <a:p>
              <a:pPr marL="0" marR="0" lvl="0" indent="0" algn="ctr" defTabSz="792129"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solidFill>
                      <a:srgbClr val="FFFFFF">
                        <a:alpha val="0"/>
                      </a:srgbClr>
                    </a:solidFill>
                  </a:ln>
                  <a:solidFill>
                    <a:srgbClr val="FFFFFF"/>
                  </a:solidFill>
                  <a:effectLst/>
                  <a:uLnTx/>
                  <a:uFillTx/>
                  <a:latin typeface="Calibri" panose="020F0502020204030204"/>
                  <a:ea typeface="+mn-ea"/>
                  <a:cs typeface="+mn-cs"/>
                </a:rPr>
                <a:t>Kerberos </a:t>
              </a:r>
              <a:r>
                <a:rPr kumimoji="0" lang="en-US" sz="1200" b="0" i="0" u="none" strike="noStrike" kern="0" cap="none" spc="0" normalizeH="0" baseline="0" noProof="0" err="1">
                  <a:ln>
                    <a:solidFill>
                      <a:srgbClr val="FFFFFF">
                        <a:alpha val="0"/>
                      </a:srgbClr>
                    </a:solidFill>
                  </a:ln>
                  <a:solidFill>
                    <a:srgbClr val="FFFFFF"/>
                  </a:solidFill>
                  <a:effectLst/>
                  <a:uLnTx/>
                  <a:uFillTx/>
                  <a:latin typeface="Calibri" panose="020F0502020204030204"/>
                  <a:ea typeface="+mn-ea"/>
                  <a:cs typeface="+mn-cs"/>
                </a:rPr>
                <a:t>AuthN</a:t>
              </a:r>
              <a:endParaRPr kumimoji="0" lang="en-US" sz="1352" b="0" i="0" u="none" strike="noStrike" kern="0" cap="none" spc="0" normalizeH="0" baseline="0" noProof="0">
                <a:ln>
                  <a:solidFill>
                    <a:srgbClr val="FFFFFF">
                      <a:alpha val="0"/>
                    </a:srgbClr>
                  </a:solidFill>
                </a:ln>
                <a:solidFill>
                  <a:srgbClr val="FFFFFF"/>
                </a:solidFill>
                <a:effectLst/>
                <a:uLnTx/>
                <a:uFillTx/>
                <a:latin typeface="Calibri" panose="020F0502020204030204"/>
                <a:ea typeface="+mn-ea"/>
                <a:cs typeface="+mn-cs"/>
              </a:endParaRPr>
            </a:p>
          </p:txBody>
        </p:sp>
      </p:grpSp>
      <p:sp>
        <p:nvSpPr>
          <p:cNvPr id="72" name="Left Brace 71">
            <a:extLst>
              <a:ext uri="{FF2B5EF4-FFF2-40B4-BE49-F238E27FC236}">
                <a16:creationId xmlns:a16="http://schemas.microsoft.com/office/drawing/2014/main" id="{5C09C87A-B0C7-4407-9FB4-49DA0933852F}"/>
              </a:ext>
            </a:extLst>
          </p:cNvPr>
          <p:cNvSpPr/>
          <p:nvPr/>
        </p:nvSpPr>
        <p:spPr>
          <a:xfrm rot="5400000">
            <a:off x="9787232" y="-407659"/>
            <a:ext cx="307779" cy="4676418"/>
          </a:xfrm>
          <a:prstGeom prst="leftBrace">
            <a:avLst>
              <a:gd name="adj1" fmla="val 54712"/>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Calibri" panose="020F0502020204030204"/>
              <a:ea typeface="+mn-ea"/>
              <a:cs typeface="+mn-cs"/>
            </a:endParaRPr>
          </a:p>
        </p:txBody>
      </p:sp>
      <p:sp>
        <p:nvSpPr>
          <p:cNvPr id="73" name="TextBox 72">
            <a:extLst>
              <a:ext uri="{FF2B5EF4-FFF2-40B4-BE49-F238E27FC236}">
                <a16:creationId xmlns:a16="http://schemas.microsoft.com/office/drawing/2014/main" id="{1AB9419C-04A9-408D-A4A3-F1967602EBBD}"/>
              </a:ext>
            </a:extLst>
          </p:cNvPr>
          <p:cNvSpPr txBox="1"/>
          <p:nvPr/>
        </p:nvSpPr>
        <p:spPr>
          <a:xfrm>
            <a:off x="8766382" y="1291464"/>
            <a:ext cx="2359492" cy="400110"/>
          </a:xfrm>
          <a:prstGeom prst="rect">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non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w="0"/>
                <a:solidFill>
                  <a:prstClr val="black"/>
                </a:solidFill>
                <a:effectLst>
                  <a:outerShdw blurRad="38100" dist="19050" dir="2700000" algn="tl" rotWithShape="0">
                    <a:prstClr val="black">
                      <a:alpha val="40000"/>
                    </a:prstClr>
                  </a:outerShdw>
                </a:effectLst>
                <a:uLnTx/>
                <a:uFillTx/>
                <a:latin typeface="Calibri" panose="020F0502020204030204"/>
                <a:ea typeface="+mn-ea"/>
                <a:cs typeface="+mn-cs"/>
              </a:rPr>
              <a:t>New Identity Models</a:t>
            </a:r>
          </a:p>
        </p:txBody>
      </p:sp>
      <p:grpSp>
        <p:nvGrpSpPr>
          <p:cNvPr id="74" name="Group 73">
            <a:extLst>
              <a:ext uri="{FF2B5EF4-FFF2-40B4-BE49-F238E27FC236}">
                <a16:creationId xmlns:a16="http://schemas.microsoft.com/office/drawing/2014/main" id="{2C4B5403-53C9-4BC0-B995-B2F08BA06463}"/>
              </a:ext>
            </a:extLst>
          </p:cNvPr>
          <p:cNvGrpSpPr/>
          <p:nvPr/>
        </p:nvGrpSpPr>
        <p:grpSpPr>
          <a:xfrm>
            <a:off x="1864086" y="3588701"/>
            <a:ext cx="564407" cy="565246"/>
            <a:chOff x="1273427" y="3123526"/>
            <a:chExt cx="709560" cy="701011"/>
          </a:xfrm>
          <a:solidFill>
            <a:srgbClr val="006256"/>
          </a:solidFill>
        </p:grpSpPr>
        <p:sp>
          <p:nvSpPr>
            <p:cNvPr id="75" name="Freeform 126">
              <a:extLst>
                <a:ext uri="{FF2B5EF4-FFF2-40B4-BE49-F238E27FC236}">
                  <a16:creationId xmlns:a16="http://schemas.microsoft.com/office/drawing/2014/main" id="{B9887D50-F108-427F-A323-2C17C19369DC}"/>
                </a:ext>
              </a:extLst>
            </p:cNvPr>
            <p:cNvSpPr/>
            <p:nvPr/>
          </p:nvSpPr>
          <p:spPr bwMode="auto">
            <a:xfrm>
              <a:off x="1273427" y="3123526"/>
              <a:ext cx="709560" cy="701011"/>
            </a:xfrm>
            <a:custGeom>
              <a:avLst/>
              <a:gdLst>
                <a:gd name="connsiteX0" fmla="*/ 842481 w 1705510"/>
                <a:gd name="connsiteY0" fmla="*/ 0 h 1684962"/>
                <a:gd name="connsiteX1" fmla="*/ 1705510 w 1705510"/>
                <a:gd name="connsiteY1" fmla="*/ 1006867 h 1684962"/>
                <a:gd name="connsiteX2" fmla="*/ 863029 w 1705510"/>
                <a:gd name="connsiteY2" fmla="*/ 1684962 h 1684962"/>
                <a:gd name="connsiteX3" fmla="*/ 0 w 1705510"/>
                <a:gd name="connsiteY3" fmla="*/ 996593 h 1684962"/>
                <a:gd name="connsiteX4" fmla="*/ 842481 w 1705510"/>
                <a:gd name="connsiteY4" fmla="*/ 0 h 1684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5510" h="1684962">
                  <a:moveTo>
                    <a:pt x="842481" y="0"/>
                  </a:moveTo>
                  <a:lnTo>
                    <a:pt x="1705510" y="1006867"/>
                  </a:lnTo>
                  <a:lnTo>
                    <a:pt x="863029" y="1684962"/>
                  </a:lnTo>
                  <a:lnTo>
                    <a:pt x="0" y="996593"/>
                  </a:lnTo>
                  <a:lnTo>
                    <a:pt x="842481" y="0"/>
                  </a:lnTo>
                  <a:close/>
                </a:path>
              </a:pathLst>
            </a:custGeom>
            <a:solidFill>
              <a:srgbClr val="0078D7"/>
            </a:solidFill>
            <a:ln w="9525" cap="flat" cmpd="sng" algn="ctr">
              <a:noFill/>
              <a:prstDash val="solid"/>
              <a:headEnd type="none" w="med" len="med"/>
              <a:tailEnd type="none" w="med" len="med"/>
            </a:ln>
            <a:effectLst/>
          </p:spPr>
          <p:txBody>
            <a:bodyPr vert="horz" wrap="square" lIns="91372" tIns="45686" rIns="91372" bIns="45686"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3502" fontAlgn="auto">
                <a:defRPr/>
              </a:pPr>
              <a:endParaRPr lang="en-US" sz="2198" dirty="0">
                <a:gradFill>
                  <a:gsLst>
                    <a:gs pos="0">
                      <a:srgbClr val="FFFFFF"/>
                    </a:gs>
                    <a:gs pos="100000">
                      <a:srgbClr val="FFFFFF"/>
                    </a:gs>
                  </a:gsLst>
                  <a:lin ang="5400000" scaled="0"/>
                </a:gradFill>
                <a:latin typeface="Segoe UI"/>
              </a:endParaRPr>
            </a:p>
          </p:txBody>
        </p:sp>
        <p:sp>
          <p:nvSpPr>
            <p:cNvPr id="76" name="Oval 75">
              <a:extLst>
                <a:ext uri="{FF2B5EF4-FFF2-40B4-BE49-F238E27FC236}">
                  <a16:creationId xmlns:a16="http://schemas.microsoft.com/office/drawing/2014/main" id="{7F243FB7-D6A4-4E9C-BBA0-23D2744214B4}"/>
                </a:ext>
              </a:extLst>
            </p:cNvPr>
            <p:cNvSpPr/>
            <p:nvPr/>
          </p:nvSpPr>
          <p:spPr bwMode="auto">
            <a:xfrm>
              <a:off x="1571554" y="3277043"/>
              <a:ext cx="114128" cy="114128"/>
            </a:xfrm>
            <a:prstGeom prst="ellipse">
              <a:avLst/>
            </a:prstGeom>
            <a:solidFill>
              <a:srgbClr val="FFFFFF"/>
            </a:solidFill>
            <a:ln w="9525" cap="flat" cmpd="sng" algn="ctr">
              <a:noFill/>
              <a:prstDash val="solid"/>
              <a:headEnd type="none" w="med" len="med"/>
              <a:tailEnd type="none" w="med" len="med"/>
            </a:ln>
            <a:effectLst/>
          </p:spPr>
          <p:txBody>
            <a:bodyPr vert="horz" wrap="square" lIns="91372" tIns="45686" rIns="91372" bIns="45686"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3502" fontAlgn="auto">
                <a:defRPr/>
              </a:pPr>
              <a:endParaRPr lang="en-US" sz="2198" dirty="0">
                <a:gradFill>
                  <a:gsLst>
                    <a:gs pos="0">
                      <a:srgbClr val="FFFFFF"/>
                    </a:gs>
                    <a:gs pos="100000">
                      <a:srgbClr val="FFFFFF"/>
                    </a:gs>
                  </a:gsLst>
                  <a:lin ang="5400000" scaled="0"/>
                </a:gradFill>
                <a:latin typeface="Segoe UI"/>
              </a:endParaRPr>
            </a:p>
          </p:txBody>
        </p:sp>
        <p:sp>
          <p:nvSpPr>
            <p:cNvPr id="77" name="Oval 76">
              <a:extLst>
                <a:ext uri="{FF2B5EF4-FFF2-40B4-BE49-F238E27FC236}">
                  <a16:creationId xmlns:a16="http://schemas.microsoft.com/office/drawing/2014/main" id="{10608A2A-0B4D-4488-8CB5-5877E783077A}"/>
                </a:ext>
              </a:extLst>
            </p:cNvPr>
            <p:cNvSpPr/>
            <p:nvPr/>
          </p:nvSpPr>
          <p:spPr bwMode="auto">
            <a:xfrm>
              <a:off x="1571554" y="3606177"/>
              <a:ext cx="114128" cy="114128"/>
            </a:xfrm>
            <a:prstGeom prst="ellipse">
              <a:avLst/>
            </a:prstGeom>
            <a:solidFill>
              <a:srgbClr val="FFFFFF"/>
            </a:solidFill>
            <a:ln w="9525" cap="flat" cmpd="sng" algn="ctr">
              <a:noFill/>
              <a:prstDash val="solid"/>
              <a:headEnd type="none" w="med" len="med"/>
              <a:tailEnd type="none" w="med" len="med"/>
            </a:ln>
            <a:effectLst/>
          </p:spPr>
          <p:txBody>
            <a:bodyPr vert="horz" wrap="square" lIns="91372" tIns="45686" rIns="91372" bIns="45686"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3502" fontAlgn="auto">
                <a:defRPr/>
              </a:pPr>
              <a:endParaRPr lang="en-US" sz="2198" dirty="0">
                <a:gradFill>
                  <a:gsLst>
                    <a:gs pos="0">
                      <a:srgbClr val="FFFFFF"/>
                    </a:gs>
                    <a:gs pos="100000">
                      <a:srgbClr val="FFFFFF"/>
                    </a:gs>
                  </a:gsLst>
                  <a:lin ang="5400000" scaled="0"/>
                </a:gradFill>
                <a:latin typeface="Segoe UI"/>
              </a:endParaRPr>
            </a:p>
          </p:txBody>
        </p:sp>
        <p:sp>
          <p:nvSpPr>
            <p:cNvPr id="78" name="Oval 77">
              <a:extLst>
                <a:ext uri="{FF2B5EF4-FFF2-40B4-BE49-F238E27FC236}">
                  <a16:creationId xmlns:a16="http://schemas.microsoft.com/office/drawing/2014/main" id="{1C225EA6-2785-4B6C-BCFC-61BE799A4A69}"/>
                </a:ext>
              </a:extLst>
            </p:cNvPr>
            <p:cNvSpPr/>
            <p:nvPr/>
          </p:nvSpPr>
          <p:spPr bwMode="auto">
            <a:xfrm>
              <a:off x="1397800" y="3468411"/>
              <a:ext cx="114128" cy="114128"/>
            </a:xfrm>
            <a:prstGeom prst="ellipse">
              <a:avLst/>
            </a:prstGeom>
            <a:solidFill>
              <a:srgbClr val="FFFFFF"/>
            </a:solidFill>
            <a:ln w="9525" cap="flat" cmpd="sng" algn="ctr">
              <a:noFill/>
              <a:prstDash val="solid"/>
              <a:headEnd type="none" w="med" len="med"/>
              <a:tailEnd type="none" w="med" len="med"/>
            </a:ln>
            <a:effectLst/>
          </p:spPr>
          <p:txBody>
            <a:bodyPr vert="horz" wrap="square" lIns="91372" tIns="45686" rIns="91372" bIns="45686"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3502" fontAlgn="auto">
                <a:defRPr/>
              </a:pPr>
              <a:endParaRPr lang="en-US" sz="2198" dirty="0">
                <a:gradFill>
                  <a:gsLst>
                    <a:gs pos="0">
                      <a:srgbClr val="FFFFFF"/>
                    </a:gs>
                    <a:gs pos="100000">
                      <a:srgbClr val="FFFFFF"/>
                    </a:gs>
                  </a:gsLst>
                  <a:lin ang="5400000" scaled="0"/>
                </a:gradFill>
                <a:latin typeface="Segoe UI"/>
              </a:endParaRPr>
            </a:p>
          </p:txBody>
        </p:sp>
        <p:sp>
          <p:nvSpPr>
            <p:cNvPr id="79" name="Oval 78">
              <a:extLst>
                <a:ext uri="{FF2B5EF4-FFF2-40B4-BE49-F238E27FC236}">
                  <a16:creationId xmlns:a16="http://schemas.microsoft.com/office/drawing/2014/main" id="{B1F5FCC1-69B9-4DDD-A6F8-25EF9E1EDF62}"/>
                </a:ext>
              </a:extLst>
            </p:cNvPr>
            <p:cNvSpPr/>
            <p:nvPr/>
          </p:nvSpPr>
          <p:spPr bwMode="auto">
            <a:xfrm>
              <a:off x="1748306" y="3468411"/>
              <a:ext cx="114128" cy="114128"/>
            </a:xfrm>
            <a:prstGeom prst="ellipse">
              <a:avLst/>
            </a:prstGeom>
            <a:solidFill>
              <a:srgbClr val="FFFFFF"/>
            </a:solidFill>
            <a:ln w="9525" cap="flat" cmpd="sng" algn="ctr">
              <a:noFill/>
              <a:prstDash val="solid"/>
              <a:headEnd type="none" w="med" len="med"/>
              <a:tailEnd type="none" w="med" len="med"/>
            </a:ln>
            <a:effectLst/>
          </p:spPr>
          <p:txBody>
            <a:bodyPr vert="horz" wrap="square" lIns="91372" tIns="45686" rIns="91372" bIns="45686"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3502" fontAlgn="auto">
                <a:defRPr/>
              </a:pPr>
              <a:endParaRPr lang="en-US" sz="2198" dirty="0">
                <a:gradFill>
                  <a:gsLst>
                    <a:gs pos="0">
                      <a:srgbClr val="FFFFFF"/>
                    </a:gs>
                    <a:gs pos="100000">
                      <a:srgbClr val="FFFFFF"/>
                    </a:gs>
                  </a:gsLst>
                  <a:lin ang="5400000" scaled="0"/>
                </a:gradFill>
                <a:latin typeface="Segoe UI"/>
              </a:endParaRPr>
            </a:p>
          </p:txBody>
        </p:sp>
        <p:cxnSp>
          <p:nvCxnSpPr>
            <p:cNvPr id="80" name="Straight Connector 79">
              <a:extLst>
                <a:ext uri="{FF2B5EF4-FFF2-40B4-BE49-F238E27FC236}">
                  <a16:creationId xmlns:a16="http://schemas.microsoft.com/office/drawing/2014/main" id="{C188E6E3-71E9-4774-B4A3-FF0F11AE97D7}"/>
                </a:ext>
              </a:extLst>
            </p:cNvPr>
            <p:cNvCxnSpPr/>
            <p:nvPr/>
          </p:nvCxnSpPr>
          <p:spPr>
            <a:xfrm>
              <a:off x="1630499" y="3344537"/>
              <a:ext cx="174488" cy="180938"/>
            </a:xfrm>
            <a:prstGeom prst="line">
              <a:avLst/>
            </a:prstGeom>
            <a:grpFill/>
            <a:ln w="28575" cap="flat" cmpd="sng" algn="ctr">
              <a:solidFill>
                <a:srgbClr val="FFFFFF"/>
              </a:solidFill>
              <a:prstDash val="solid"/>
            </a:ln>
            <a:effectLst/>
          </p:spPr>
        </p:cxnSp>
        <p:cxnSp>
          <p:nvCxnSpPr>
            <p:cNvPr id="81" name="Straight Connector 80">
              <a:extLst>
                <a:ext uri="{FF2B5EF4-FFF2-40B4-BE49-F238E27FC236}">
                  <a16:creationId xmlns:a16="http://schemas.microsoft.com/office/drawing/2014/main" id="{BB3B9FBC-BF0A-4D9B-963F-FF32030EFDD2}"/>
                </a:ext>
              </a:extLst>
            </p:cNvPr>
            <p:cNvCxnSpPr/>
            <p:nvPr/>
          </p:nvCxnSpPr>
          <p:spPr>
            <a:xfrm flipH="1">
              <a:off x="1454864" y="3374458"/>
              <a:ext cx="137679" cy="151017"/>
            </a:xfrm>
            <a:prstGeom prst="line">
              <a:avLst/>
            </a:prstGeom>
            <a:grpFill/>
            <a:ln w="28575" cap="flat" cmpd="sng" algn="ctr">
              <a:solidFill>
                <a:srgbClr val="FFFFFF"/>
              </a:solidFill>
              <a:prstDash val="solid"/>
            </a:ln>
            <a:effectLst/>
          </p:spPr>
        </p:cxnSp>
        <p:cxnSp>
          <p:nvCxnSpPr>
            <p:cNvPr id="82" name="Straight Connector 81">
              <a:extLst>
                <a:ext uri="{FF2B5EF4-FFF2-40B4-BE49-F238E27FC236}">
                  <a16:creationId xmlns:a16="http://schemas.microsoft.com/office/drawing/2014/main" id="{FD084676-4223-4A2B-BCB2-6900358E8E9F}"/>
                </a:ext>
              </a:extLst>
            </p:cNvPr>
            <p:cNvCxnSpPr/>
            <p:nvPr/>
          </p:nvCxnSpPr>
          <p:spPr>
            <a:xfrm flipH="1">
              <a:off x="1645763" y="3513606"/>
              <a:ext cx="159224" cy="142447"/>
            </a:xfrm>
            <a:prstGeom prst="line">
              <a:avLst/>
            </a:prstGeom>
            <a:grpFill/>
            <a:ln w="28575" cap="flat" cmpd="sng" algn="ctr">
              <a:solidFill>
                <a:srgbClr val="FFFFFF"/>
              </a:solidFill>
              <a:prstDash val="solid"/>
            </a:ln>
            <a:effectLst/>
          </p:spPr>
        </p:cxnSp>
        <p:cxnSp>
          <p:nvCxnSpPr>
            <p:cNvPr id="83" name="Straight Connector 82">
              <a:extLst>
                <a:ext uri="{FF2B5EF4-FFF2-40B4-BE49-F238E27FC236}">
                  <a16:creationId xmlns:a16="http://schemas.microsoft.com/office/drawing/2014/main" id="{241A70E6-5048-484B-811D-33C5891551B9}"/>
                </a:ext>
              </a:extLst>
            </p:cNvPr>
            <p:cNvCxnSpPr/>
            <p:nvPr/>
          </p:nvCxnSpPr>
          <p:spPr>
            <a:xfrm>
              <a:off x="1458268" y="3525475"/>
              <a:ext cx="158886" cy="126417"/>
            </a:xfrm>
            <a:prstGeom prst="line">
              <a:avLst/>
            </a:prstGeom>
            <a:grpFill/>
            <a:ln w="28575" cap="flat" cmpd="sng" algn="ctr">
              <a:solidFill>
                <a:srgbClr val="FFFFFF"/>
              </a:solidFill>
              <a:prstDash val="solid"/>
            </a:ln>
            <a:effectLst/>
          </p:spPr>
        </p:cxnSp>
        <p:cxnSp>
          <p:nvCxnSpPr>
            <p:cNvPr id="84" name="Straight Connector 83">
              <a:extLst>
                <a:ext uri="{FF2B5EF4-FFF2-40B4-BE49-F238E27FC236}">
                  <a16:creationId xmlns:a16="http://schemas.microsoft.com/office/drawing/2014/main" id="{19809B6F-3009-48D0-A55A-D5C8B4541B7A}"/>
                </a:ext>
              </a:extLst>
            </p:cNvPr>
            <p:cNvCxnSpPr/>
            <p:nvPr/>
          </p:nvCxnSpPr>
          <p:spPr>
            <a:xfrm>
              <a:off x="1628618" y="3382623"/>
              <a:ext cx="0" cy="228256"/>
            </a:xfrm>
            <a:prstGeom prst="line">
              <a:avLst/>
            </a:prstGeom>
            <a:grpFill/>
            <a:ln w="28575" cap="flat" cmpd="sng" algn="ctr">
              <a:solidFill>
                <a:srgbClr val="FFFFFF"/>
              </a:solidFill>
              <a:prstDash val="solid"/>
            </a:ln>
            <a:effectLst/>
          </p:spPr>
        </p:cxnSp>
      </p:grpSp>
      <p:grpSp>
        <p:nvGrpSpPr>
          <p:cNvPr id="85" name="Group 84">
            <a:extLst>
              <a:ext uri="{FF2B5EF4-FFF2-40B4-BE49-F238E27FC236}">
                <a16:creationId xmlns:a16="http://schemas.microsoft.com/office/drawing/2014/main" id="{09D71475-46E8-4FD6-83AC-6BB1515B245E}"/>
              </a:ext>
            </a:extLst>
          </p:cNvPr>
          <p:cNvGrpSpPr/>
          <p:nvPr/>
        </p:nvGrpSpPr>
        <p:grpSpPr>
          <a:xfrm>
            <a:off x="4298018" y="3588701"/>
            <a:ext cx="564407" cy="565246"/>
            <a:chOff x="1273427" y="3123526"/>
            <a:chExt cx="709560" cy="701011"/>
          </a:xfrm>
          <a:solidFill>
            <a:srgbClr val="006256"/>
          </a:solidFill>
        </p:grpSpPr>
        <p:sp>
          <p:nvSpPr>
            <p:cNvPr id="86" name="Freeform 126">
              <a:extLst>
                <a:ext uri="{FF2B5EF4-FFF2-40B4-BE49-F238E27FC236}">
                  <a16:creationId xmlns:a16="http://schemas.microsoft.com/office/drawing/2014/main" id="{8256917B-945C-402A-94B0-D39D85E651E0}"/>
                </a:ext>
              </a:extLst>
            </p:cNvPr>
            <p:cNvSpPr/>
            <p:nvPr/>
          </p:nvSpPr>
          <p:spPr bwMode="auto">
            <a:xfrm>
              <a:off x="1273427" y="3123526"/>
              <a:ext cx="709560" cy="701011"/>
            </a:xfrm>
            <a:custGeom>
              <a:avLst/>
              <a:gdLst>
                <a:gd name="connsiteX0" fmla="*/ 842481 w 1705510"/>
                <a:gd name="connsiteY0" fmla="*/ 0 h 1684962"/>
                <a:gd name="connsiteX1" fmla="*/ 1705510 w 1705510"/>
                <a:gd name="connsiteY1" fmla="*/ 1006867 h 1684962"/>
                <a:gd name="connsiteX2" fmla="*/ 863029 w 1705510"/>
                <a:gd name="connsiteY2" fmla="*/ 1684962 h 1684962"/>
                <a:gd name="connsiteX3" fmla="*/ 0 w 1705510"/>
                <a:gd name="connsiteY3" fmla="*/ 996593 h 1684962"/>
                <a:gd name="connsiteX4" fmla="*/ 842481 w 1705510"/>
                <a:gd name="connsiteY4" fmla="*/ 0 h 1684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5510" h="1684962">
                  <a:moveTo>
                    <a:pt x="842481" y="0"/>
                  </a:moveTo>
                  <a:lnTo>
                    <a:pt x="1705510" y="1006867"/>
                  </a:lnTo>
                  <a:lnTo>
                    <a:pt x="863029" y="1684962"/>
                  </a:lnTo>
                  <a:lnTo>
                    <a:pt x="0" y="996593"/>
                  </a:lnTo>
                  <a:lnTo>
                    <a:pt x="842481" y="0"/>
                  </a:lnTo>
                  <a:close/>
                </a:path>
              </a:pathLst>
            </a:custGeom>
            <a:solidFill>
              <a:srgbClr val="0078D7"/>
            </a:solidFill>
            <a:ln w="9525" cap="flat" cmpd="sng" algn="ctr">
              <a:noFill/>
              <a:prstDash val="solid"/>
              <a:headEnd type="none" w="med" len="med"/>
              <a:tailEnd type="none" w="med" len="med"/>
            </a:ln>
            <a:effectLst/>
          </p:spPr>
          <p:txBody>
            <a:bodyPr vert="horz" wrap="square" lIns="91372" tIns="45686" rIns="91372" bIns="45686"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3502" fontAlgn="auto">
                <a:defRPr/>
              </a:pPr>
              <a:endParaRPr lang="en-US" sz="2198" dirty="0">
                <a:gradFill>
                  <a:gsLst>
                    <a:gs pos="0">
                      <a:srgbClr val="FFFFFF"/>
                    </a:gs>
                    <a:gs pos="100000">
                      <a:srgbClr val="FFFFFF"/>
                    </a:gs>
                  </a:gsLst>
                  <a:lin ang="5400000" scaled="0"/>
                </a:gradFill>
                <a:latin typeface="Segoe UI"/>
              </a:endParaRPr>
            </a:p>
          </p:txBody>
        </p:sp>
        <p:sp>
          <p:nvSpPr>
            <p:cNvPr id="87" name="Oval 86">
              <a:extLst>
                <a:ext uri="{FF2B5EF4-FFF2-40B4-BE49-F238E27FC236}">
                  <a16:creationId xmlns:a16="http://schemas.microsoft.com/office/drawing/2014/main" id="{1F7BEAD7-15EF-43FB-9CA7-AD60F1A4FF34}"/>
                </a:ext>
              </a:extLst>
            </p:cNvPr>
            <p:cNvSpPr/>
            <p:nvPr/>
          </p:nvSpPr>
          <p:spPr bwMode="auto">
            <a:xfrm>
              <a:off x="1571554" y="3277043"/>
              <a:ext cx="114128" cy="114128"/>
            </a:xfrm>
            <a:prstGeom prst="ellipse">
              <a:avLst/>
            </a:prstGeom>
            <a:solidFill>
              <a:srgbClr val="FFFFFF"/>
            </a:solidFill>
            <a:ln w="9525" cap="flat" cmpd="sng" algn="ctr">
              <a:noFill/>
              <a:prstDash val="solid"/>
              <a:headEnd type="none" w="med" len="med"/>
              <a:tailEnd type="none" w="med" len="med"/>
            </a:ln>
            <a:effectLst/>
          </p:spPr>
          <p:txBody>
            <a:bodyPr vert="horz" wrap="square" lIns="91372" tIns="45686" rIns="91372" bIns="45686"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3502" fontAlgn="auto">
                <a:defRPr/>
              </a:pPr>
              <a:endParaRPr lang="en-US" sz="2198" dirty="0">
                <a:gradFill>
                  <a:gsLst>
                    <a:gs pos="0">
                      <a:srgbClr val="FFFFFF"/>
                    </a:gs>
                    <a:gs pos="100000">
                      <a:srgbClr val="FFFFFF"/>
                    </a:gs>
                  </a:gsLst>
                  <a:lin ang="5400000" scaled="0"/>
                </a:gradFill>
                <a:latin typeface="Segoe UI"/>
              </a:endParaRPr>
            </a:p>
          </p:txBody>
        </p:sp>
        <p:sp>
          <p:nvSpPr>
            <p:cNvPr id="88" name="Oval 87">
              <a:extLst>
                <a:ext uri="{FF2B5EF4-FFF2-40B4-BE49-F238E27FC236}">
                  <a16:creationId xmlns:a16="http://schemas.microsoft.com/office/drawing/2014/main" id="{75BF6D46-D180-4E6E-8EDC-0E15F8227D1F}"/>
                </a:ext>
              </a:extLst>
            </p:cNvPr>
            <p:cNvSpPr/>
            <p:nvPr/>
          </p:nvSpPr>
          <p:spPr bwMode="auto">
            <a:xfrm>
              <a:off x="1571554" y="3606177"/>
              <a:ext cx="114128" cy="114128"/>
            </a:xfrm>
            <a:prstGeom prst="ellipse">
              <a:avLst/>
            </a:prstGeom>
            <a:solidFill>
              <a:srgbClr val="FFFFFF"/>
            </a:solidFill>
            <a:ln w="9525" cap="flat" cmpd="sng" algn="ctr">
              <a:noFill/>
              <a:prstDash val="solid"/>
              <a:headEnd type="none" w="med" len="med"/>
              <a:tailEnd type="none" w="med" len="med"/>
            </a:ln>
            <a:effectLst/>
          </p:spPr>
          <p:txBody>
            <a:bodyPr vert="horz" wrap="square" lIns="91372" tIns="45686" rIns="91372" bIns="45686"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3502" fontAlgn="auto">
                <a:defRPr/>
              </a:pPr>
              <a:endParaRPr lang="en-US" sz="2198" dirty="0">
                <a:gradFill>
                  <a:gsLst>
                    <a:gs pos="0">
                      <a:srgbClr val="FFFFFF"/>
                    </a:gs>
                    <a:gs pos="100000">
                      <a:srgbClr val="FFFFFF"/>
                    </a:gs>
                  </a:gsLst>
                  <a:lin ang="5400000" scaled="0"/>
                </a:gradFill>
                <a:latin typeface="Segoe UI"/>
              </a:endParaRPr>
            </a:p>
          </p:txBody>
        </p:sp>
        <p:sp>
          <p:nvSpPr>
            <p:cNvPr id="89" name="Oval 88">
              <a:extLst>
                <a:ext uri="{FF2B5EF4-FFF2-40B4-BE49-F238E27FC236}">
                  <a16:creationId xmlns:a16="http://schemas.microsoft.com/office/drawing/2014/main" id="{EFB8ADA0-9D0D-4ABF-8FBF-522D98FE7DA8}"/>
                </a:ext>
              </a:extLst>
            </p:cNvPr>
            <p:cNvSpPr/>
            <p:nvPr/>
          </p:nvSpPr>
          <p:spPr bwMode="auto">
            <a:xfrm>
              <a:off x="1397800" y="3468411"/>
              <a:ext cx="114128" cy="114128"/>
            </a:xfrm>
            <a:prstGeom prst="ellipse">
              <a:avLst/>
            </a:prstGeom>
            <a:solidFill>
              <a:srgbClr val="FFFFFF"/>
            </a:solidFill>
            <a:ln w="9525" cap="flat" cmpd="sng" algn="ctr">
              <a:noFill/>
              <a:prstDash val="solid"/>
              <a:headEnd type="none" w="med" len="med"/>
              <a:tailEnd type="none" w="med" len="med"/>
            </a:ln>
            <a:effectLst/>
          </p:spPr>
          <p:txBody>
            <a:bodyPr vert="horz" wrap="square" lIns="91372" tIns="45686" rIns="91372" bIns="45686"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3502" fontAlgn="auto">
                <a:defRPr/>
              </a:pPr>
              <a:endParaRPr lang="en-US" sz="2198" dirty="0">
                <a:gradFill>
                  <a:gsLst>
                    <a:gs pos="0">
                      <a:srgbClr val="FFFFFF"/>
                    </a:gs>
                    <a:gs pos="100000">
                      <a:srgbClr val="FFFFFF"/>
                    </a:gs>
                  </a:gsLst>
                  <a:lin ang="5400000" scaled="0"/>
                </a:gradFill>
                <a:latin typeface="Segoe UI"/>
              </a:endParaRPr>
            </a:p>
          </p:txBody>
        </p:sp>
        <p:sp>
          <p:nvSpPr>
            <p:cNvPr id="90" name="Oval 89">
              <a:extLst>
                <a:ext uri="{FF2B5EF4-FFF2-40B4-BE49-F238E27FC236}">
                  <a16:creationId xmlns:a16="http://schemas.microsoft.com/office/drawing/2014/main" id="{C6DB05D4-2188-43D3-B915-DE581EA773C6}"/>
                </a:ext>
              </a:extLst>
            </p:cNvPr>
            <p:cNvSpPr/>
            <p:nvPr/>
          </p:nvSpPr>
          <p:spPr bwMode="auto">
            <a:xfrm>
              <a:off x="1748306" y="3468411"/>
              <a:ext cx="114128" cy="114128"/>
            </a:xfrm>
            <a:prstGeom prst="ellipse">
              <a:avLst/>
            </a:prstGeom>
            <a:solidFill>
              <a:srgbClr val="FFFFFF"/>
            </a:solidFill>
            <a:ln w="9525" cap="flat" cmpd="sng" algn="ctr">
              <a:noFill/>
              <a:prstDash val="solid"/>
              <a:headEnd type="none" w="med" len="med"/>
              <a:tailEnd type="none" w="med" len="med"/>
            </a:ln>
            <a:effectLst/>
          </p:spPr>
          <p:txBody>
            <a:bodyPr vert="horz" wrap="square" lIns="91372" tIns="45686" rIns="91372" bIns="45686"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3502" fontAlgn="auto">
                <a:defRPr/>
              </a:pPr>
              <a:endParaRPr lang="en-US" sz="2198" dirty="0">
                <a:gradFill>
                  <a:gsLst>
                    <a:gs pos="0">
                      <a:srgbClr val="FFFFFF"/>
                    </a:gs>
                    <a:gs pos="100000">
                      <a:srgbClr val="FFFFFF"/>
                    </a:gs>
                  </a:gsLst>
                  <a:lin ang="5400000" scaled="0"/>
                </a:gradFill>
                <a:latin typeface="Segoe UI"/>
              </a:endParaRPr>
            </a:p>
          </p:txBody>
        </p:sp>
        <p:cxnSp>
          <p:nvCxnSpPr>
            <p:cNvPr id="91" name="Straight Connector 90">
              <a:extLst>
                <a:ext uri="{FF2B5EF4-FFF2-40B4-BE49-F238E27FC236}">
                  <a16:creationId xmlns:a16="http://schemas.microsoft.com/office/drawing/2014/main" id="{8C7C48A8-B8D0-4F12-A9BC-D1B9AB49BA26}"/>
                </a:ext>
              </a:extLst>
            </p:cNvPr>
            <p:cNvCxnSpPr/>
            <p:nvPr/>
          </p:nvCxnSpPr>
          <p:spPr>
            <a:xfrm>
              <a:off x="1630499" y="3344537"/>
              <a:ext cx="174488" cy="180938"/>
            </a:xfrm>
            <a:prstGeom prst="line">
              <a:avLst/>
            </a:prstGeom>
            <a:grpFill/>
            <a:ln w="28575" cap="flat" cmpd="sng" algn="ctr">
              <a:solidFill>
                <a:srgbClr val="FFFFFF"/>
              </a:solidFill>
              <a:prstDash val="solid"/>
            </a:ln>
            <a:effectLst/>
          </p:spPr>
        </p:cxnSp>
        <p:cxnSp>
          <p:nvCxnSpPr>
            <p:cNvPr id="92" name="Straight Connector 91">
              <a:extLst>
                <a:ext uri="{FF2B5EF4-FFF2-40B4-BE49-F238E27FC236}">
                  <a16:creationId xmlns:a16="http://schemas.microsoft.com/office/drawing/2014/main" id="{9808A424-B5EC-470C-992D-5052C6A12FB1}"/>
                </a:ext>
              </a:extLst>
            </p:cNvPr>
            <p:cNvCxnSpPr/>
            <p:nvPr/>
          </p:nvCxnSpPr>
          <p:spPr>
            <a:xfrm flipH="1">
              <a:off x="1454864" y="3374458"/>
              <a:ext cx="137679" cy="151017"/>
            </a:xfrm>
            <a:prstGeom prst="line">
              <a:avLst/>
            </a:prstGeom>
            <a:grpFill/>
            <a:ln w="28575" cap="flat" cmpd="sng" algn="ctr">
              <a:solidFill>
                <a:srgbClr val="FFFFFF"/>
              </a:solidFill>
              <a:prstDash val="solid"/>
            </a:ln>
            <a:effectLst/>
          </p:spPr>
        </p:cxnSp>
        <p:cxnSp>
          <p:nvCxnSpPr>
            <p:cNvPr id="93" name="Straight Connector 92">
              <a:extLst>
                <a:ext uri="{FF2B5EF4-FFF2-40B4-BE49-F238E27FC236}">
                  <a16:creationId xmlns:a16="http://schemas.microsoft.com/office/drawing/2014/main" id="{C8E33DE0-BC23-4715-98F0-79994D088F80}"/>
                </a:ext>
              </a:extLst>
            </p:cNvPr>
            <p:cNvCxnSpPr/>
            <p:nvPr/>
          </p:nvCxnSpPr>
          <p:spPr>
            <a:xfrm flipH="1">
              <a:off x="1645763" y="3513606"/>
              <a:ext cx="159224" cy="142447"/>
            </a:xfrm>
            <a:prstGeom prst="line">
              <a:avLst/>
            </a:prstGeom>
            <a:grpFill/>
            <a:ln w="28575" cap="flat" cmpd="sng" algn="ctr">
              <a:solidFill>
                <a:srgbClr val="FFFFFF"/>
              </a:solidFill>
              <a:prstDash val="solid"/>
            </a:ln>
            <a:effectLst/>
          </p:spPr>
        </p:cxnSp>
        <p:cxnSp>
          <p:nvCxnSpPr>
            <p:cNvPr id="94" name="Straight Connector 93">
              <a:extLst>
                <a:ext uri="{FF2B5EF4-FFF2-40B4-BE49-F238E27FC236}">
                  <a16:creationId xmlns:a16="http://schemas.microsoft.com/office/drawing/2014/main" id="{86B44C0D-E0B5-45C9-8E9A-ADAEF502837A}"/>
                </a:ext>
              </a:extLst>
            </p:cNvPr>
            <p:cNvCxnSpPr/>
            <p:nvPr/>
          </p:nvCxnSpPr>
          <p:spPr>
            <a:xfrm>
              <a:off x="1458268" y="3525475"/>
              <a:ext cx="158886" cy="126417"/>
            </a:xfrm>
            <a:prstGeom prst="line">
              <a:avLst/>
            </a:prstGeom>
            <a:grpFill/>
            <a:ln w="28575" cap="flat" cmpd="sng" algn="ctr">
              <a:solidFill>
                <a:srgbClr val="FFFFFF"/>
              </a:solidFill>
              <a:prstDash val="solid"/>
            </a:ln>
            <a:effectLst/>
          </p:spPr>
        </p:cxnSp>
        <p:cxnSp>
          <p:nvCxnSpPr>
            <p:cNvPr id="95" name="Straight Connector 94">
              <a:extLst>
                <a:ext uri="{FF2B5EF4-FFF2-40B4-BE49-F238E27FC236}">
                  <a16:creationId xmlns:a16="http://schemas.microsoft.com/office/drawing/2014/main" id="{294D4ADA-3DC5-4D4C-B254-FD35F09C7180}"/>
                </a:ext>
              </a:extLst>
            </p:cNvPr>
            <p:cNvCxnSpPr/>
            <p:nvPr/>
          </p:nvCxnSpPr>
          <p:spPr>
            <a:xfrm>
              <a:off x="1628618" y="3382623"/>
              <a:ext cx="0" cy="228256"/>
            </a:xfrm>
            <a:prstGeom prst="line">
              <a:avLst/>
            </a:prstGeom>
            <a:grpFill/>
            <a:ln w="28575" cap="flat" cmpd="sng" algn="ctr">
              <a:solidFill>
                <a:srgbClr val="FFFFFF"/>
              </a:solidFill>
              <a:prstDash val="solid"/>
            </a:ln>
            <a:effectLst/>
          </p:spPr>
        </p:cxnSp>
      </p:grpSp>
      <p:grpSp>
        <p:nvGrpSpPr>
          <p:cNvPr id="96" name="Group 95">
            <a:extLst>
              <a:ext uri="{FF2B5EF4-FFF2-40B4-BE49-F238E27FC236}">
                <a16:creationId xmlns:a16="http://schemas.microsoft.com/office/drawing/2014/main" id="{7C21EA01-C48B-4709-A3E1-A7BBEC4EA24A}"/>
              </a:ext>
            </a:extLst>
          </p:cNvPr>
          <p:cNvGrpSpPr/>
          <p:nvPr/>
        </p:nvGrpSpPr>
        <p:grpSpPr>
          <a:xfrm>
            <a:off x="6799537" y="3588701"/>
            <a:ext cx="564407" cy="565246"/>
            <a:chOff x="1273427" y="3123526"/>
            <a:chExt cx="709560" cy="701011"/>
          </a:xfrm>
          <a:solidFill>
            <a:srgbClr val="006256"/>
          </a:solidFill>
        </p:grpSpPr>
        <p:sp>
          <p:nvSpPr>
            <p:cNvPr id="97" name="Freeform 126">
              <a:extLst>
                <a:ext uri="{FF2B5EF4-FFF2-40B4-BE49-F238E27FC236}">
                  <a16:creationId xmlns:a16="http://schemas.microsoft.com/office/drawing/2014/main" id="{F2041008-39B8-4238-B43A-A1BD2C969906}"/>
                </a:ext>
              </a:extLst>
            </p:cNvPr>
            <p:cNvSpPr/>
            <p:nvPr/>
          </p:nvSpPr>
          <p:spPr bwMode="auto">
            <a:xfrm>
              <a:off x="1273427" y="3123526"/>
              <a:ext cx="709560" cy="701011"/>
            </a:xfrm>
            <a:custGeom>
              <a:avLst/>
              <a:gdLst>
                <a:gd name="connsiteX0" fmla="*/ 842481 w 1705510"/>
                <a:gd name="connsiteY0" fmla="*/ 0 h 1684962"/>
                <a:gd name="connsiteX1" fmla="*/ 1705510 w 1705510"/>
                <a:gd name="connsiteY1" fmla="*/ 1006867 h 1684962"/>
                <a:gd name="connsiteX2" fmla="*/ 863029 w 1705510"/>
                <a:gd name="connsiteY2" fmla="*/ 1684962 h 1684962"/>
                <a:gd name="connsiteX3" fmla="*/ 0 w 1705510"/>
                <a:gd name="connsiteY3" fmla="*/ 996593 h 1684962"/>
                <a:gd name="connsiteX4" fmla="*/ 842481 w 1705510"/>
                <a:gd name="connsiteY4" fmla="*/ 0 h 1684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5510" h="1684962">
                  <a:moveTo>
                    <a:pt x="842481" y="0"/>
                  </a:moveTo>
                  <a:lnTo>
                    <a:pt x="1705510" y="1006867"/>
                  </a:lnTo>
                  <a:lnTo>
                    <a:pt x="863029" y="1684962"/>
                  </a:lnTo>
                  <a:lnTo>
                    <a:pt x="0" y="996593"/>
                  </a:lnTo>
                  <a:lnTo>
                    <a:pt x="842481" y="0"/>
                  </a:lnTo>
                  <a:close/>
                </a:path>
              </a:pathLst>
            </a:custGeom>
            <a:solidFill>
              <a:srgbClr val="0078D7"/>
            </a:solidFill>
            <a:ln w="9525" cap="flat" cmpd="sng" algn="ctr">
              <a:noFill/>
              <a:prstDash val="solid"/>
              <a:headEnd type="none" w="med" len="med"/>
              <a:tailEnd type="none" w="med" len="med"/>
            </a:ln>
            <a:effectLst/>
          </p:spPr>
          <p:txBody>
            <a:bodyPr vert="horz" wrap="square" lIns="91372" tIns="45686" rIns="91372" bIns="45686"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3502" fontAlgn="auto">
                <a:defRPr/>
              </a:pPr>
              <a:endParaRPr lang="en-US" sz="2198" dirty="0">
                <a:gradFill>
                  <a:gsLst>
                    <a:gs pos="0">
                      <a:srgbClr val="FFFFFF"/>
                    </a:gs>
                    <a:gs pos="100000">
                      <a:srgbClr val="FFFFFF"/>
                    </a:gs>
                  </a:gsLst>
                  <a:lin ang="5400000" scaled="0"/>
                </a:gradFill>
                <a:latin typeface="Segoe UI"/>
              </a:endParaRPr>
            </a:p>
          </p:txBody>
        </p:sp>
        <p:sp>
          <p:nvSpPr>
            <p:cNvPr id="98" name="Oval 97">
              <a:extLst>
                <a:ext uri="{FF2B5EF4-FFF2-40B4-BE49-F238E27FC236}">
                  <a16:creationId xmlns:a16="http://schemas.microsoft.com/office/drawing/2014/main" id="{A27CEC0E-D857-4B7E-A77B-6CBBF1CB9B1D}"/>
                </a:ext>
              </a:extLst>
            </p:cNvPr>
            <p:cNvSpPr/>
            <p:nvPr/>
          </p:nvSpPr>
          <p:spPr bwMode="auto">
            <a:xfrm>
              <a:off x="1571554" y="3277043"/>
              <a:ext cx="114128" cy="114128"/>
            </a:xfrm>
            <a:prstGeom prst="ellipse">
              <a:avLst/>
            </a:prstGeom>
            <a:solidFill>
              <a:srgbClr val="FFFFFF"/>
            </a:solidFill>
            <a:ln w="9525" cap="flat" cmpd="sng" algn="ctr">
              <a:noFill/>
              <a:prstDash val="solid"/>
              <a:headEnd type="none" w="med" len="med"/>
              <a:tailEnd type="none" w="med" len="med"/>
            </a:ln>
            <a:effectLst/>
          </p:spPr>
          <p:txBody>
            <a:bodyPr vert="horz" wrap="square" lIns="91372" tIns="45686" rIns="91372" bIns="45686"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3502" fontAlgn="auto">
                <a:defRPr/>
              </a:pPr>
              <a:endParaRPr lang="en-US" sz="2198" dirty="0">
                <a:gradFill>
                  <a:gsLst>
                    <a:gs pos="0">
                      <a:srgbClr val="FFFFFF"/>
                    </a:gs>
                    <a:gs pos="100000">
                      <a:srgbClr val="FFFFFF"/>
                    </a:gs>
                  </a:gsLst>
                  <a:lin ang="5400000" scaled="0"/>
                </a:gradFill>
                <a:latin typeface="Segoe UI"/>
              </a:endParaRPr>
            </a:p>
          </p:txBody>
        </p:sp>
        <p:sp>
          <p:nvSpPr>
            <p:cNvPr id="99" name="Oval 98">
              <a:extLst>
                <a:ext uri="{FF2B5EF4-FFF2-40B4-BE49-F238E27FC236}">
                  <a16:creationId xmlns:a16="http://schemas.microsoft.com/office/drawing/2014/main" id="{7A8B26AA-DF4C-4E08-A6D3-6327A76F8B45}"/>
                </a:ext>
              </a:extLst>
            </p:cNvPr>
            <p:cNvSpPr/>
            <p:nvPr/>
          </p:nvSpPr>
          <p:spPr bwMode="auto">
            <a:xfrm>
              <a:off x="1571554" y="3606177"/>
              <a:ext cx="114128" cy="114128"/>
            </a:xfrm>
            <a:prstGeom prst="ellipse">
              <a:avLst/>
            </a:prstGeom>
            <a:solidFill>
              <a:srgbClr val="FFFFFF"/>
            </a:solidFill>
            <a:ln w="9525" cap="flat" cmpd="sng" algn="ctr">
              <a:noFill/>
              <a:prstDash val="solid"/>
              <a:headEnd type="none" w="med" len="med"/>
              <a:tailEnd type="none" w="med" len="med"/>
            </a:ln>
            <a:effectLst/>
          </p:spPr>
          <p:txBody>
            <a:bodyPr vert="horz" wrap="square" lIns="91372" tIns="45686" rIns="91372" bIns="45686"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3502" fontAlgn="auto">
                <a:defRPr/>
              </a:pPr>
              <a:endParaRPr lang="en-US" sz="2198" dirty="0">
                <a:gradFill>
                  <a:gsLst>
                    <a:gs pos="0">
                      <a:srgbClr val="FFFFFF"/>
                    </a:gs>
                    <a:gs pos="100000">
                      <a:srgbClr val="FFFFFF"/>
                    </a:gs>
                  </a:gsLst>
                  <a:lin ang="5400000" scaled="0"/>
                </a:gradFill>
                <a:latin typeface="Segoe UI"/>
              </a:endParaRPr>
            </a:p>
          </p:txBody>
        </p:sp>
        <p:sp>
          <p:nvSpPr>
            <p:cNvPr id="100" name="Oval 99">
              <a:extLst>
                <a:ext uri="{FF2B5EF4-FFF2-40B4-BE49-F238E27FC236}">
                  <a16:creationId xmlns:a16="http://schemas.microsoft.com/office/drawing/2014/main" id="{E388B837-CEE3-4B86-9895-2168CF2B5C80}"/>
                </a:ext>
              </a:extLst>
            </p:cNvPr>
            <p:cNvSpPr/>
            <p:nvPr/>
          </p:nvSpPr>
          <p:spPr bwMode="auto">
            <a:xfrm>
              <a:off x="1397800" y="3468411"/>
              <a:ext cx="114128" cy="114128"/>
            </a:xfrm>
            <a:prstGeom prst="ellipse">
              <a:avLst/>
            </a:prstGeom>
            <a:solidFill>
              <a:srgbClr val="FFFFFF"/>
            </a:solidFill>
            <a:ln w="9525" cap="flat" cmpd="sng" algn="ctr">
              <a:noFill/>
              <a:prstDash val="solid"/>
              <a:headEnd type="none" w="med" len="med"/>
              <a:tailEnd type="none" w="med" len="med"/>
            </a:ln>
            <a:effectLst/>
          </p:spPr>
          <p:txBody>
            <a:bodyPr vert="horz" wrap="square" lIns="91372" tIns="45686" rIns="91372" bIns="45686"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3502" fontAlgn="auto">
                <a:defRPr/>
              </a:pPr>
              <a:endParaRPr lang="en-US" sz="2198" dirty="0">
                <a:gradFill>
                  <a:gsLst>
                    <a:gs pos="0">
                      <a:srgbClr val="FFFFFF"/>
                    </a:gs>
                    <a:gs pos="100000">
                      <a:srgbClr val="FFFFFF"/>
                    </a:gs>
                  </a:gsLst>
                  <a:lin ang="5400000" scaled="0"/>
                </a:gradFill>
                <a:latin typeface="Segoe UI"/>
              </a:endParaRPr>
            </a:p>
          </p:txBody>
        </p:sp>
        <p:sp>
          <p:nvSpPr>
            <p:cNvPr id="101" name="Oval 100">
              <a:extLst>
                <a:ext uri="{FF2B5EF4-FFF2-40B4-BE49-F238E27FC236}">
                  <a16:creationId xmlns:a16="http://schemas.microsoft.com/office/drawing/2014/main" id="{E2B5F84A-3D7C-4AF2-B1B4-D48334F9301A}"/>
                </a:ext>
              </a:extLst>
            </p:cNvPr>
            <p:cNvSpPr/>
            <p:nvPr/>
          </p:nvSpPr>
          <p:spPr bwMode="auto">
            <a:xfrm>
              <a:off x="1748306" y="3468411"/>
              <a:ext cx="114128" cy="114128"/>
            </a:xfrm>
            <a:prstGeom prst="ellipse">
              <a:avLst/>
            </a:prstGeom>
            <a:solidFill>
              <a:srgbClr val="FFFFFF"/>
            </a:solidFill>
            <a:ln w="9525" cap="flat" cmpd="sng" algn="ctr">
              <a:noFill/>
              <a:prstDash val="solid"/>
              <a:headEnd type="none" w="med" len="med"/>
              <a:tailEnd type="none" w="med" len="med"/>
            </a:ln>
            <a:effectLst/>
          </p:spPr>
          <p:txBody>
            <a:bodyPr vert="horz" wrap="square" lIns="91372" tIns="45686" rIns="91372" bIns="45686"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3502" fontAlgn="auto">
                <a:defRPr/>
              </a:pPr>
              <a:endParaRPr lang="en-US" sz="2198" dirty="0">
                <a:gradFill>
                  <a:gsLst>
                    <a:gs pos="0">
                      <a:srgbClr val="FFFFFF"/>
                    </a:gs>
                    <a:gs pos="100000">
                      <a:srgbClr val="FFFFFF"/>
                    </a:gs>
                  </a:gsLst>
                  <a:lin ang="5400000" scaled="0"/>
                </a:gradFill>
                <a:latin typeface="Segoe UI"/>
              </a:endParaRPr>
            </a:p>
          </p:txBody>
        </p:sp>
        <p:cxnSp>
          <p:nvCxnSpPr>
            <p:cNvPr id="102" name="Straight Connector 101">
              <a:extLst>
                <a:ext uri="{FF2B5EF4-FFF2-40B4-BE49-F238E27FC236}">
                  <a16:creationId xmlns:a16="http://schemas.microsoft.com/office/drawing/2014/main" id="{3489258E-AC48-4E54-92D7-E4A0AADCADF2}"/>
                </a:ext>
              </a:extLst>
            </p:cNvPr>
            <p:cNvCxnSpPr/>
            <p:nvPr/>
          </p:nvCxnSpPr>
          <p:spPr>
            <a:xfrm>
              <a:off x="1630499" y="3344537"/>
              <a:ext cx="174488" cy="180938"/>
            </a:xfrm>
            <a:prstGeom prst="line">
              <a:avLst/>
            </a:prstGeom>
            <a:grpFill/>
            <a:ln w="28575" cap="flat" cmpd="sng" algn="ctr">
              <a:solidFill>
                <a:srgbClr val="FFFFFF"/>
              </a:solidFill>
              <a:prstDash val="solid"/>
            </a:ln>
            <a:effectLst/>
          </p:spPr>
        </p:cxnSp>
        <p:cxnSp>
          <p:nvCxnSpPr>
            <p:cNvPr id="103" name="Straight Connector 102">
              <a:extLst>
                <a:ext uri="{FF2B5EF4-FFF2-40B4-BE49-F238E27FC236}">
                  <a16:creationId xmlns:a16="http://schemas.microsoft.com/office/drawing/2014/main" id="{A0A47463-E62F-457B-870E-FDB4F0CB0CFB}"/>
                </a:ext>
              </a:extLst>
            </p:cNvPr>
            <p:cNvCxnSpPr/>
            <p:nvPr/>
          </p:nvCxnSpPr>
          <p:spPr>
            <a:xfrm flipH="1">
              <a:off x="1454864" y="3374458"/>
              <a:ext cx="137679" cy="151017"/>
            </a:xfrm>
            <a:prstGeom prst="line">
              <a:avLst/>
            </a:prstGeom>
            <a:grpFill/>
            <a:ln w="28575" cap="flat" cmpd="sng" algn="ctr">
              <a:solidFill>
                <a:srgbClr val="FFFFFF"/>
              </a:solidFill>
              <a:prstDash val="solid"/>
            </a:ln>
            <a:effectLst/>
          </p:spPr>
        </p:cxnSp>
        <p:cxnSp>
          <p:nvCxnSpPr>
            <p:cNvPr id="104" name="Straight Connector 103">
              <a:extLst>
                <a:ext uri="{FF2B5EF4-FFF2-40B4-BE49-F238E27FC236}">
                  <a16:creationId xmlns:a16="http://schemas.microsoft.com/office/drawing/2014/main" id="{F620752E-4FFD-420C-8FD2-1D2AB0B3C53F}"/>
                </a:ext>
              </a:extLst>
            </p:cNvPr>
            <p:cNvCxnSpPr/>
            <p:nvPr/>
          </p:nvCxnSpPr>
          <p:spPr>
            <a:xfrm flipH="1">
              <a:off x="1645763" y="3513606"/>
              <a:ext cx="159224" cy="142447"/>
            </a:xfrm>
            <a:prstGeom prst="line">
              <a:avLst/>
            </a:prstGeom>
            <a:grpFill/>
            <a:ln w="28575" cap="flat" cmpd="sng" algn="ctr">
              <a:solidFill>
                <a:srgbClr val="FFFFFF"/>
              </a:solidFill>
              <a:prstDash val="solid"/>
            </a:ln>
            <a:effectLst/>
          </p:spPr>
        </p:cxnSp>
        <p:cxnSp>
          <p:nvCxnSpPr>
            <p:cNvPr id="105" name="Straight Connector 104">
              <a:extLst>
                <a:ext uri="{FF2B5EF4-FFF2-40B4-BE49-F238E27FC236}">
                  <a16:creationId xmlns:a16="http://schemas.microsoft.com/office/drawing/2014/main" id="{AD564AA8-C96E-4E21-8386-81005F205087}"/>
                </a:ext>
              </a:extLst>
            </p:cNvPr>
            <p:cNvCxnSpPr/>
            <p:nvPr/>
          </p:nvCxnSpPr>
          <p:spPr>
            <a:xfrm>
              <a:off x="1458268" y="3525475"/>
              <a:ext cx="158886" cy="126417"/>
            </a:xfrm>
            <a:prstGeom prst="line">
              <a:avLst/>
            </a:prstGeom>
            <a:grpFill/>
            <a:ln w="28575" cap="flat" cmpd="sng" algn="ctr">
              <a:solidFill>
                <a:srgbClr val="FFFFFF"/>
              </a:solidFill>
              <a:prstDash val="solid"/>
            </a:ln>
            <a:effectLst/>
          </p:spPr>
        </p:cxnSp>
        <p:cxnSp>
          <p:nvCxnSpPr>
            <p:cNvPr id="106" name="Straight Connector 105">
              <a:extLst>
                <a:ext uri="{FF2B5EF4-FFF2-40B4-BE49-F238E27FC236}">
                  <a16:creationId xmlns:a16="http://schemas.microsoft.com/office/drawing/2014/main" id="{D18E5079-F37F-48E2-8A2B-AE9A15FB3E93}"/>
                </a:ext>
              </a:extLst>
            </p:cNvPr>
            <p:cNvCxnSpPr/>
            <p:nvPr/>
          </p:nvCxnSpPr>
          <p:spPr>
            <a:xfrm>
              <a:off x="1628618" y="3382623"/>
              <a:ext cx="0" cy="228256"/>
            </a:xfrm>
            <a:prstGeom prst="line">
              <a:avLst/>
            </a:prstGeom>
            <a:grpFill/>
            <a:ln w="28575" cap="flat" cmpd="sng" algn="ctr">
              <a:solidFill>
                <a:srgbClr val="FFFFFF"/>
              </a:solidFill>
              <a:prstDash val="solid"/>
            </a:ln>
            <a:effectLst/>
          </p:spPr>
        </p:cxnSp>
      </p:grpSp>
      <p:grpSp>
        <p:nvGrpSpPr>
          <p:cNvPr id="107" name="Group 106">
            <a:extLst>
              <a:ext uri="{FF2B5EF4-FFF2-40B4-BE49-F238E27FC236}">
                <a16:creationId xmlns:a16="http://schemas.microsoft.com/office/drawing/2014/main" id="{8D9554D9-F01A-4737-8EC2-0FB493BB8231}"/>
              </a:ext>
            </a:extLst>
          </p:cNvPr>
          <p:cNvGrpSpPr/>
          <p:nvPr/>
        </p:nvGrpSpPr>
        <p:grpSpPr>
          <a:xfrm>
            <a:off x="9248004" y="3588701"/>
            <a:ext cx="564407" cy="565246"/>
            <a:chOff x="1273427" y="3123526"/>
            <a:chExt cx="709560" cy="701011"/>
          </a:xfrm>
          <a:solidFill>
            <a:srgbClr val="006256"/>
          </a:solidFill>
        </p:grpSpPr>
        <p:sp>
          <p:nvSpPr>
            <p:cNvPr id="108" name="Freeform 126">
              <a:extLst>
                <a:ext uri="{FF2B5EF4-FFF2-40B4-BE49-F238E27FC236}">
                  <a16:creationId xmlns:a16="http://schemas.microsoft.com/office/drawing/2014/main" id="{BEAF113C-03CE-4C0B-8244-4BE88C650AAA}"/>
                </a:ext>
              </a:extLst>
            </p:cNvPr>
            <p:cNvSpPr/>
            <p:nvPr/>
          </p:nvSpPr>
          <p:spPr bwMode="auto">
            <a:xfrm>
              <a:off x="1273427" y="3123526"/>
              <a:ext cx="709560" cy="701011"/>
            </a:xfrm>
            <a:custGeom>
              <a:avLst/>
              <a:gdLst>
                <a:gd name="connsiteX0" fmla="*/ 842481 w 1705510"/>
                <a:gd name="connsiteY0" fmla="*/ 0 h 1684962"/>
                <a:gd name="connsiteX1" fmla="*/ 1705510 w 1705510"/>
                <a:gd name="connsiteY1" fmla="*/ 1006867 h 1684962"/>
                <a:gd name="connsiteX2" fmla="*/ 863029 w 1705510"/>
                <a:gd name="connsiteY2" fmla="*/ 1684962 h 1684962"/>
                <a:gd name="connsiteX3" fmla="*/ 0 w 1705510"/>
                <a:gd name="connsiteY3" fmla="*/ 996593 h 1684962"/>
                <a:gd name="connsiteX4" fmla="*/ 842481 w 1705510"/>
                <a:gd name="connsiteY4" fmla="*/ 0 h 1684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5510" h="1684962">
                  <a:moveTo>
                    <a:pt x="842481" y="0"/>
                  </a:moveTo>
                  <a:lnTo>
                    <a:pt x="1705510" y="1006867"/>
                  </a:lnTo>
                  <a:lnTo>
                    <a:pt x="863029" y="1684962"/>
                  </a:lnTo>
                  <a:lnTo>
                    <a:pt x="0" y="996593"/>
                  </a:lnTo>
                  <a:lnTo>
                    <a:pt x="842481" y="0"/>
                  </a:lnTo>
                  <a:close/>
                </a:path>
              </a:pathLst>
            </a:custGeom>
            <a:solidFill>
              <a:srgbClr val="0078D7"/>
            </a:solidFill>
            <a:ln w="9525" cap="flat" cmpd="sng" algn="ctr">
              <a:noFill/>
              <a:prstDash val="solid"/>
              <a:headEnd type="none" w="med" len="med"/>
              <a:tailEnd type="none" w="med" len="med"/>
            </a:ln>
            <a:effectLst/>
          </p:spPr>
          <p:txBody>
            <a:bodyPr vert="horz" wrap="square" lIns="91372" tIns="45686" rIns="91372" bIns="45686"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3502" fontAlgn="auto">
                <a:defRPr/>
              </a:pPr>
              <a:endParaRPr lang="en-US" sz="2198" dirty="0">
                <a:gradFill>
                  <a:gsLst>
                    <a:gs pos="0">
                      <a:srgbClr val="FFFFFF"/>
                    </a:gs>
                    <a:gs pos="100000">
                      <a:srgbClr val="FFFFFF"/>
                    </a:gs>
                  </a:gsLst>
                  <a:lin ang="5400000" scaled="0"/>
                </a:gradFill>
                <a:latin typeface="Segoe UI"/>
              </a:endParaRPr>
            </a:p>
          </p:txBody>
        </p:sp>
        <p:sp>
          <p:nvSpPr>
            <p:cNvPr id="109" name="Oval 108">
              <a:extLst>
                <a:ext uri="{FF2B5EF4-FFF2-40B4-BE49-F238E27FC236}">
                  <a16:creationId xmlns:a16="http://schemas.microsoft.com/office/drawing/2014/main" id="{A0E6EEF5-CF98-4FF6-8FED-D75D2EFC41F8}"/>
                </a:ext>
              </a:extLst>
            </p:cNvPr>
            <p:cNvSpPr/>
            <p:nvPr/>
          </p:nvSpPr>
          <p:spPr bwMode="auto">
            <a:xfrm>
              <a:off x="1571554" y="3277043"/>
              <a:ext cx="114128" cy="114128"/>
            </a:xfrm>
            <a:prstGeom prst="ellipse">
              <a:avLst/>
            </a:prstGeom>
            <a:solidFill>
              <a:srgbClr val="FFFFFF"/>
            </a:solidFill>
            <a:ln w="9525" cap="flat" cmpd="sng" algn="ctr">
              <a:noFill/>
              <a:prstDash val="solid"/>
              <a:headEnd type="none" w="med" len="med"/>
              <a:tailEnd type="none" w="med" len="med"/>
            </a:ln>
            <a:effectLst/>
          </p:spPr>
          <p:txBody>
            <a:bodyPr vert="horz" wrap="square" lIns="91372" tIns="45686" rIns="91372" bIns="45686"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3502" fontAlgn="auto">
                <a:defRPr/>
              </a:pPr>
              <a:endParaRPr lang="en-US" sz="2198" dirty="0">
                <a:gradFill>
                  <a:gsLst>
                    <a:gs pos="0">
                      <a:srgbClr val="FFFFFF"/>
                    </a:gs>
                    <a:gs pos="100000">
                      <a:srgbClr val="FFFFFF"/>
                    </a:gs>
                  </a:gsLst>
                  <a:lin ang="5400000" scaled="0"/>
                </a:gradFill>
                <a:latin typeface="Segoe UI"/>
              </a:endParaRPr>
            </a:p>
          </p:txBody>
        </p:sp>
        <p:sp>
          <p:nvSpPr>
            <p:cNvPr id="110" name="Oval 109">
              <a:extLst>
                <a:ext uri="{FF2B5EF4-FFF2-40B4-BE49-F238E27FC236}">
                  <a16:creationId xmlns:a16="http://schemas.microsoft.com/office/drawing/2014/main" id="{53FEE6E1-9781-4DAC-8199-8463DB60433C}"/>
                </a:ext>
              </a:extLst>
            </p:cNvPr>
            <p:cNvSpPr/>
            <p:nvPr/>
          </p:nvSpPr>
          <p:spPr bwMode="auto">
            <a:xfrm>
              <a:off x="1571554" y="3606177"/>
              <a:ext cx="114128" cy="114128"/>
            </a:xfrm>
            <a:prstGeom prst="ellipse">
              <a:avLst/>
            </a:prstGeom>
            <a:solidFill>
              <a:srgbClr val="FFFFFF"/>
            </a:solidFill>
            <a:ln w="9525" cap="flat" cmpd="sng" algn="ctr">
              <a:noFill/>
              <a:prstDash val="solid"/>
              <a:headEnd type="none" w="med" len="med"/>
              <a:tailEnd type="none" w="med" len="med"/>
            </a:ln>
            <a:effectLst/>
          </p:spPr>
          <p:txBody>
            <a:bodyPr vert="horz" wrap="square" lIns="91372" tIns="45686" rIns="91372" bIns="45686"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3502" fontAlgn="auto">
                <a:defRPr/>
              </a:pPr>
              <a:endParaRPr lang="en-US" sz="2198" dirty="0">
                <a:gradFill>
                  <a:gsLst>
                    <a:gs pos="0">
                      <a:srgbClr val="FFFFFF"/>
                    </a:gs>
                    <a:gs pos="100000">
                      <a:srgbClr val="FFFFFF"/>
                    </a:gs>
                  </a:gsLst>
                  <a:lin ang="5400000" scaled="0"/>
                </a:gradFill>
                <a:latin typeface="Segoe UI"/>
              </a:endParaRPr>
            </a:p>
          </p:txBody>
        </p:sp>
        <p:sp>
          <p:nvSpPr>
            <p:cNvPr id="111" name="Oval 110">
              <a:extLst>
                <a:ext uri="{FF2B5EF4-FFF2-40B4-BE49-F238E27FC236}">
                  <a16:creationId xmlns:a16="http://schemas.microsoft.com/office/drawing/2014/main" id="{F48BFC82-4662-4C4A-B5C4-980EB6DB5FA4}"/>
                </a:ext>
              </a:extLst>
            </p:cNvPr>
            <p:cNvSpPr/>
            <p:nvPr/>
          </p:nvSpPr>
          <p:spPr bwMode="auto">
            <a:xfrm>
              <a:off x="1397800" y="3468411"/>
              <a:ext cx="114128" cy="114128"/>
            </a:xfrm>
            <a:prstGeom prst="ellipse">
              <a:avLst/>
            </a:prstGeom>
            <a:solidFill>
              <a:srgbClr val="FFFFFF"/>
            </a:solidFill>
            <a:ln w="9525" cap="flat" cmpd="sng" algn="ctr">
              <a:noFill/>
              <a:prstDash val="solid"/>
              <a:headEnd type="none" w="med" len="med"/>
              <a:tailEnd type="none" w="med" len="med"/>
            </a:ln>
            <a:effectLst/>
          </p:spPr>
          <p:txBody>
            <a:bodyPr vert="horz" wrap="square" lIns="91372" tIns="45686" rIns="91372" bIns="45686"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3502" fontAlgn="auto">
                <a:defRPr/>
              </a:pPr>
              <a:endParaRPr lang="en-US" sz="2198" dirty="0">
                <a:gradFill>
                  <a:gsLst>
                    <a:gs pos="0">
                      <a:srgbClr val="FFFFFF"/>
                    </a:gs>
                    <a:gs pos="100000">
                      <a:srgbClr val="FFFFFF"/>
                    </a:gs>
                  </a:gsLst>
                  <a:lin ang="5400000" scaled="0"/>
                </a:gradFill>
                <a:latin typeface="Segoe UI"/>
              </a:endParaRPr>
            </a:p>
          </p:txBody>
        </p:sp>
        <p:sp>
          <p:nvSpPr>
            <p:cNvPr id="112" name="Oval 111">
              <a:extLst>
                <a:ext uri="{FF2B5EF4-FFF2-40B4-BE49-F238E27FC236}">
                  <a16:creationId xmlns:a16="http://schemas.microsoft.com/office/drawing/2014/main" id="{D5F69FFE-0C6D-4F40-928C-57F3408EE2E6}"/>
                </a:ext>
              </a:extLst>
            </p:cNvPr>
            <p:cNvSpPr/>
            <p:nvPr/>
          </p:nvSpPr>
          <p:spPr bwMode="auto">
            <a:xfrm>
              <a:off x="1748306" y="3468411"/>
              <a:ext cx="114128" cy="114128"/>
            </a:xfrm>
            <a:prstGeom prst="ellipse">
              <a:avLst/>
            </a:prstGeom>
            <a:solidFill>
              <a:srgbClr val="FFFFFF"/>
            </a:solidFill>
            <a:ln w="9525" cap="flat" cmpd="sng" algn="ctr">
              <a:noFill/>
              <a:prstDash val="solid"/>
              <a:headEnd type="none" w="med" len="med"/>
              <a:tailEnd type="none" w="med" len="med"/>
            </a:ln>
            <a:effectLst/>
          </p:spPr>
          <p:txBody>
            <a:bodyPr vert="horz" wrap="square" lIns="91372" tIns="45686" rIns="91372" bIns="45686"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3502" fontAlgn="auto">
                <a:defRPr/>
              </a:pPr>
              <a:endParaRPr lang="en-US" sz="2198" dirty="0">
                <a:gradFill>
                  <a:gsLst>
                    <a:gs pos="0">
                      <a:srgbClr val="FFFFFF"/>
                    </a:gs>
                    <a:gs pos="100000">
                      <a:srgbClr val="FFFFFF"/>
                    </a:gs>
                  </a:gsLst>
                  <a:lin ang="5400000" scaled="0"/>
                </a:gradFill>
                <a:latin typeface="Segoe UI"/>
              </a:endParaRPr>
            </a:p>
          </p:txBody>
        </p:sp>
        <p:cxnSp>
          <p:nvCxnSpPr>
            <p:cNvPr id="113" name="Straight Connector 112">
              <a:extLst>
                <a:ext uri="{FF2B5EF4-FFF2-40B4-BE49-F238E27FC236}">
                  <a16:creationId xmlns:a16="http://schemas.microsoft.com/office/drawing/2014/main" id="{12C5D102-FB5E-4C12-BA1A-B7F1449ADD71}"/>
                </a:ext>
              </a:extLst>
            </p:cNvPr>
            <p:cNvCxnSpPr/>
            <p:nvPr/>
          </p:nvCxnSpPr>
          <p:spPr>
            <a:xfrm>
              <a:off x="1630499" y="3344537"/>
              <a:ext cx="174488" cy="180938"/>
            </a:xfrm>
            <a:prstGeom prst="line">
              <a:avLst/>
            </a:prstGeom>
            <a:grpFill/>
            <a:ln w="28575" cap="flat" cmpd="sng" algn="ctr">
              <a:solidFill>
                <a:srgbClr val="FFFFFF"/>
              </a:solidFill>
              <a:prstDash val="solid"/>
            </a:ln>
            <a:effectLst/>
          </p:spPr>
        </p:cxnSp>
        <p:cxnSp>
          <p:nvCxnSpPr>
            <p:cNvPr id="114" name="Straight Connector 113">
              <a:extLst>
                <a:ext uri="{FF2B5EF4-FFF2-40B4-BE49-F238E27FC236}">
                  <a16:creationId xmlns:a16="http://schemas.microsoft.com/office/drawing/2014/main" id="{EB98E577-CDA1-49CB-B329-4DE2B72B2E4C}"/>
                </a:ext>
              </a:extLst>
            </p:cNvPr>
            <p:cNvCxnSpPr/>
            <p:nvPr/>
          </p:nvCxnSpPr>
          <p:spPr>
            <a:xfrm flipH="1">
              <a:off x="1454864" y="3374458"/>
              <a:ext cx="137679" cy="151017"/>
            </a:xfrm>
            <a:prstGeom prst="line">
              <a:avLst/>
            </a:prstGeom>
            <a:grpFill/>
            <a:ln w="28575" cap="flat" cmpd="sng" algn="ctr">
              <a:solidFill>
                <a:srgbClr val="FFFFFF"/>
              </a:solidFill>
              <a:prstDash val="solid"/>
            </a:ln>
            <a:effectLst/>
          </p:spPr>
        </p:cxnSp>
        <p:cxnSp>
          <p:nvCxnSpPr>
            <p:cNvPr id="115" name="Straight Connector 114">
              <a:extLst>
                <a:ext uri="{FF2B5EF4-FFF2-40B4-BE49-F238E27FC236}">
                  <a16:creationId xmlns:a16="http://schemas.microsoft.com/office/drawing/2014/main" id="{815E5BA9-C0B5-46E3-A858-F78494B8724E}"/>
                </a:ext>
              </a:extLst>
            </p:cNvPr>
            <p:cNvCxnSpPr/>
            <p:nvPr/>
          </p:nvCxnSpPr>
          <p:spPr>
            <a:xfrm flipH="1">
              <a:off x="1645763" y="3513606"/>
              <a:ext cx="159224" cy="142447"/>
            </a:xfrm>
            <a:prstGeom prst="line">
              <a:avLst/>
            </a:prstGeom>
            <a:grpFill/>
            <a:ln w="28575" cap="flat" cmpd="sng" algn="ctr">
              <a:solidFill>
                <a:srgbClr val="FFFFFF"/>
              </a:solidFill>
              <a:prstDash val="solid"/>
            </a:ln>
            <a:effectLst/>
          </p:spPr>
        </p:cxnSp>
        <p:cxnSp>
          <p:nvCxnSpPr>
            <p:cNvPr id="116" name="Straight Connector 115">
              <a:extLst>
                <a:ext uri="{FF2B5EF4-FFF2-40B4-BE49-F238E27FC236}">
                  <a16:creationId xmlns:a16="http://schemas.microsoft.com/office/drawing/2014/main" id="{578BD186-4639-48FF-8818-E2762F79CC87}"/>
                </a:ext>
              </a:extLst>
            </p:cNvPr>
            <p:cNvCxnSpPr/>
            <p:nvPr/>
          </p:nvCxnSpPr>
          <p:spPr>
            <a:xfrm>
              <a:off x="1458268" y="3525475"/>
              <a:ext cx="158886" cy="126417"/>
            </a:xfrm>
            <a:prstGeom prst="line">
              <a:avLst/>
            </a:prstGeom>
            <a:grpFill/>
            <a:ln w="28575" cap="flat" cmpd="sng" algn="ctr">
              <a:solidFill>
                <a:srgbClr val="FFFFFF"/>
              </a:solidFill>
              <a:prstDash val="solid"/>
            </a:ln>
            <a:effectLst/>
          </p:spPr>
        </p:cxnSp>
        <p:cxnSp>
          <p:nvCxnSpPr>
            <p:cNvPr id="117" name="Straight Connector 116">
              <a:extLst>
                <a:ext uri="{FF2B5EF4-FFF2-40B4-BE49-F238E27FC236}">
                  <a16:creationId xmlns:a16="http://schemas.microsoft.com/office/drawing/2014/main" id="{211A840E-F09B-4C0B-B2F4-E9FB4F72663D}"/>
                </a:ext>
              </a:extLst>
            </p:cNvPr>
            <p:cNvCxnSpPr/>
            <p:nvPr/>
          </p:nvCxnSpPr>
          <p:spPr>
            <a:xfrm>
              <a:off x="1628618" y="3382623"/>
              <a:ext cx="0" cy="228256"/>
            </a:xfrm>
            <a:prstGeom prst="line">
              <a:avLst/>
            </a:prstGeom>
            <a:grpFill/>
            <a:ln w="28575" cap="flat" cmpd="sng" algn="ctr">
              <a:solidFill>
                <a:srgbClr val="FFFFFF"/>
              </a:solidFill>
              <a:prstDash val="solid"/>
            </a:ln>
            <a:effectLst/>
          </p:spPr>
        </p:cxnSp>
      </p:grpSp>
      <p:grpSp>
        <p:nvGrpSpPr>
          <p:cNvPr id="118" name="Group 117">
            <a:extLst>
              <a:ext uri="{FF2B5EF4-FFF2-40B4-BE49-F238E27FC236}">
                <a16:creationId xmlns:a16="http://schemas.microsoft.com/office/drawing/2014/main" id="{64614D36-A612-47A4-994F-221DFBF2A3AF}"/>
              </a:ext>
            </a:extLst>
          </p:cNvPr>
          <p:cNvGrpSpPr/>
          <p:nvPr/>
        </p:nvGrpSpPr>
        <p:grpSpPr>
          <a:xfrm>
            <a:off x="11700246" y="3588701"/>
            <a:ext cx="564407" cy="565246"/>
            <a:chOff x="1273427" y="3123526"/>
            <a:chExt cx="709560" cy="701011"/>
          </a:xfrm>
          <a:solidFill>
            <a:srgbClr val="006256"/>
          </a:solidFill>
        </p:grpSpPr>
        <p:sp>
          <p:nvSpPr>
            <p:cNvPr id="119" name="Freeform 126">
              <a:extLst>
                <a:ext uri="{FF2B5EF4-FFF2-40B4-BE49-F238E27FC236}">
                  <a16:creationId xmlns:a16="http://schemas.microsoft.com/office/drawing/2014/main" id="{E6064D15-0124-466E-A993-F30BC7E1B488}"/>
                </a:ext>
              </a:extLst>
            </p:cNvPr>
            <p:cNvSpPr/>
            <p:nvPr/>
          </p:nvSpPr>
          <p:spPr bwMode="auto">
            <a:xfrm>
              <a:off x="1273427" y="3123526"/>
              <a:ext cx="709560" cy="701011"/>
            </a:xfrm>
            <a:custGeom>
              <a:avLst/>
              <a:gdLst>
                <a:gd name="connsiteX0" fmla="*/ 842481 w 1705510"/>
                <a:gd name="connsiteY0" fmla="*/ 0 h 1684962"/>
                <a:gd name="connsiteX1" fmla="*/ 1705510 w 1705510"/>
                <a:gd name="connsiteY1" fmla="*/ 1006867 h 1684962"/>
                <a:gd name="connsiteX2" fmla="*/ 863029 w 1705510"/>
                <a:gd name="connsiteY2" fmla="*/ 1684962 h 1684962"/>
                <a:gd name="connsiteX3" fmla="*/ 0 w 1705510"/>
                <a:gd name="connsiteY3" fmla="*/ 996593 h 1684962"/>
                <a:gd name="connsiteX4" fmla="*/ 842481 w 1705510"/>
                <a:gd name="connsiteY4" fmla="*/ 0 h 1684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5510" h="1684962">
                  <a:moveTo>
                    <a:pt x="842481" y="0"/>
                  </a:moveTo>
                  <a:lnTo>
                    <a:pt x="1705510" y="1006867"/>
                  </a:lnTo>
                  <a:lnTo>
                    <a:pt x="863029" y="1684962"/>
                  </a:lnTo>
                  <a:lnTo>
                    <a:pt x="0" y="996593"/>
                  </a:lnTo>
                  <a:lnTo>
                    <a:pt x="842481" y="0"/>
                  </a:lnTo>
                  <a:close/>
                </a:path>
              </a:pathLst>
            </a:custGeom>
            <a:solidFill>
              <a:srgbClr val="0078D7"/>
            </a:solidFill>
            <a:ln w="9525" cap="flat" cmpd="sng" algn="ctr">
              <a:noFill/>
              <a:prstDash val="solid"/>
              <a:headEnd type="none" w="med" len="med"/>
              <a:tailEnd type="none" w="med" len="med"/>
            </a:ln>
            <a:effectLst/>
          </p:spPr>
          <p:txBody>
            <a:bodyPr vert="horz" wrap="square" lIns="91372" tIns="45686" rIns="91372" bIns="45686"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3502" fontAlgn="auto">
                <a:defRPr/>
              </a:pPr>
              <a:endParaRPr lang="en-US" sz="2198" dirty="0">
                <a:gradFill>
                  <a:gsLst>
                    <a:gs pos="0">
                      <a:srgbClr val="FFFFFF"/>
                    </a:gs>
                    <a:gs pos="100000">
                      <a:srgbClr val="FFFFFF"/>
                    </a:gs>
                  </a:gsLst>
                  <a:lin ang="5400000" scaled="0"/>
                </a:gradFill>
                <a:latin typeface="Segoe UI"/>
              </a:endParaRPr>
            </a:p>
          </p:txBody>
        </p:sp>
        <p:sp>
          <p:nvSpPr>
            <p:cNvPr id="120" name="Oval 119">
              <a:extLst>
                <a:ext uri="{FF2B5EF4-FFF2-40B4-BE49-F238E27FC236}">
                  <a16:creationId xmlns:a16="http://schemas.microsoft.com/office/drawing/2014/main" id="{D4AF9145-653A-4058-BF4C-2BD8EF628277}"/>
                </a:ext>
              </a:extLst>
            </p:cNvPr>
            <p:cNvSpPr/>
            <p:nvPr/>
          </p:nvSpPr>
          <p:spPr bwMode="auto">
            <a:xfrm>
              <a:off x="1571554" y="3277043"/>
              <a:ext cx="114128" cy="114128"/>
            </a:xfrm>
            <a:prstGeom prst="ellipse">
              <a:avLst/>
            </a:prstGeom>
            <a:solidFill>
              <a:srgbClr val="FFFFFF"/>
            </a:solidFill>
            <a:ln w="9525" cap="flat" cmpd="sng" algn="ctr">
              <a:noFill/>
              <a:prstDash val="solid"/>
              <a:headEnd type="none" w="med" len="med"/>
              <a:tailEnd type="none" w="med" len="med"/>
            </a:ln>
            <a:effectLst/>
          </p:spPr>
          <p:txBody>
            <a:bodyPr vert="horz" wrap="square" lIns="91372" tIns="45686" rIns="91372" bIns="45686"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3502" fontAlgn="auto">
                <a:defRPr/>
              </a:pPr>
              <a:endParaRPr lang="en-US" sz="2198" dirty="0">
                <a:gradFill>
                  <a:gsLst>
                    <a:gs pos="0">
                      <a:srgbClr val="FFFFFF"/>
                    </a:gs>
                    <a:gs pos="100000">
                      <a:srgbClr val="FFFFFF"/>
                    </a:gs>
                  </a:gsLst>
                  <a:lin ang="5400000" scaled="0"/>
                </a:gradFill>
                <a:latin typeface="Segoe UI"/>
              </a:endParaRPr>
            </a:p>
          </p:txBody>
        </p:sp>
        <p:sp>
          <p:nvSpPr>
            <p:cNvPr id="121" name="Oval 120">
              <a:extLst>
                <a:ext uri="{FF2B5EF4-FFF2-40B4-BE49-F238E27FC236}">
                  <a16:creationId xmlns:a16="http://schemas.microsoft.com/office/drawing/2014/main" id="{4E3D9D5B-A5B5-4FF6-B1D4-673C2C4BE777}"/>
                </a:ext>
              </a:extLst>
            </p:cNvPr>
            <p:cNvSpPr/>
            <p:nvPr/>
          </p:nvSpPr>
          <p:spPr bwMode="auto">
            <a:xfrm>
              <a:off x="1571554" y="3606177"/>
              <a:ext cx="114128" cy="114128"/>
            </a:xfrm>
            <a:prstGeom prst="ellipse">
              <a:avLst/>
            </a:prstGeom>
            <a:solidFill>
              <a:srgbClr val="FFFFFF"/>
            </a:solidFill>
            <a:ln w="9525" cap="flat" cmpd="sng" algn="ctr">
              <a:noFill/>
              <a:prstDash val="solid"/>
              <a:headEnd type="none" w="med" len="med"/>
              <a:tailEnd type="none" w="med" len="med"/>
            </a:ln>
            <a:effectLst/>
          </p:spPr>
          <p:txBody>
            <a:bodyPr vert="horz" wrap="square" lIns="91372" tIns="45686" rIns="91372" bIns="45686"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3502" fontAlgn="auto">
                <a:defRPr/>
              </a:pPr>
              <a:endParaRPr lang="en-US" sz="2198" dirty="0">
                <a:gradFill>
                  <a:gsLst>
                    <a:gs pos="0">
                      <a:srgbClr val="FFFFFF"/>
                    </a:gs>
                    <a:gs pos="100000">
                      <a:srgbClr val="FFFFFF"/>
                    </a:gs>
                  </a:gsLst>
                  <a:lin ang="5400000" scaled="0"/>
                </a:gradFill>
                <a:latin typeface="Segoe UI"/>
              </a:endParaRPr>
            </a:p>
          </p:txBody>
        </p:sp>
        <p:sp>
          <p:nvSpPr>
            <p:cNvPr id="122" name="Oval 121">
              <a:extLst>
                <a:ext uri="{FF2B5EF4-FFF2-40B4-BE49-F238E27FC236}">
                  <a16:creationId xmlns:a16="http://schemas.microsoft.com/office/drawing/2014/main" id="{9FFBCF81-FE7F-49B2-8665-76FA34DF73DE}"/>
                </a:ext>
              </a:extLst>
            </p:cNvPr>
            <p:cNvSpPr/>
            <p:nvPr/>
          </p:nvSpPr>
          <p:spPr bwMode="auto">
            <a:xfrm>
              <a:off x="1397800" y="3468411"/>
              <a:ext cx="114128" cy="114128"/>
            </a:xfrm>
            <a:prstGeom prst="ellipse">
              <a:avLst/>
            </a:prstGeom>
            <a:solidFill>
              <a:srgbClr val="FFFFFF"/>
            </a:solidFill>
            <a:ln w="9525" cap="flat" cmpd="sng" algn="ctr">
              <a:noFill/>
              <a:prstDash val="solid"/>
              <a:headEnd type="none" w="med" len="med"/>
              <a:tailEnd type="none" w="med" len="med"/>
            </a:ln>
            <a:effectLst/>
          </p:spPr>
          <p:txBody>
            <a:bodyPr vert="horz" wrap="square" lIns="91372" tIns="45686" rIns="91372" bIns="45686"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3502" fontAlgn="auto">
                <a:defRPr/>
              </a:pPr>
              <a:endParaRPr lang="en-US" sz="2198" dirty="0">
                <a:gradFill>
                  <a:gsLst>
                    <a:gs pos="0">
                      <a:srgbClr val="FFFFFF"/>
                    </a:gs>
                    <a:gs pos="100000">
                      <a:srgbClr val="FFFFFF"/>
                    </a:gs>
                  </a:gsLst>
                  <a:lin ang="5400000" scaled="0"/>
                </a:gradFill>
                <a:latin typeface="Segoe UI"/>
              </a:endParaRPr>
            </a:p>
          </p:txBody>
        </p:sp>
        <p:sp>
          <p:nvSpPr>
            <p:cNvPr id="123" name="Oval 122">
              <a:extLst>
                <a:ext uri="{FF2B5EF4-FFF2-40B4-BE49-F238E27FC236}">
                  <a16:creationId xmlns:a16="http://schemas.microsoft.com/office/drawing/2014/main" id="{845ADE1D-18FB-46BF-A8E5-830E4B1EA873}"/>
                </a:ext>
              </a:extLst>
            </p:cNvPr>
            <p:cNvSpPr/>
            <p:nvPr/>
          </p:nvSpPr>
          <p:spPr bwMode="auto">
            <a:xfrm>
              <a:off x="1748306" y="3468411"/>
              <a:ext cx="114128" cy="114128"/>
            </a:xfrm>
            <a:prstGeom prst="ellipse">
              <a:avLst/>
            </a:prstGeom>
            <a:solidFill>
              <a:srgbClr val="FFFFFF"/>
            </a:solidFill>
            <a:ln w="9525" cap="flat" cmpd="sng" algn="ctr">
              <a:noFill/>
              <a:prstDash val="solid"/>
              <a:headEnd type="none" w="med" len="med"/>
              <a:tailEnd type="none" w="med" len="med"/>
            </a:ln>
            <a:effectLst/>
          </p:spPr>
          <p:txBody>
            <a:bodyPr vert="horz" wrap="square" lIns="91372" tIns="45686" rIns="91372" bIns="45686"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3502" fontAlgn="auto">
                <a:defRPr/>
              </a:pPr>
              <a:endParaRPr lang="en-US" sz="2198" dirty="0">
                <a:gradFill>
                  <a:gsLst>
                    <a:gs pos="0">
                      <a:srgbClr val="FFFFFF"/>
                    </a:gs>
                    <a:gs pos="100000">
                      <a:srgbClr val="FFFFFF"/>
                    </a:gs>
                  </a:gsLst>
                  <a:lin ang="5400000" scaled="0"/>
                </a:gradFill>
                <a:latin typeface="Segoe UI"/>
              </a:endParaRPr>
            </a:p>
          </p:txBody>
        </p:sp>
        <p:cxnSp>
          <p:nvCxnSpPr>
            <p:cNvPr id="124" name="Straight Connector 123">
              <a:extLst>
                <a:ext uri="{FF2B5EF4-FFF2-40B4-BE49-F238E27FC236}">
                  <a16:creationId xmlns:a16="http://schemas.microsoft.com/office/drawing/2014/main" id="{5349C2C0-1E67-4FC4-BDE3-FCC40AE69474}"/>
                </a:ext>
              </a:extLst>
            </p:cNvPr>
            <p:cNvCxnSpPr/>
            <p:nvPr/>
          </p:nvCxnSpPr>
          <p:spPr>
            <a:xfrm>
              <a:off x="1630499" y="3344537"/>
              <a:ext cx="174488" cy="180938"/>
            </a:xfrm>
            <a:prstGeom prst="line">
              <a:avLst/>
            </a:prstGeom>
            <a:grpFill/>
            <a:ln w="28575" cap="flat" cmpd="sng" algn="ctr">
              <a:solidFill>
                <a:srgbClr val="FFFFFF"/>
              </a:solidFill>
              <a:prstDash val="solid"/>
            </a:ln>
            <a:effectLst/>
          </p:spPr>
        </p:cxnSp>
        <p:cxnSp>
          <p:nvCxnSpPr>
            <p:cNvPr id="125" name="Straight Connector 124">
              <a:extLst>
                <a:ext uri="{FF2B5EF4-FFF2-40B4-BE49-F238E27FC236}">
                  <a16:creationId xmlns:a16="http://schemas.microsoft.com/office/drawing/2014/main" id="{71E49EE0-A5E8-4006-8822-4FCC38DAEF16}"/>
                </a:ext>
              </a:extLst>
            </p:cNvPr>
            <p:cNvCxnSpPr/>
            <p:nvPr/>
          </p:nvCxnSpPr>
          <p:spPr>
            <a:xfrm flipH="1">
              <a:off x="1454864" y="3374458"/>
              <a:ext cx="137679" cy="151017"/>
            </a:xfrm>
            <a:prstGeom prst="line">
              <a:avLst/>
            </a:prstGeom>
            <a:grpFill/>
            <a:ln w="28575" cap="flat" cmpd="sng" algn="ctr">
              <a:solidFill>
                <a:srgbClr val="FFFFFF"/>
              </a:solidFill>
              <a:prstDash val="solid"/>
            </a:ln>
            <a:effectLst/>
          </p:spPr>
        </p:cxnSp>
        <p:cxnSp>
          <p:nvCxnSpPr>
            <p:cNvPr id="126" name="Straight Connector 125">
              <a:extLst>
                <a:ext uri="{FF2B5EF4-FFF2-40B4-BE49-F238E27FC236}">
                  <a16:creationId xmlns:a16="http://schemas.microsoft.com/office/drawing/2014/main" id="{EA67C212-A251-4545-8D94-F27B007E1966}"/>
                </a:ext>
              </a:extLst>
            </p:cNvPr>
            <p:cNvCxnSpPr/>
            <p:nvPr/>
          </p:nvCxnSpPr>
          <p:spPr>
            <a:xfrm flipH="1">
              <a:off x="1645763" y="3513606"/>
              <a:ext cx="159224" cy="142447"/>
            </a:xfrm>
            <a:prstGeom prst="line">
              <a:avLst/>
            </a:prstGeom>
            <a:grpFill/>
            <a:ln w="28575" cap="flat" cmpd="sng" algn="ctr">
              <a:solidFill>
                <a:srgbClr val="FFFFFF"/>
              </a:solidFill>
              <a:prstDash val="solid"/>
            </a:ln>
            <a:effectLst/>
          </p:spPr>
        </p:cxnSp>
        <p:cxnSp>
          <p:nvCxnSpPr>
            <p:cNvPr id="127" name="Straight Connector 126">
              <a:extLst>
                <a:ext uri="{FF2B5EF4-FFF2-40B4-BE49-F238E27FC236}">
                  <a16:creationId xmlns:a16="http://schemas.microsoft.com/office/drawing/2014/main" id="{F0DD6ACB-7F9E-4FA1-8122-B6DCCF79C44A}"/>
                </a:ext>
              </a:extLst>
            </p:cNvPr>
            <p:cNvCxnSpPr/>
            <p:nvPr/>
          </p:nvCxnSpPr>
          <p:spPr>
            <a:xfrm>
              <a:off x="1458268" y="3525475"/>
              <a:ext cx="158886" cy="126417"/>
            </a:xfrm>
            <a:prstGeom prst="line">
              <a:avLst/>
            </a:prstGeom>
            <a:grpFill/>
            <a:ln w="28575" cap="flat" cmpd="sng" algn="ctr">
              <a:solidFill>
                <a:srgbClr val="FFFFFF"/>
              </a:solidFill>
              <a:prstDash val="solid"/>
            </a:ln>
            <a:effectLst/>
          </p:spPr>
        </p:cxnSp>
        <p:cxnSp>
          <p:nvCxnSpPr>
            <p:cNvPr id="128" name="Straight Connector 127">
              <a:extLst>
                <a:ext uri="{FF2B5EF4-FFF2-40B4-BE49-F238E27FC236}">
                  <a16:creationId xmlns:a16="http://schemas.microsoft.com/office/drawing/2014/main" id="{6DA1E22F-F5C6-40A6-9714-0A7D0FD3D460}"/>
                </a:ext>
              </a:extLst>
            </p:cNvPr>
            <p:cNvCxnSpPr/>
            <p:nvPr/>
          </p:nvCxnSpPr>
          <p:spPr>
            <a:xfrm>
              <a:off x="1628618" y="3382623"/>
              <a:ext cx="0" cy="228256"/>
            </a:xfrm>
            <a:prstGeom prst="line">
              <a:avLst/>
            </a:prstGeom>
            <a:grpFill/>
            <a:ln w="28575" cap="flat" cmpd="sng" algn="ctr">
              <a:solidFill>
                <a:srgbClr val="FFFFFF"/>
              </a:solidFill>
              <a:prstDash val="solid"/>
            </a:ln>
            <a:effectLst/>
          </p:spPr>
        </p:cxnSp>
      </p:grpSp>
      <p:grpSp>
        <p:nvGrpSpPr>
          <p:cNvPr id="129" name="Group 128">
            <a:extLst>
              <a:ext uri="{FF2B5EF4-FFF2-40B4-BE49-F238E27FC236}">
                <a16:creationId xmlns:a16="http://schemas.microsoft.com/office/drawing/2014/main" id="{1C84BDB2-29CB-4FC0-A294-81D3C27A14D7}"/>
              </a:ext>
            </a:extLst>
          </p:cNvPr>
          <p:cNvGrpSpPr/>
          <p:nvPr/>
        </p:nvGrpSpPr>
        <p:grpSpPr>
          <a:xfrm>
            <a:off x="4341541" y="5143164"/>
            <a:ext cx="596726" cy="475841"/>
            <a:chOff x="191554" y="1562316"/>
            <a:chExt cx="1077282" cy="660995"/>
          </a:xfrm>
        </p:grpSpPr>
        <p:sp>
          <p:nvSpPr>
            <p:cNvPr id="130" name="Freeform 21">
              <a:extLst>
                <a:ext uri="{FF2B5EF4-FFF2-40B4-BE49-F238E27FC236}">
                  <a16:creationId xmlns:a16="http://schemas.microsoft.com/office/drawing/2014/main" id="{043C238B-78B1-4B45-993E-3B076C58E32F}"/>
                </a:ext>
              </a:extLst>
            </p:cNvPr>
            <p:cNvSpPr>
              <a:spLocks noChangeAspect="1"/>
            </p:cNvSpPr>
            <p:nvPr/>
          </p:nvSpPr>
          <p:spPr bwMode="auto">
            <a:xfrm>
              <a:off x="191554" y="1562318"/>
              <a:ext cx="543882" cy="660993"/>
            </a:xfrm>
            <a:custGeom>
              <a:avLst/>
              <a:gdLst/>
              <a:ahLst/>
              <a:cxnLst>
                <a:cxn ang="0">
                  <a:pos x="690" y="0"/>
                </a:cxn>
                <a:cxn ang="0">
                  <a:pos x="0" y="1003"/>
                </a:cxn>
                <a:cxn ang="0">
                  <a:pos x="689" y="1143"/>
                </a:cxn>
                <a:cxn ang="0">
                  <a:pos x="690" y="0"/>
                </a:cxn>
              </a:cxnLst>
              <a:rect l="0" t="0" r="r" b="b"/>
              <a:pathLst>
                <a:path w="690" h="1143">
                  <a:moveTo>
                    <a:pt x="690" y="0"/>
                  </a:moveTo>
                  <a:lnTo>
                    <a:pt x="0" y="1003"/>
                  </a:lnTo>
                  <a:lnTo>
                    <a:pt x="689" y="1143"/>
                  </a:lnTo>
                  <a:lnTo>
                    <a:pt x="690" y="0"/>
                  </a:lnTo>
                  <a:close/>
                </a:path>
              </a:pathLst>
            </a:custGeom>
            <a:solidFill>
              <a:srgbClr val="BAD80A"/>
            </a:solidFill>
            <a:ln w="9525" cap="flat" cmpd="sng">
              <a:noFill/>
              <a:prstDash val="solid"/>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fontAlgn="auto">
                <a:defRPr/>
              </a:pPr>
              <a:endParaRPr lang="en-US" sz="1835" kern="0" dirty="0">
                <a:ln>
                  <a:solidFill>
                    <a:srgbClr val="FFFFFF">
                      <a:alpha val="0"/>
                    </a:srgbClr>
                  </a:solidFill>
                </a:ln>
                <a:solidFill>
                  <a:srgbClr val="FFFFFF"/>
                </a:solidFill>
                <a:latin typeface="Segoe UI"/>
              </a:endParaRPr>
            </a:p>
          </p:txBody>
        </p:sp>
        <p:sp>
          <p:nvSpPr>
            <p:cNvPr id="131" name="Freeform 22">
              <a:extLst>
                <a:ext uri="{FF2B5EF4-FFF2-40B4-BE49-F238E27FC236}">
                  <a16:creationId xmlns:a16="http://schemas.microsoft.com/office/drawing/2014/main" id="{F68E80B7-43AD-4D15-8346-35836E83CF3E}"/>
                </a:ext>
              </a:extLst>
            </p:cNvPr>
            <p:cNvSpPr>
              <a:spLocks noChangeAspect="1"/>
            </p:cNvSpPr>
            <p:nvPr/>
          </p:nvSpPr>
          <p:spPr bwMode="auto">
            <a:xfrm flipH="1">
              <a:off x="724954" y="1562316"/>
              <a:ext cx="543882" cy="660993"/>
            </a:xfrm>
            <a:custGeom>
              <a:avLst/>
              <a:gdLst/>
              <a:ahLst/>
              <a:cxnLst>
                <a:cxn ang="0">
                  <a:pos x="690" y="0"/>
                </a:cxn>
                <a:cxn ang="0">
                  <a:pos x="0" y="1003"/>
                </a:cxn>
                <a:cxn ang="0">
                  <a:pos x="689" y="1143"/>
                </a:cxn>
                <a:cxn ang="0">
                  <a:pos x="690" y="0"/>
                </a:cxn>
              </a:cxnLst>
              <a:rect l="0" t="0" r="r" b="b"/>
              <a:pathLst>
                <a:path w="690" h="1143">
                  <a:moveTo>
                    <a:pt x="690" y="0"/>
                  </a:moveTo>
                  <a:lnTo>
                    <a:pt x="0" y="1003"/>
                  </a:lnTo>
                  <a:lnTo>
                    <a:pt x="689" y="1143"/>
                  </a:lnTo>
                  <a:lnTo>
                    <a:pt x="690" y="0"/>
                  </a:lnTo>
                  <a:close/>
                </a:path>
              </a:pathLst>
            </a:custGeom>
            <a:solidFill>
              <a:srgbClr val="BAD80A"/>
            </a:solidFill>
            <a:ln w="9525" cap="flat" cmpd="sng">
              <a:noFill/>
              <a:prstDash val="solid"/>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fontAlgn="auto">
                <a:defRPr/>
              </a:pPr>
              <a:endParaRPr lang="en-US" sz="1835" kern="0" dirty="0">
                <a:ln>
                  <a:solidFill>
                    <a:srgbClr val="FFFFFF">
                      <a:alpha val="0"/>
                    </a:srgbClr>
                  </a:solidFill>
                </a:ln>
                <a:solidFill>
                  <a:srgbClr val="FFFFFF"/>
                </a:solidFill>
                <a:latin typeface="Segoe UI"/>
              </a:endParaRPr>
            </a:p>
          </p:txBody>
        </p:sp>
        <p:sp>
          <p:nvSpPr>
            <p:cNvPr id="132" name="Oval 131">
              <a:extLst>
                <a:ext uri="{FF2B5EF4-FFF2-40B4-BE49-F238E27FC236}">
                  <a16:creationId xmlns:a16="http://schemas.microsoft.com/office/drawing/2014/main" id="{44AC7532-D1D3-4EDD-AA33-527556D0DD4E}"/>
                </a:ext>
              </a:extLst>
            </p:cNvPr>
            <p:cNvSpPr>
              <a:spLocks noChangeAspect="1" noChangeArrowheads="1"/>
            </p:cNvSpPr>
            <p:nvPr/>
          </p:nvSpPr>
          <p:spPr bwMode="auto">
            <a:xfrm>
              <a:off x="598084" y="1722427"/>
              <a:ext cx="102957" cy="87353"/>
            </a:xfrm>
            <a:prstGeom prst="ellipse">
              <a:avLst/>
            </a:prstGeom>
            <a:solidFill>
              <a:srgbClr val="FFFFFF"/>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fontAlgn="auto">
                <a:defRPr/>
              </a:pPr>
              <a:endParaRPr lang="en-US" sz="1835" kern="0" dirty="0">
                <a:ln>
                  <a:solidFill>
                    <a:srgbClr val="FFFFFF">
                      <a:alpha val="0"/>
                    </a:srgbClr>
                  </a:solidFill>
                </a:ln>
                <a:solidFill>
                  <a:srgbClr val="FFFFFF"/>
                </a:solidFill>
                <a:latin typeface="Segoe UI"/>
              </a:endParaRPr>
            </a:p>
          </p:txBody>
        </p:sp>
        <p:sp>
          <p:nvSpPr>
            <p:cNvPr id="133" name="Oval 132">
              <a:extLst>
                <a:ext uri="{FF2B5EF4-FFF2-40B4-BE49-F238E27FC236}">
                  <a16:creationId xmlns:a16="http://schemas.microsoft.com/office/drawing/2014/main" id="{43FD5522-8BDE-4EF2-B248-2ADB147A2D8D}"/>
                </a:ext>
              </a:extLst>
            </p:cNvPr>
            <p:cNvSpPr>
              <a:spLocks noChangeAspect="1" noChangeArrowheads="1"/>
            </p:cNvSpPr>
            <p:nvPr/>
          </p:nvSpPr>
          <p:spPr bwMode="auto">
            <a:xfrm flipH="1">
              <a:off x="766487" y="1722444"/>
              <a:ext cx="102956" cy="87354"/>
            </a:xfrm>
            <a:prstGeom prst="ellipse">
              <a:avLst/>
            </a:prstGeom>
            <a:solidFill>
              <a:srgbClr val="FFFFFF"/>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fontAlgn="auto">
                <a:defRPr/>
              </a:pPr>
              <a:endParaRPr lang="en-US" sz="1835" kern="0" dirty="0">
                <a:ln>
                  <a:solidFill>
                    <a:srgbClr val="FFFFFF">
                      <a:alpha val="0"/>
                    </a:srgbClr>
                  </a:solidFill>
                </a:ln>
                <a:solidFill>
                  <a:srgbClr val="FFFFFF"/>
                </a:solidFill>
                <a:latin typeface="Segoe UI"/>
              </a:endParaRPr>
            </a:p>
          </p:txBody>
        </p:sp>
        <p:sp>
          <p:nvSpPr>
            <p:cNvPr id="134" name="Oval 133">
              <a:extLst>
                <a:ext uri="{FF2B5EF4-FFF2-40B4-BE49-F238E27FC236}">
                  <a16:creationId xmlns:a16="http://schemas.microsoft.com/office/drawing/2014/main" id="{A8934BD5-CCCB-4C03-ADE1-B3B5D983B559}"/>
                </a:ext>
              </a:extLst>
            </p:cNvPr>
            <p:cNvSpPr>
              <a:spLocks noChangeAspect="1" noChangeArrowheads="1"/>
            </p:cNvSpPr>
            <p:nvPr/>
          </p:nvSpPr>
          <p:spPr bwMode="auto">
            <a:xfrm>
              <a:off x="598084" y="2038823"/>
              <a:ext cx="102956" cy="87354"/>
            </a:xfrm>
            <a:prstGeom prst="ellipse">
              <a:avLst/>
            </a:prstGeom>
            <a:solidFill>
              <a:srgbClr val="FFFFFF"/>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fontAlgn="auto">
                <a:defRPr/>
              </a:pPr>
              <a:endParaRPr lang="en-US" sz="1835" kern="0" dirty="0">
                <a:ln>
                  <a:solidFill>
                    <a:srgbClr val="FFFFFF">
                      <a:alpha val="0"/>
                    </a:srgbClr>
                  </a:solidFill>
                </a:ln>
                <a:solidFill>
                  <a:srgbClr val="FFFFFF"/>
                </a:solidFill>
                <a:latin typeface="Segoe UI"/>
              </a:endParaRPr>
            </a:p>
          </p:txBody>
        </p:sp>
        <p:sp>
          <p:nvSpPr>
            <p:cNvPr id="135" name="Oval 134">
              <a:extLst>
                <a:ext uri="{FF2B5EF4-FFF2-40B4-BE49-F238E27FC236}">
                  <a16:creationId xmlns:a16="http://schemas.microsoft.com/office/drawing/2014/main" id="{E8EE06AB-5705-4BE1-A6B9-9B7361E51CC3}"/>
                </a:ext>
              </a:extLst>
            </p:cNvPr>
            <p:cNvSpPr>
              <a:spLocks noChangeAspect="1" noChangeArrowheads="1"/>
            </p:cNvSpPr>
            <p:nvPr/>
          </p:nvSpPr>
          <p:spPr bwMode="auto">
            <a:xfrm flipH="1">
              <a:off x="766487" y="2038840"/>
              <a:ext cx="102956" cy="87354"/>
            </a:xfrm>
            <a:prstGeom prst="ellipse">
              <a:avLst/>
            </a:prstGeom>
            <a:solidFill>
              <a:srgbClr val="FFFFFF"/>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fontAlgn="auto">
                <a:defRPr/>
              </a:pPr>
              <a:endParaRPr lang="en-US" sz="1835" kern="0" dirty="0">
                <a:ln>
                  <a:solidFill>
                    <a:srgbClr val="FFFFFF">
                      <a:alpha val="0"/>
                    </a:srgbClr>
                  </a:solidFill>
                </a:ln>
                <a:solidFill>
                  <a:srgbClr val="FFFFFF"/>
                </a:solidFill>
                <a:latin typeface="Segoe UI"/>
              </a:endParaRPr>
            </a:p>
          </p:txBody>
        </p:sp>
        <p:sp>
          <p:nvSpPr>
            <p:cNvPr id="136" name="Oval 135">
              <a:extLst>
                <a:ext uri="{FF2B5EF4-FFF2-40B4-BE49-F238E27FC236}">
                  <a16:creationId xmlns:a16="http://schemas.microsoft.com/office/drawing/2014/main" id="{761CAEED-E9C4-4AA2-BFC0-33361E74FC39}"/>
                </a:ext>
              </a:extLst>
            </p:cNvPr>
            <p:cNvSpPr>
              <a:spLocks noChangeAspect="1" noChangeArrowheads="1"/>
            </p:cNvSpPr>
            <p:nvPr/>
          </p:nvSpPr>
          <p:spPr bwMode="auto">
            <a:xfrm flipH="1">
              <a:off x="908540" y="2016077"/>
              <a:ext cx="102956" cy="87354"/>
            </a:xfrm>
            <a:prstGeom prst="ellipse">
              <a:avLst/>
            </a:prstGeom>
            <a:solidFill>
              <a:srgbClr val="FFFFFF"/>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fontAlgn="auto">
                <a:defRPr/>
              </a:pPr>
              <a:endParaRPr lang="en-US" sz="1835" kern="0" dirty="0">
                <a:ln>
                  <a:solidFill>
                    <a:srgbClr val="FFFFFF">
                      <a:alpha val="0"/>
                    </a:srgbClr>
                  </a:solidFill>
                </a:ln>
                <a:solidFill>
                  <a:srgbClr val="FFFFFF"/>
                </a:solidFill>
                <a:latin typeface="Segoe UI"/>
              </a:endParaRPr>
            </a:p>
          </p:txBody>
        </p:sp>
        <p:sp>
          <p:nvSpPr>
            <p:cNvPr id="137" name="Oval 136">
              <a:extLst>
                <a:ext uri="{FF2B5EF4-FFF2-40B4-BE49-F238E27FC236}">
                  <a16:creationId xmlns:a16="http://schemas.microsoft.com/office/drawing/2014/main" id="{5127C5DA-F7F0-44C6-8A3F-42B738525349}"/>
                </a:ext>
              </a:extLst>
            </p:cNvPr>
            <p:cNvSpPr>
              <a:spLocks noChangeAspect="1" noChangeArrowheads="1"/>
            </p:cNvSpPr>
            <p:nvPr/>
          </p:nvSpPr>
          <p:spPr bwMode="auto">
            <a:xfrm>
              <a:off x="458167" y="2016077"/>
              <a:ext cx="102956" cy="87354"/>
            </a:xfrm>
            <a:prstGeom prst="ellipse">
              <a:avLst/>
            </a:prstGeom>
            <a:solidFill>
              <a:srgbClr val="FFFFFF"/>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fontAlgn="auto">
                <a:defRPr/>
              </a:pPr>
              <a:endParaRPr lang="en-US" sz="1835" kern="0" dirty="0">
                <a:ln>
                  <a:solidFill>
                    <a:srgbClr val="FFFFFF">
                      <a:alpha val="0"/>
                    </a:srgbClr>
                  </a:solidFill>
                </a:ln>
                <a:solidFill>
                  <a:srgbClr val="FFFFFF"/>
                </a:solidFill>
                <a:latin typeface="Segoe UI"/>
              </a:endParaRPr>
            </a:p>
          </p:txBody>
        </p:sp>
        <p:sp>
          <p:nvSpPr>
            <p:cNvPr id="138" name="Oval 137">
              <a:extLst>
                <a:ext uri="{FF2B5EF4-FFF2-40B4-BE49-F238E27FC236}">
                  <a16:creationId xmlns:a16="http://schemas.microsoft.com/office/drawing/2014/main" id="{CB48926B-BBAE-4865-BC67-CA91EE17FF7B}"/>
                </a:ext>
              </a:extLst>
            </p:cNvPr>
            <p:cNvSpPr>
              <a:spLocks noChangeAspect="1" noChangeArrowheads="1"/>
            </p:cNvSpPr>
            <p:nvPr/>
          </p:nvSpPr>
          <p:spPr bwMode="auto">
            <a:xfrm flipH="1">
              <a:off x="1050592" y="2001286"/>
              <a:ext cx="102956" cy="87354"/>
            </a:xfrm>
            <a:prstGeom prst="ellipse">
              <a:avLst/>
            </a:prstGeom>
            <a:solidFill>
              <a:srgbClr val="FFFFFF"/>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fontAlgn="auto">
                <a:defRPr/>
              </a:pPr>
              <a:endParaRPr lang="en-US" sz="1835" kern="0" dirty="0">
                <a:ln>
                  <a:solidFill>
                    <a:srgbClr val="FFFFFF">
                      <a:alpha val="0"/>
                    </a:srgbClr>
                  </a:solidFill>
                </a:ln>
                <a:solidFill>
                  <a:srgbClr val="FFFFFF"/>
                </a:solidFill>
                <a:latin typeface="Segoe UI"/>
              </a:endParaRPr>
            </a:p>
          </p:txBody>
        </p:sp>
        <p:sp>
          <p:nvSpPr>
            <p:cNvPr id="139" name="Oval 138">
              <a:extLst>
                <a:ext uri="{FF2B5EF4-FFF2-40B4-BE49-F238E27FC236}">
                  <a16:creationId xmlns:a16="http://schemas.microsoft.com/office/drawing/2014/main" id="{1528F33B-19C6-4112-BE90-7880DBD4732F}"/>
                </a:ext>
              </a:extLst>
            </p:cNvPr>
            <p:cNvSpPr>
              <a:spLocks noChangeAspect="1" noChangeArrowheads="1"/>
            </p:cNvSpPr>
            <p:nvPr/>
          </p:nvSpPr>
          <p:spPr bwMode="auto">
            <a:xfrm flipH="1">
              <a:off x="318249" y="2001286"/>
              <a:ext cx="102956" cy="87354"/>
            </a:xfrm>
            <a:prstGeom prst="ellipse">
              <a:avLst/>
            </a:prstGeom>
            <a:solidFill>
              <a:srgbClr val="FFFFFF"/>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fontAlgn="auto">
                <a:defRPr/>
              </a:pPr>
              <a:endParaRPr lang="en-US" sz="1835" kern="0" dirty="0">
                <a:ln>
                  <a:solidFill>
                    <a:srgbClr val="FFFFFF">
                      <a:alpha val="0"/>
                    </a:srgbClr>
                  </a:solidFill>
                </a:ln>
                <a:solidFill>
                  <a:srgbClr val="FFFFFF"/>
                </a:solidFill>
                <a:latin typeface="Segoe UI"/>
              </a:endParaRPr>
            </a:p>
          </p:txBody>
        </p:sp>
        <p:sp>
          <p:nvSpPr>
            <p:cNvPr id="140" name="Arc 139">
              <a:extLst>
                <a:ext uri="{FF2B5EF4-FFF2-40B4-BE49-F238E27FC236}">
                  <a16:creationId xmlns:a16="http://schemas.microsoft.com/office/drawing/2014/main" id="{AE6E8A41-290A-4271-BF79-8ED7B14F03B2}"/>
                </a:ext>
              </a:extLst>
            </p:cNvPr>
            <p:cNvSpPr/>
            <p:nvPr/>
          </p:nvSpPr>
          <p:spPr>
            <a:xfrm rot="5012506">
              <a:off x="613511" y="1866523"/>
              <a:ext cx="188459" cy="196699"/>
            </a:xfrm>
            <a:prstGeom prst="arc">
              <a:avLst>
                <a:gd name="adj1" fmla="val 16200000"/>
                <a:gd name="adj2" fmla="val 814800"/>
              </a:avLst>
            </a:prstGeom>
            <a:noFill/>
            <a:ln w="9525" cap="flat" cmpd="sng" algn="ctr">
              <a:solidFill>
                <a:srgbClr val="FFFFFF"/>
              </a:solidFill>
              <a:prstDash val="solid"/>
            </a:ln>
            <a:effectLst/>
          </p:spPr>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32559" fontAlgn="auto">
                <a:defRPr/>
              </a:pPr>
              <a:endParaRPr lang="en-US" sz="1835" dirty="0">
                <a:ln>
                  <a:solidFill>
                    <a:srgbClr val="FFFFFF">
                      <a:alpha val="0"/>
                    </a:srgbClr>
                  </a:solidFill>
                </a:ln>
                <a:solidFill>
                  <a:srgbClr val="FFFFFF"/>
                </a:solidFill>
                <a:latin typeface="Segoe UI"/>
              </a:endParaRPr>
            </a:p>
          </p:txBody>
        </p:sp>
        <p:sp>
          <p:nvSpPr>
            <p:cNvPr id="141" name="Arc 140">
              <a:extLst>
                <a:ext uri="{FF2B5EF4-FFF2-40B4-BE49-F238E27FC236}">
                  <a16:creationId xmlns:a16="http://schemas.microsoft.com/office/drawing/2014/main" id="{415ACDC7-44CC-4BEF-B28D-0A30A05B6072}"/>
                </a:ext>
              </a:extLst>
            </p:cNvPr>
            <p:cNvSpPr/>
            <p:nvPr/>
          </p:nvSpPr>
          <p:spPr>
            <a:xfrm rot="16587494" flipH="1">
              <a:off x="672648" y="1866523"/>
              <a:ext cx="188459" cy="196699"/>
            </a:xfrm>
            <a:prstGeom prst="arc">
              <a:avLst>
                <a:gd name="adj1" fmla="val 16200000"/>
                <a:gd name="adj2" fmla="val 814800"/>
              </a:avLst>
            </a:prstGeom>
            <a:noFill/>
            <a:ln w="9525" cap="flat" cmpd="sng" algn="ctr">
              <a:solidFill>
                <a:srgbClr val="FFFFFF"/>
              </a:solidFill>
              <a:prstDash val="solid"/>
            </a:ln>
            <a:effectLst/>
          </p:spPr>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32559" fontAlgn="auto">
                <a:defRPr/>
              </a:pPr>
              <a:endParaRPr lang="en-US" sz="1835" dirty="0">
                <a:ln>
                  <a:solidFill>
                    <a:srgbClr val="FFFFFF">
                      <a:alpha val="0"/>
                    </a:srgbClr>
                  </a:solidFill>
                </a:ln>
                <a:solidFill>
                  <a:srgbClr val="FFFFFF"/>
                </a:solidFill>
                <a:latin typeface="Segoe UI"/>
              </a:endParaRPr>
            </a:p>
          </p:txBody>
        </p:sp>
        <p:sp>
          <p:nvSpPr>
            <p:cNvPr id="142" name="Arc 141">
              <a:extLst>
                <a:ext uri="{FF2B5EF4-FFF2-40B4-BE49-F238E27FC236}">
                  <a16:creationId xmlns:a16="http://schemas.microsoft.com/office/drawing/2014/main" id="{8C59DE34-E483-4254-9D89-1F12614510F9}"/>
                </a:ext>
              </a:extLst>
            </p:cNvPr>
            <p:cNvSpPr/>
            <p:nvPr/>
          </p:nvSpPr>
          <p:spPr>
            <a:xfrm rot="7395384">
              <a:off x="630369" y="1650706"/>
              <a:ext cx="144019" cy="196699"/>
            </a:xfrm>
            <a:prstGeom prst="arc">
              <a:avLst>
                <a:gd name="adj1" fmla="val 16200000"/>
                <a:gd name="adj2" fmla="val 21459126"/>
              </a:avLst>
            </a:prstGeom>
            <a:noFill/>
            <a:ln w="9525" cap="flat" cmpd="sng" algn="ctr">
              <a:solidFill>
                <a:srgbClr val="FFFFFF"/>
              </a:solidFill>
              <a:prstDash val="solid"/>
            </a:ln>
            <a:effectLst/>
          </p:spPr>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32559" fontAlgn="auto">
                <a:defRPr/>
              </a:pPr>
              <a:endParaRPr lang="en-US" sz="1835" dirty="0">
                <a:ln>
                  <a:solidFill>
                    <a:srgbClr val="FFFFFF">
                      <a:alpha val="0"/>
                    </a:srgbClr>
                  </a:solidFill>
                </a:ln>
                <a:solidFill>
                  <a:srgbClr val="FFFFFF"/>
                </a:solidFill>
                <a:latin typeface="Segoe UI"/>
              </a:endParaRPr>
            </a:p>
          </p:txBody>
        </p:sp>
        <p:cxnSp>
          <p:nvCxnSpPr>
            <p:cNvPr id="143" name="Straight Connector 142">
              <a:extLst>
                <a:ext uri="{FF2B5EF4-FFF2-40B4-BE49-F238E27FC236}">
                  <a16:creationId xmlns:a16="http://schemas.microsoft.com/office/drawing/2014/main" id="{DF009ECE-B5C4-48FC-9263-6691CF76EF97}"/>
                </a:ext>
              </a:extLst>
            </p:cNvPr>
            <p:cNvCxnSpPr>
              <a:stCxn id="132" idx="4"/>
              <a:endCxn id="134" idx="0"/>
            </p:cNvCxnSpPr>
            <p:nvPr/>
          </p:nvCxnSpPr>
          <p:spPr>
            <a:xfrm>
              <a:off x="649562" y="1809780"/>
              <a:ext cx="0" cy="229042"/>
            </a:xfrm>
            <a:prstGeom prst="line">
              <a:avLst/>
            </a:prstGeom>
            <a:noFill/>
            <a:ln w="9525" cap="flat" cmpd="sng" algn="ctr">
              <a:solidFill>
                <a:srgbClr val="FFFFFF"/>
              </a:solidFill>
              <a:prstDash val="solid"/>
            </a:ln>
            <a:effectLst/>
          </p:spPr>
        </p:cxnSp>
        <p:sp>
          <p:nvSpPr>
            <p:cNvPr id="144" name="Oval 143">
              <a:extLst>
                <a:ext uri="{FF2B5EF4-FFF2-40B4-BE49-F238E27FC236}">
                  <a16:creationId xmlns:a16="http://schemas.microsoft.com/office/drawing/2014/main" id="{441B6E83-C542-48A2-AFAB-C44DCCA0556A}"/>
                </a:ext>
              </a:extLst>
            </p:cNvPr>
            <p:cNvSpPr>
              <a:spLocks noChangeAspect="1" noChangeArrowheads="1"/>
            </p:cNvSpPr>
            <p:nvPr/>
          </p:nvSpPr>
          <p:spPr bwMode="auto">
            <a:xfrm>
              <a:off x="598084" y="1869575"/>
              <a:ext cx="102956" cy="87354"/>
            </a:xfrm>
            <a:prstGeom prst="ellipse">
              <a:avLst/>
            </a:prstGeom>
            <a:solidFill>
              <a:srgbClr val="FFFFFF"/>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fontAlgn="auto">
                <a:defRPr/>
              </a:pPr>
              <a:endParaRPr lang="en-US" sz="1835" kern="0" dirty="0">
                <a:ln>
                  <a:solidFill>
                    <a:srgbClr val="FFFFFF">
                      <a:alpha val="0"/>
                    </a:srgbClr>
                  </a:solidFill>
                </a:ln>
                <a:solidFill>
                  <a:srgbClr val="FFFFFF"/>
                </a:solidFill>
                <a:latin typeface="Segoe UI"/>
              </a:endParaRPr>
            </a:p>
          </p:txBody>
        </p:sp>
        <p:cxnSp>
          <p:nvCxnSpPr>
            <p:cNvPr id="145" name="Straight Connector 144">
              <a:extLst>
                <a:ext uri="{FF2B5EF4-FFF2-40B4-BE49-F238E27FC236}">
                  <a16:creationId xmlns:a16="http://schemas.microsoft.com/office/drawing/2014/main" id="{06259016-13E8-4474-AA0B-E1644049EC8D}"/>
                </a:ext>
              </a:extLst>
            </p:cNvPr>
            <p:cNvCxnSpPr>
              <a:stCxn id="133" idx="4"/>
              <a:endCxn id="135" idx="0"/>
            </p:cNvCxnSpPr>
            <p:nvPr/>
          </p:nvCxnSpPr>
          <p:spPr>
            <a:xfrm>
              <a:off x="817965" y="1809798"/>
              <a:ext cx="0" cy="229042"/>
            </a:xfrm>
            <a:prstGeom prst="line">
              <a:avLst/>
            </a:prstGeom>
            <a:noFill/>
            <a:ln w="9525" cap="flat" cmpd="sng" algn="ctr">
              <a:solidFill>
                <a:srgbClr val="FFFFFF"/>
              </a:solidFill>
              <a:prstDash val="solid"/>
            </a:ln>
            <a:effectLst/>
          </p:spPr>
        </p:cxnSp>
        <p:sp>
          <p:nvSpPr>
            <p:cNvPr id="146" name="Oval 145">
              <a:extLst>
                <a:ext uri="{FF2B5EF4-FFF2-40B4-BE49-F238E27FC236}">
                  <a16:creationId xmlns:a16="http://schemas.microsoft.com/office/drawing/2014/main" id="{6BBCC869-DA88-4496-A65C-298B4C19B53F}"/>
                </a:ext>
              </a:extLst>
            </p:cNvPr>
            <p:cNvSpPr>
              <a:spLocks noChangeAspect="1" noChangeArrowheads="1"/>
            </p:cNvSpPr>
            <p:nvPr/>
          </p:nvSpPr>
          <p:spPr bwMode="auto">
            <a:xfrm flipH="1">
              <a:off x="766486" y="1869592"/>
              <a:ext cx="102956" cy="87354"/>
            </a:xfrm>
            <a:prstGeom prst="ellipse">
              <a:avLst/>
            </a:prstGeom>
            <a:solidFill>
              <a:srgbClr val="FFFFFF"/>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fontAlgn="auto">
                <a:defRPr/>
              </a:pPr>
              <a:endParaRPr lang="en-US" sz="1835" kern="0" dirty="0">
                <a:ln>
                  <a:solidFill>
                    <a:srgbClr val="FFFFFF">
                      <a:alpha val="0"/>
                    </a:srgbClr>
                  </a:solidFill>
                </a:ln>
                <a:solidFill>
                  <a:srgbClr val="FFFFFF"/>
                </a:solidFill>
                <a:latin typeface="Segoe UI"/>
              </a:endParaRPr>
            </a:p>
          </p:txBody>
        </p:sp>
        <p:cxnSp>
          <p:nvCxnSpPr>
            <p:cNvPr id="147" name="Straight Connector 146">
              <a:extLst>
                <a:ext uri="{FF2B5EF4-FFF2-40B4-BE49-F238E27FC236}">
                  <a16:creationId xmlns:a16="http://schemas.microsoft.com/office/drawing/2014/main" id="{E318D432-4F00-431A-BFB8-55D288550D36}"/>
                </a:ext>
              </a:extLst>
            </p:cNvPr>
            <p:cNvCxnSpPr>
              <a:stCxn id="133" idx="3"/>
              <a:endCxn id="138" idx="7"/>
            </p:cNvCxnSpPr>
            <p:nvPr/>
          </p:nvCxnSpPr>
          <p:spPr>
            <a:xfrm>
              <a:off x="854365" y="1797005"/>
              <a:ext cx="211304" cy="217073"/>
            </a:xfrm>
            <a:prstGeom prst="line">
              <a:avLst/>
            </a:prstGeom>
            <a:noFill/>
            <a:ln w="9525" cap="flat" cmpd="sng" algn="ctr">
              <a:solidFill>
                <a:srgbClr val="FFFFFF"/>
              </a:solidFill>
              <a:prstDash val="solid"/>
            </a:ln>
            <a:effectLst/>
          </p:spPr>
        </p:cxnSp>
        <p:sp>
          <p:nvSpPr>
            <p:cNvPr id="148" name="Oval 147">
              <a:extLst>
                <a:ext uri="{FF2B5EF4-FFF2-40B4-BE49-F238E27FC236}">
                  <a16:creationId xmlns:a16="http://schemas.microsoft.com/office/drawing/2014/main" id="{A3F29339-9981-44D7-9CC5-671BD70CC2DD}"/>
                </a:ext>
              </a:extLst>
            </p:cNvPr>
            <p:cNvSpPr>
              <a:spLocks noChangeAspect="1" noChangeArrowheads="1"/>
            </p:cNvSpPr>
            <p:nvPr/>
          </p:nvSpPr>
          <p:spPr bwMode="auto">
            <a:xfrm flipH="1">
              <a:off x="908540" y="1861865"/>
              <a:ext cx="102956" cy="87354"/>
            </a:xfrm>
            <a:prstGeom prst="ellipse">
              <a:avLst/>
            </a:prstGeom>
            <a:solidFill>
              <a:srgbClr val="FFFFFF"/>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fontAlgn="auto">
                <a:defRPr/>
              </a:pPr>
              <a:endParaRPr lang="en-US" sz="1835" kern="0" dirty="0">
                <a:ln>
                  <a:solidFill>
                    <a:srgbClr val="FFFFFF">
                      <a:alpha val="0"/>
                    </a:srgbClr>
                  </a:solidFill>
                </a:ln>
                <a:solidFill>
                  <a:srgbClr val="FFFFFF"/>
                </a:solidFill>
                <a:latin typeface="Segoe UI"/>
              </a:endParaRPr>
            </a:p>
          </p:txBody>
        </p:sp>
        <p:cxnSp>
          <p:nvCxnSpPr>
            <p:cNvPr id="149" name="Straight Connector 148">
              <a:extLst>
                <a:ext uri="{FF2B5EF4-FFF2-40B4-BE49-F238E27FC236}">
                  <a16:creationId xmlns:a16="http://schemas.microsoft.com/office/drawing/2014/main" id="{BEB87795-6882-4969-A906-836788E1E36D}"/>
                </a:ext>
              </a:extLst>
            </p:cNvPr>
            <p:cNvCxnSpPr>
              <a:stCxn id="132" idx="3"/>
              <a:endCxn id="139" idx="1"/>
            </p:cNvCxnSpPr>
            <p:nvPr/>
          </p:nvCxnSpPr>
          <p:spPr>
            <a:xfrm flipH="1">
              <a:off x="406127" y="1796988"/>
              <a:ext cx="207035" cy="217090"/>
            </a:xfrm>
            <a:prstGeom prst="line">
              <a:avLst/>
            </a:prstGeom>
            <a:noFill/>
            <a:ln w="9525" cap="flat" cmpd="sng" algn="ctr">
              <a:solidFill>
                <a:srgbClr val="FFFFFF"/>
              </a:solidFill>
              <a:prstDash val="solid"/>
            </a:ln>
            <a:effectLst/>
          </p:spPr>
        </p:cxnSp>
        <p:sp>
          <p:nvSpPr>
            <p:cNvPr id="150" name="Oval 149">
              <a:extLst>
                <a:ext uri="{FF2B5EF4-FFF2-40B4-BE49-F238E27FC236}">
                  <a16:creationId xmlns:a16="http://schemas.microsoft.com/office/drawing/2014/main" id="{09B87295-2966-45FB-BE2A-26C7DDA7FFF0}"/>
                </a:ext>
              </a:extLst>
            </p:cNvPr>
            <p:cNvSpPr>
              <a:spLocks noChangeAspect="1" noChangeArrowheads="1"/>
            </p:cNvSpPr>
            <p:nvPr/>
          </p:nvSpPr>
          <p:spPr bwMode="auto">
            <a:xfrm>
              <a:off x="463496" y="1861857"/>
              <a:ext cx="102956" cy="87354"/>
            </a:xfrm>
            <a:prstGeom prst="ellipse">
              <a:avLst/>
            </a:prstGeom>
            <a:solidFill>
              <a:srgbClr val="FFFFFF"/>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fontAlgn="auto">
                <a:defRPr/>
              </a:pPr>
              <a:endParaRPr lang="en-US" sz="1835" kern="0" dirty="0">
                <a:ln>
                  <a:solidFill>
                    <a:srgbClr val="FFFFFF">
                      <a:alpha val="0"/>
                    </a:srgbClr>
                  </a:solidFill>
                </a:ln>
                <a:solidFill>
                  <a:srgbClr val="FFFFFF"/>
                </a:solidFill>
                <a:latin typeface="Segoe UI"/>
              </a:endParaRPr>
            </a:p>
          </p:txBody>
        </p:sp>
        <p:cxnSp>
          <p:nvCxnSpPr>
            <p:cNvPr id="151" name="Straight Connector 150">
              <a:extLst>
                <a:ext uri="{FF2B5EF4-FFF2-40B4-BE49-F238E27FC236}">
                  <a16:creationId xmlns:a16="http://schemas.microsoft.com/office/drawing/2014/main" id="{2B6C7BB7-92BE-4A8C-BDB2-C3F86E0A0887}"/>
                </a:ext>
              </a:extLst>
            </p:cNvPr>
            <p:cNvCxnSpPr>
              <a:stCxn id="144" idx="3"/>
              <a:endCxn id="137" idx="7"/>
            </p:cNvCxnSpPr>
            <p:nvPr/>
          </p:nvCxnSpPr>
          <p:spPr>
            <a:xfrm flipH="1">
              <a:off x="546045" y="1944136"/>
              <a:ext cx="67117" cy="84733"/>
            </a:xfrm>
            <a:prstGeom prst="line">
              <a:avLst/>
            </a:prstGeom>
            <a:noFill/>
            <a:ln w="9525" cap="flat" cmpd="sng" algn="ctr">
              <a:solidFill>
                <a:srgbClr val="FFFFFF"/>
              </a:solidFill>
              <a:prstDash val="solid"/>
            </a:ln>
            <a:effectLst/>
          </p:spPr>
        </p:cxnSp>
        <p:cxnSp>
          <p:nvCxnSpPr>
            <p:cNvPr id="152" name="Straight Connector 151">
              <a:extLst>
                <a:ext uri="{FF2B5EF4-FFF2-40B4-BE49-F238E27FC236}">
                  <a16:creationId xmlns:a16="http://schemas.microsoft.com/office/drawing/2014/main" id="{E876C239-5A0A-4CC6-BE9F-C5415BF3A71E}"/>
                </a:ext>
              </a:extLst>
            </p:cNvPr>
            <p:cNvCxnSpPr>
              <a:stCxn id="146" idx="3"/>
              <a:endCxn id="136" idx="7"/>
            </p:cNvCxnSpPr>
            <p:nvPr/>
          </p:nvCxnSpPr>
          <p:spPr>
            <a:xfrm>
              <a:off x="854365" y="1944153"/>
              <a:ext cx="69252" cy="84716"/>
            </a:xfrm>
            <a:prstGeom prst="line">
              <a:avLst/>
            </a:prstGeom>
            <a:noFill/>
            <a:ln w="9525" cap="flat" cmpd="sng" algn="ctr">
              <a:solidFill>
                <a:srgbClr val="FFFFFF"/>
              </a:solidFill>
              <a:prstDash val="solid"/>
            </a:ln>
            <a:effectLst/>
          </p:spPr>
        </p:cxnSp>
      </p:grpSp>
      <p:grpSp>
        <p:nvGrpSpPr>
          <p:cNvPr id="153" name="Group 152">
            <a:extLst>
              <a:ext uri="{FF2B5EF4-FFF2-40B4-BE49-F238E27FC236}">
                <a16:creationId xmlns:a16="http://schemas.microsoft.com/office/drawing/2014/main" id="{E3D56949-8B15-4648-AFAB-6083DEBC80A9}"/>
              </a:ext>
            </a:extLst>
          </p:cNvPr>
          <p:cNvGrpSpPr/>
          <p:nvPr/>
        </p:nvGrpSpPr>
        <p:grpSpPr>
          <a:xfrm>
            <a:off x="6809843" y="5124518"/>
            <a:ext cx="596726" cy="475841"/>
            <a:chOff x="191554" y="1562316"/>
            <a:chExt cx="1077282" cy="660995"/>
          </a:xfrm>
        </p:grpSpPr>
        <p:sp>
          <p:nvSpPr>
            <p:cNvPr id="154" name="Freeform 21">
              <a:extLst>
                <a:ext uri="{FF2B5EF4-FFF2-40B4-BE49-F238E27FC236}">
                  <a16:creationId xmlns:a16="http://schemas.microsoft.com/office/drawing/2014/main" id="{707D25CA-C315-4BAE-B1B4-07A3C0EDACA7}"/>
                </a:ext>
              </a:extLst>
            </p:cNvPr>
            <p:cNvSpPr>
              <a:spLocks noChangeAspect="1"/>
            </p:cNvSpPr>
            <p:nvPr/>
          </p:nvSpPr>
          <p:spPr bwMode="auto">
            <a:xfrm>
              <a:off x="191554" y="1562318"/>
              <a:ext cx="543882" cy="660993"/>
            </a:xfrm>
            <a:custGeom>
              <a:avLst/>
              <a:gdLst/>
              <a:ahLst/>
              <a:cxnLst>
                <a:cxn ang="0">
                  <a:pos x="690" y="0"/>
                </a:cxn>
                <a:cxn ang="0">
                  <a:pos x="0" y="1003"/>
                </a:cxn>
                <a:cxn ang="0">
                  <a:pos x="689" y="1143"/>
                </a:cxn>
                <a:cxn ang="0">
                  <a:pos x="690" y="0"/>
                </a:cxn>
              </a:cxnLst>
              <a:rect l="0" t="0" r="r" b="b"/>
              <a:pathLst>
                <a:path w="690" h="1143">
                  <a:moveTo>
                    <a:pt x="690" y="0"/>
                  </a:moveTo>
                  <a:lnTo>
                    <a:pt x="0" y="1003"/>
                  </a:lnTo>
                  <a:lnTo>
                    <a:pt x="689" y="1143"/>
                  </a:lnTo>
                  <a:lnTo>
                    <a:pt x="690" y="0"/>
                  </a:lnTo>
                  <a:close/>
                </a:path>
              </a:pathLst>
            </a:custGeom>
            <a:solidFill>
              <a:srgbClr val="BAD80A"/>
            </a:solidFill>
            <a:ln w="9525" cap="flat" cmpd="sng">
              <a:noFill/>
              <a:prstDash val="solid"/>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fontAlgn="auto">
                <a:defRPr/>
              </a:pPr>
              <a:endParaRPr lang="en-US" sz="1835" kern="0" dirty="0">
                <a:ln>
                  <a:solidFill>
                    <a:srgbClr val="FFFFFF">
                      <a:alpha val="0"/>
                    </a:srgbClr>
                  </a:solidFill>
                </a:ln>
                <a:solidFill>
                  <a:srgbClr val="FFFFFF"/>
                </a:solidFill>
                <a:latin typeface="Segoe UI"/>
              </a:endParaRPr>
            </a:p>
          </p:txBody>
        </p:sp>
        <p:sp>
          <p:nvSpPr>
            <p:cNvPr id="155" name="Freeform 22">
              <a:extLst>
                <a:ext uri="{FF2B5EF4-FFF2-40B4-BE49-F238E27FC236}">
                  <a16:creationId xmlns:a16="http://schemas.microsoft.com/office/drawing/2014/main" id="{8AF5DF76-E512-4389-A381-E067362FCC75}"/>
                </a:ext>
              </a:extLst>
            </p:cNvPr>
            <p:cNvSpPr>
              <a:spLocks noChangeAspect="1"/>
            </p:cNvSpPr>
            <p:nvPr/>
          </p:nvSpPr>
          <p:spPr bwMode="auto">
            <a:xfrm flipH="1">
              <a:off x="724954" y="1562316"/>
              <a:ext cx="543882" cy="660993"/>
            </a:xfrm>
            <a:custGeom>
              <a:avLst/>
              <a:gdLst/>
              <a:ahLst/>
              <a:cxnLst>
                <a:cxn ang="0">
                  <a:pos x="690" y="0"/>
                </a:cxn>
                <a:cxn ang="0">
                  <a:pos x="0" y="1003"/>
                </a:cxn>
                <a:cxn ang="0">
                  <a:pos x="689" y="1143"/>
                </a:cxn>
                <a:cxn ang="0">
                  <a:pos x="690" y="0"/>
                </a:cxn>
              </a:cxnLst>
              <a:rect l="0" t="0" r="r" b="b"/>
              <a:pathLst>
                <a:path w="690" h="1143">
                  <a:moveTo>
                    <a:pt x="690" y="0"/>
                  </a:moveTo>
                  <a:lnTo>
                    <a:pt x="0" y="1003"/>
                  </a:lnTo>
                  <a:lnTo>
                    <a:pt x="689" y="1143"/>
                  </a:lnTo>
                  <a:lnTo>
                    <a:pt x="690" y="0"/>
                  </a:lnTo>
                  <a:close/>
                </a:path>
              </a:pathLst>
            </a:custGeom>
            <a:solidFill>
              <a:srgbClr val="BAD80A"/>
            </a:solidFill>
            <a:ln w="9525" cap="flat" cmpd="sng">
              <a:noFill/>
              <a:prstDash val="solid"/>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fontAlgn="auto">
                <a:defRPr/>
              </a:pPr>
              <a:endParaRPr lang="en-US" sz="1835" kern="0" dirty="0">
                <a:ln>
                  <a:solidFill>
                    <a:srgbClr val="FFFFFF">
                      <a:alpha val="0"/>
                    </a:srgbClr>
                  </a:solidFill>
                </a:ln>
                <a:solidFill>
                  <a:srgbClr val="FFFFFF"/>
                </a:solidFill>
                <a:latin typeface="Segoe UI"/>
              </a:endParaRPr>
            </a:p>
          </p:txBody>
        </p:sp>
        <p:sp>
          <p:nvSpPr>
            <p:cNvPr id="156" name="Oval 155">
              <a:extLst>
                <a:ext uri="{FF2B5EF4-FFF2-40B4-BE49-F238E27FC236}">
                  <a16:creationId xmlns:a16="http://schemas.microsoft.com/office/drawing/2014/main" id="{405D2708-4325-4DC0-B36E-94FF29D61BC8}"/>
                </a:ext>
              </a:extLst>
            </p:cNvPr>
            <p:cNvSpPr>
              <a:spLocks noChangeAspect="1" noChangeArrowheads="1"/>
            </p:cNvSpPr>
            <p:nvPr/>
          </p:nvSpPr>
          <p:spPr bwMode="auto">
            <a:xfrm>
              <a:off x="598084" y="1722427"/>
              <a:ext cx="102957" cy="87353"/>
            </a:xfrm>
            <a:prstGeom prst="ellipse">
              <a:avLst/>
            </a:prstGeom>
            <a:solidFill>
              <a:srgbClr val="FFFFFF"/>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fontAlgn="auto">
                <a:defRPr/>
              </a:pPr>
              <a:endParaRPr lang="en-US" sz="1835" kern="0" dirty="0">
                <a:ln>
                  <a:solidFill>
                    <a:srgbClr val="FFFFFF">
                      <a:alpha val="0"/>
                    </a:srgbClr>
                  </a:solidFill>
                </a:ln>
                <a:solidFill>
                  <a:srgbClr val="FFFFFF"/>
                </a:solidFill>
                <a:latin typeface="Segoe UI"/>
              </a:endParaRPr>
            </a:p>
          </p:txBody>
        </p:sp>
        <p:sp>
          <p:nvSpPr>
            <p:cNvPr id="157" name="Oval 156">
              <a:extLst>
                <a:ext uri="{FF2B5EF4-FFF2-40B4-BE49-F238E27FC236}">
                  <a16:creationId xmlns:a16="http://schemas.microsoft.com/office/drawing/2014/main" id="{A23BDB67-5C09-4072-AA62-4ABDCAB391BA}"/>
                </a:ext>
              </a:extLst>
            </p:cNvPr>
            <p:cNvSpPr>
              <a:spLocks noChangeAspect="1" noChangeArrowheads="1"/>
            </p:cNvSpPr>
            <p:nvPr/>
          </p:nvSpPr>
          <p:spPr bwMode="auto">
            <a:xfrm flipH="1">
              <a:off x="766487" y="1722444"/>
              <a:ext cx="102956" cy="87354"/>
            </a:xfrm>
            <a:prstGeom prst="ellipse">
              <a:avLst/>
            </a:prstGeom>
            <a:solidFill>
              <a:srgbClr val="FFFFFF"/>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fontAlgn="auto">
                <a:defRPr/>
              </a:pPr>
              <a:endParaRPr lang="en-US" sz="1835" kern="0" dirty="0">
                <a:ln>
                  <a:solidFill>
                    <a:srgbClr val="FFFFFF">
                      <a:alpha val="0"/>
                    </a:srgbClr>
                  </a:solidFill>
                </a:ln>
                <a:solidFill>
                  <a:srgbClr val="FFFFFF"/>
                </a:solidFill>
                <a:latin typeface="Segoe UI"/>
              </a:endParaRPr>
            </a:p>
          </p:txBody>
        </p:sp>
        <p:sp>
          <p:nvSpPr>
            <p:cNvPr id="158" name="Oval 157">
              <a:extLst>
                <a:ext uri="{FF2B5EF4-FFF2-40B4-BE49-F238E27FC236}">
                  <a16:creationId xmlns:a16="http://schemas.microsoft.com/office/drawing/2014/main" id="{5BA7D717-E234-45EE-9EAD-B147B8D7EAB2}"/>
                </a:ext>
              </a:extLst>
            </p:cNvPr>
            <p:cNvSpPr>
              <a:spLocks noChangeAspect="1" noChangeArrowheads="1"/>
            </p:cNvSpPr>
            <p:nvPr/>
          </p:nvSpPr>
          <p:spPr bwMode="auto">
            <a:xfrm>
              <a:off x="598084" y="2038823"/>
              <a:ext cx="102956" cy="87354"/>
            </a:xfrm>
            <a:prstGeom prst="ellipse">
              <a:avLst/>
            </a:prstGeom>
            <a:solidFill>
              <a:srgbClr val="FFFFFF"/>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fontAlgn="auto">
                <a:defRPr/>
              </a:pPr>
              <a:endParaRPr lang="en-US" sz="1835" kern="0" dirty="0">
                <a:ln>
                  <a:solidFill>
                    <a:srgbClr val="FFFFFF">
                      <a:alpha val="0"/>
                    </a:srgbClr>
                  </a:solidFill>
                </a:ln>
                <a:solidFill>
                  <a:srgbClr val="FFFFFF"/>
                </a:solidFill>
                <a:latin typeface="Segoe UI"/>
              </a:endParaRPr>
            </a:p>
          </p:txBody>
        </p:sp>
        <p:sp>
          <p:nvSpPr>
            <p:cNvPr id="159" name="Oval 158">
              <a:extLst>
                <a:ext uri="{FF2B5EF4-FFF2-40B4-BE49-F238E27FC236}">
                  <a16:creationId xmlns:a16="http://schemas.microsoft.com/office/drawing/2014/main" id="{A23059E6-26A2-4B7C-8D9C-99140C88BDEB}"/>
                </a:ext>
              </a:extLst>
            </p:cNvPr>
            <p:cNvSpPr>
              <a:spLocks noChangeAspect="1" noChangeArrowheads="1"/>
            </p:cNvSpPr>
            <p:nvPr/>
          </p:nvSpPr>
          <p:spPr bwMode="auto">
            <a:xfrm flipH="1">
              <a:off x="766487" y="2038840"/>
              <a:ext cx="102956" cy="87354"/>
            </a:xfrm>
            <a:prstGeom prst="ellipse">
              <a:avLst/>
            </a:prstGeom>
            <a:solidFill>
              <a:srgbClr val="FFFFFF"/>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fontAlgn="auto">
                <a:defRPr/>
              </a:pPr>
              <a:endParaRPr lang="en-US" sz="1835" kern="0" dirty="0">
                <a:ln>
                  <a:solidFill>
                    <a:srgbClr val="FFFFFF">
                      <a:alpha val="0"/>
                    </a:srgbClr>
                  </a:solidFill>
                </a:ln>
                <a:solidFill>
                  <a:srgbClr val="FFFFFF"/>
                </a:solidFill>
                <a:latin typeface="Segoe UI"/>
              </a:endParaRPr>
            </a:p>
          </p:txBody>
        </p:sp>
        <p:sp>
          <p:nvSpPr>
            <p:cNvPr id="160" name="Oval 159">
              <a:extLst>
                <a:ext uri="{FF2B5EF4-FFF2-40B4-BE49-F238E27FC236}">
                  <a16:creationId xmlns:a16="http://schemas.microsoft.com/office/drawing/2014/main" id="{53CF6428-B4F2-41B6-8A9E-07DC5F949493}"/>
                </a:ext>
              </a:extLst>
            </p:cNvPr>
            <p:cNvSpPr>
              <a:spLocks noChangeAspect="1" noChangeArrowheads="1"/>
            </p:cNvSpPr>
            <p:nvPr/>
          </p:nvSpPr>
          <p:spPr bwMode="auto">
            <a:xfrm flipH="1">
              <a:off x="908540" y="2016077"/>
              <a:ext cx="102956" cy="87354"/>
            </a:xfrm>
            <a:prstGeom prst="ellipse">
              <a:avLst/>
            </a:prstGeom>
            <a:solidFill>
              <a:srgbClr val="FFFFFF"/>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fontAlgn="auto">
                <a:defRPr/>
              </a:pPr>
              <a:endParaRPr lang="en-US" sz="1835" kern="0" dirty="0">
                <a:ln>
                  <a:solidFill>
                    <a:srgbClr val="FFFFFF">
                      <a:alpha val="0"/>
                    </a:srgbClr>
                  </a:solidFill>
                </a:ln>
                <a:solidFill>
                  <a:srgbClr val="FFFFFF"/>
                </a:solidFill>
                <a:latin typeface="Segoe UI"/>
              </a:endParaRPr>
            </a:p>
          </p:txBody>
        </p:sp>
        <p:sp>
          <p:nvSpPr>
            <p:cNvPr id="161" name="Oval 160">
              <a:extLst>
                <a:ext uri="{FF2B5EF4-FFF2-40B4-BE49-F238E27FC236}">
                  <a16:creationId xmlns:a16="http://schemas.microsoft.com/office/drawing/2014/main" id="{DD8443AC-A001-4637-86F6-95D0EC00970C}"/>
                </a:ext>
              </a:extLst>
            </p:cNvPr>
            <p:cNvSpPr>
              <a:spLocks noChangeAspect="1" noChangeArrowheads="1"/>
            </p:cNvSpPr>
            <p:nvPr/>
          </p:nvSpPr>
          <p:spPr bwMode="auto">
            <a:xfrm>
              <a:off x="458167" y="2016077"/>
              <a:ext cx="102956" cy="87354"/>
            </a:xfrm>
            <a:prstGeom prst="ellipse">
              <a:avLst/>
            </a:prstGeom>
            <a:solidFill>
              <a:srgbClr val="FFFFFF"/>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fontAlgn="auto">
                <a:defRPr/>
              </a:pPr>
              <a:endParaRPr lang="en-US" sz="1835" kern="0" dirty="0">
                <a:ln>
                  <a:solidFill>
                    <a:srgbClr val="FFFFFF">
                      <a:alpha val="0"/>
                    </a:srgbClr>
                  </a:solidFill>
                </a:ln>
                <a:solidFill>
                  <a:srgbClr val="FFFFFF"/>
                </a:solidFill>
                <a:latin typeface="Segoe UI"/>
              </a:endParaRPr>
            </a:p>
          </p:txBody>
        </p:sp>
        <p:sp>
          <p:nvSpPr>
            <p:cNvPr id="162" name="Oval 161">
              <a:extLst>
                <a:ext uri="{FF2B5EF4-FFF2-40B4-BE49-F238E27FC236}">
                  <a16:creationId xmlns:a16="http://schemas.microsoft.com/office/drawing/2014/main" id="{521400FF-88BB-4E98-9E85-52AFDA5DDAA4}"/>
                </a:ext>
              </a:extLst>
            </p:cNvPr>
            <p:cNvSpPr>
              <a:spLocks noChangeAspect="1" noChangeArrowheads="1"/>
            </p:cNvSpPr>
            <p:nvPr/>
          </p:nvSpPr>
          <p:spPr bwMode="auto">
            <a:xfrm flipH="1">
              <a:off x="1050592" y="2001286"/>
              <a:ext cx="102956" cy="87354"/>
            </a:xfrm>
            <a:prstGeom prst="ellipse">
              <a:avLst/>
            </a:prstGeom>
            <a:solidFill>
              <a:srgbClr val="FFFFFF"/>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fontAlgn="auto">
                <a:defRPr/>
              </a:pPr>
              <a:endParaRPr lang="en-US" sz="1835" kern="0" dirty="0">
                <a:ln>
                  <a:solidFill>
                    <a:srgbClr val="FFFFFF">
                      <a:alpha val="0"/>
                    </a:srgbClr>
                  </a:solidFill>
                </a:ln>
                <a:solidFill>
                  <a:srgbClr val="FFFFFF"/>
                </a:solidFill>
                <a:latin typeface="Segoe UI"/>
              </a:endParaRPr>
            </a:p>
          </p:txBody>
        </p:sp>
        <p:sp>
          <p:nvSpPr>
            <p:cNvPr id="163" name="Oval 162">
              <a:extLst>
                <a:ext uri="{FF2B5EF4-FFF2-40B4-BE49-F238E27FC236}">
                  <a16:creationId xmlns:a16="http://schemas.microsoft.com/office/drawing/2014/main" id="{76C65059-035C-4E99-BD1B-7E15FA485888}"/>
                </a:ext>
              </a:extLst>
            </p:cNvPr>
            <p:cNvSpPr>
              <a:spLocks noChangeAspect="1" noChangeArrowheads="1"/>
            </p:cNvSpPr>
            <p:nvPr/>
          </p:nvSpPr>
          <p:spPr bwMode="auto">
            <a:xfrm flipH="1">
              <a:off x="318249" y="2001286"/>
              <a:ext cx="102956" cy="87354"/>
            </a:xfrm>
            <a:prstGeom prst="ellipse">
              <a:avLst/>
            </a:prstGeom>
            <a:solidFill>
              <a:srgbClr val="FFFFFF"/>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fontAlgn="auto">
                <a:defRPr/>
              </a:pPr>
              <a:endParaRPr lang="en-US" sz="1835" kern="0" dirty="0">
                <a:ln>
                  <a:solidFill>
                    <a:srgbClr val="FFFFFF">
                      <a:alpha val="0"/>
                    </a:srgbClr>
                  </a:solidFill>
                </a:ln>
                <a:solidFill>
                  <a:srgbClr val="FFFFFF"/>
                </a:solidFill>
                <a:latin typeface="Segoe UI"/>
              </a:endParaRPr>
            </a:p>
          </p:txBody>
        </p:sp>
        <p:sp>
          <p:nvSpPr>
            <p:cNvPr id="164" name="Arc 163">
              <a:extLst>
                <a:ext uri="{FF2B5EF4-FFF2-40B4-BE49-F238E27FC236}">
                  <a16:creationId xmlns:a16="http://schemas.microsoft.com/office/drawing/2014/main" id="{3F6C4F55-3ABC-4D55-AC77-7DA9606A8882}"/>
                </a:ext>
              </a:extLst>
            </p:cNvPr>
            <p:cNvSpPr/>
            <p:nvPr/>
          </p:nvSpPr>
          <p:spPr>
            <a:xfrm rot="5012506">
              <a:off x="613511" y="1866523"/>
              <a:ext cx="188459" cy="196699"/>
            </a:xfrm>
            <a:prstGeom prst="arc">
              <a:avLst>
                <a:gd name="adj1" fmla="val 16200000"/>
                <a:gd name="adj2" fmla="val 814800"/>
              </a:avLst>
            </a:prstGeom>
            <a:noFill/>
            <a:ln w="9525" cap="flat" cmpd="sng" algn="ctr">
              <a:solidFill>
                <a:srgbClr val="FFFFFF"/>
              </a:solidFill>
              <a:prstDash val="solid"/>
            </a:ln>
            <a:effectLst/>
          </p:spPr>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32559" fontAlgn="auto">
                <a:defRPr/>
              </a:pPr>
              <a:endParaRPr lang="en-US" sz="1835" dirty="0">
                <a:ln>
                  <a:solidFill>
                    <a:srgbClr val="FFFFFF">
                      <a:alpha val="0"/>
                    </a:srgbClr>
                  </a:solidFill>
                </a:ln>
                <a:solidFill>
                  <a:srgbClr val="FFFFFF"/>
                </a:solidFill>
                <a:latin typeface="Segoe UI"/>
              </a:endParaRPr>
            </a:p>
          </p:txBody>
        </p:sp>
        <p:sp>
          <p:nvSpPr>
            <p:cNvPr id="165" name="Arc 164">
              <a:extLst>
                <a:ext uri="{FF2B5EF4-FFF2-40B4-BE49-F238E27FC236}">
                  <a16:creationId xmlns:a16="http://schemas.microsoft.com/office/drawing/2014/main" id="{A4F256D9-E7B1-40EE-AE80-B4589E3A0408}"/>
                </a:ext>
              </a:extLst>
            </p:cNvPr>
            <p:cNvSpPr/>
            <p:nvPr/>
          </p:nvSpPr>
          <p:spPr>
            <a:xfrm rot="16587494" flipH="1">
              <a:off x="672648" y="1866523"/>
              <a:ext cx="188459" cy="196699"/>
            </a:xfrm>
            <a:prstGeom prst="arc">
              <a:avLst>
                <a:gd name="adj1" fmla="val 16200000"/>
                <a:gd name="adj2" fmla="val 814800"/>
              </a:avLst>
            </a:prstGeom>
            <a:noFill/>
            <a:ln w="9525" cap="flat" cmpd="sng" algn="ctr">
              <a:solidFill>
                <a:srgbClr val="FFFFFF"/>
              </a:solidFill>
              <a:prstDash val="solid"/>
            </a:ln>
            <a:effectLst/>
          </p:spPr>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32559" fontAlgn="auto">
                <a:defRPr/>
              </a:pPr>
              <a:endParaRPr lang="en-US" sz="1835" dirty="0">
                <a:ln>
                  <a:solidFill>
                    <a:srgbClr val="FFFFFF">
                      <a:alpha val="0"/>
                    </a:srgbClr>
                  </a:solidFill>
                </a:ln>
                <a:solidFill>
                  <a:srgbClr val="FFFFFF"/>
                </a:solidFill>
                <a:latin typeface="Segoe UI"/>
              </a:endParaRPr>
            </a:p>
          </p:txBody>
        </p:sp>
        <p:sp>
          <p:nvSpPr>
            <p:cNvPr id="166" name="Arc 165">
              <a:extLst>
                <a:ext uri="{FF2B5EF4-FFF2-40B4-BE49-F238E27FC236}">
                  <a16:creationId xmlns:a16="http://schemas.microsoft.com/office/drawing/2014/main" id="{83FE9057-6E74-4790-AF43-420E04E4098B}"/>
                </a:ext>
              </a:extLst>
            </p:cNvPr>
            <p:cNvSpPr/>
            <p:nvPr/>
          </p:nvSpPr>
          <p:spPr>
            <a:xfrm rot="7395384">
              <a:off x="630369" y="1650706"/>
              <a:ext cx="144019" cy="196699"/>
            </a:xfrm>
            <a:prstGeom prst="arc">
              <a:avLst>
                <a:gd name="adj1" fmla="val 16200000"/>
                <a:gd name="adj2" fmla="val 21459126"/>
              </a:avLst>
            </a:prstGeom>
            <a:noFill/>
            <a:ln w="9525" cap="flat" cmpd="sng" algn="ctr">
              <a:solidFill>
                <a:srgbClr val="FFFFFF"/>
              </a:solidFill>
              <a:prstDash val="solid"/>
            </a:ln>
            <a:effectLst/>
          </p:spPr>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32559" fontAlgn="auto">
                <a:defRPr/>
              </a:pPr>
              <a:endParaRPr lang="en-US" sz="1835" dirty="0">
                <a:ln>
                  <a:solidFill>
                    <a:srgbClr val="FFFFFF">
                      <a:alpha val="0"/>
                    </a:srgbClr>
                  </a:solidFill>
                </a:ln>
                <a:solidFill>
                  <a:srgbClr val="FFFFFF"/>
                </a:solidFill>
                <a:latin typeface="Segoe UI"/>
              </a:endParaRPr>
            </a:p>
          </p:txBody>
        </p:sp>
        <p:cxnSp>
          <p:nvCxnSpPr>
            <p:cNvPr id="167" name="Straight Connector 166">
              <a:extLst>
                <a:ext uri="{FF2B5EF4-FFF2-40B4-BE49-F238E27FC236}">
                  <a16:creationId xmlns:a16="http://schemas.microsoft.com/office/drawing/2014/main" id="{531372C2-CB0B-4C0A-99F3-F5E39B7F5FC6}"/>
                </a:ext>
              </a:extLst>
            </p:cNvPr>
            <p:cNvCxnSpPr>
              <a:stCxn id="156" idx="4"/>
              <a:endCxn id="158" idx="0"/>
            </p:cNvCxnSpPr>
            <p:nvPr/>
          </p:nvCxnSpPr>
          <p:spPr>
            <a:xfrm>
              <a:off x="649562" y="1809780"/>
              <a:ext cx="0" cy="229042"/>
            </a:xfrm>
            <a:prstGeom prst="line">
              <a:avLst/>
            </a:prstGeom>
            <a:noFill/>
            <a:ln w="9525" cap="flat" cmpd="sng" algn="ctr">
              <a:solidFill>
                <a:srgbClr val="FFFFFF"/>
              </a:solidFill>
              <a:prstDash val="solid"/>
            </a:ln>
            <a:effectLst/>
          </p:spPr>
        </p:cxnSp>
        <p:sp>
          <p:nvSpPr>
            <p:cNvPr id="168" name="Oval 167">
              <a:extLst>
                <a:ext uri="{FF2B5EF4-FFF2-40B4-BE49-F238E27FC236}">
                  <a16:creationId xmlns:a16="http://schemas.microsoft.com/office/drawing/2014/main" id="{AAF2E0D3-8C0C-4B0B-A1D0-7EB4EB90D611}"/>
                </a:ext>
              </a:extLst>
            </p:cNvPr>
            <p:cNvSpPr>
              <a:spLocks noChangeAspect="1" noChangeArrowheads="1"/>
            </p:cNvSpPr>
            <p:nvPr/>
          </p:nvSpPr>
          <p:spPr bwMode="auto">
            <a:xfrm>
              <a:off x="598084" y="1869575"/>
              <a:ext cx="102956" cy="87354"/>
            </a:xfrm>
            <a:prstGeom prst="ellipse">
              <a:avLst/>
            </a:prstGeom>
            <a:solidFill>
              <a:srgbClr val="FFFFFF"/>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fontAlgn="auto">
                <a:defRPr/>
              </a:pPr>
              <a:endParaRPr lang="en-US" sz="1835" kern="0" dirty="0">
                <a:ln>
                  <a:solidFill>
                    <a:srgbClr val="FFFFFF">
                      <a:alpha val="0"/>
                    </a:srgbClr>
                  </a:solidFill>
                </a:ln>
                <a:solidFill>
                  <a:srgbClr val="FFFFFF"/>
                </a:solidFill>
                <a:latin typeface="Segoe UI"/>
              </a:endParaRPr>
            </a:p>
          </p:txBody>
        </p:sp>
        <p:cxnSp>
          <p:nvCxnSpPr>
            <p:cNvPr id="169" name="Straight Connector 168">
              <a:extLst>
                <a:ext uri="{FF2B5EF4-FFF2-40B4-BE49-F238E27FC236}">
                  <a16:creationId xmlns:a16="http://schemas.microsoft.com/office/drawing/2014/main" id="{880C7FD0-76DC-4031-A75E-DACE2B83573F}"/>
                </a:ext>
              </a:extLst>
            </p:cNvPr>
            <p:cNvCxnSpPr>
              <a:stCxn id="157" idx="4"/>
              <a:endCxn id="159" idx="0"/>
            </p:cNvCxnSpPr>
            <p:nvPr/>
          </p:nvCxnSpPr>
          <p:spPr>
            <a:xfrm>
              <a:off x="817965" y="1809798"/>
              <a:ext cx="0" cy="229042"/>
            </a:xfrm>
            <a:prstGeom prst="line">
              <a:avLst/>
            </a:prstGeom>
            <a:noFill/>
            <a:ln w="9525" cap="flat" cmpd="sng" algn="ctr">
              <a:solidFill>
                <a:srgbClr val="FFFFFF"/>
              </a:solidFill>
              <a:prstDash val="solid"/>
            </a:ln>
            <a:effectLst/>
          </p:spPr>
        </p:cxnSp>
        <p:sp>
          <p:nvSpPr>
            <p:cNvPr id="170" name="Oval 169">
              <a:extLst>
                <a:ext uri="{FF2B5EF4-FFF2-40B4-BE49-F238E27FC236}">
                  <a16:creationId xmlns:a16="http://schemas.microsoft.com/office/drawing/2014/main" id="{A1F00B72-577B-4E53-8BDD-A40EBC34D536}"/>
                </a:ext>
              </a:extLst>
            </p:cNvPr>
            <p:cNvSpPr>
              <a:spLocks noChangeAspect="1" noChangeArrowheads="1"/>
            </p:cNvSpPr>
            <p:nvPr/>
          </p:nvSpPr>
          <p:spPr bwMode="auto">
            <a:xfrm flipH="1">
              <a:off x="766486" y="1869592"/>
              <a:ext cx="102956" cy="87354"/>
            </a:xfrm>
            <a:prstGeom prst="ellipse">
              <a:avLst/>
            </a:prstGeom>
            <a:solidFill>
              <a:srgbClr val="FFFFFF"/>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fontAlgn="auto">
                <a:defRPr/>
              </a:pPr>
              <a:endParaRPr lang="en-US" sz="1835" kern="0" dirty="0">
                <a:ln>
                  <a:solidFill>
                    <a:srgbClr val="FFFFFF">
                      <a:alpha val="0"/>
                    </a:srgbClr>
                  </a:solidFill>
                </a:ln>
                <a:solidFill>
                  <a:srgbClr val="FFFFFF"/>
                </a:solidFill>
                <a:latin typeface="Segoe UI"/>
              </a:endParaRPr>
            </a:p>
          </p:txBody>
        </p:sp>
        <p:cxnSp>
          <p:nvCxnSpPr>
            <p:cNvPr id="171" name="Straight Connector 170">
              <a:extLst>
                <a:ext uri="{FF2B5EF4-FFF2-40B4-BE49-F238E27FC236}">
                  <a16:creationId xmlns:a16="http://schemas.microsoft.com/office/drawing/2014/main" id="{C21281E5-B23B-4FA0-A50F-3F92F731FBE8}"/>
                </a:ext>
              </a:extLst>
            </p:cNvPr>
            <p:cNvCxnSpPr>
              <a:stCxn id="157" idx="3"/>
              <a:endCxn id="162" idx="7"/>
            </p:cNvCxnSpPr>
            <p:nvPr/>
          </p:nvCxnSpPr>
          <p:spPr>
            <a:xfrm>
              <a:off x="854365" y="1797005"/>
              <a:ext cx="211304" cy="217073"/>
            </a:xfrm>
            <a:prstGeom prst="line">
              <a:avLst/>
            </a:prstGeom>
            <a:noFill/>
            <a:ln w="9525" cap="flat" cmpd="sng" algn="ctr">
              <a:solidFill>
                <a:srgbClr val="FFFFFF"/>
              </a:solidFill>
              <a:prstDash val="solid"/>
            </a:ln>
            <a:effectLst/>
          </p:spPr>
        </p:cxnSp>
        <p:sp>
          <p:nvSpPr>
            <p:cNvPr id="172" name="Oval 171">
              <a:extLst>
                <a:ext uri="{FF2B5EF4-FFF2-40B4-BE49-F238E27FC236}">
                  <a16:creationId xmlns:a16="http://schemas.microsoft.com/office/drawing/2014/main" id="{5326775D-C97C-45A7-AF68-535B75ABDA25}"/>
                </a:ext>
              </a:extLst>
            </p:cNvPr>
            <p:cNvSpPr>
              <a:spLocks noChangeAspect="1" noChangeArrowheads="1"/>
            </p:cNvSpPr>
            <p:nvPr/>
          </p:nvSpPr>
          <p:spPr bwMode="auto">
            <a:xfrm flipH="1">
              <a:off x="908540" y="1861865"/>
              <a:ext cx="102956" cy="87354"/>
            </a:xfrm>
            <a:prstGeom prst="ellipse">
              <a:avLst/>
            </a:prstGeom>
            <a:solidFill>
              <a:srgbClr val="FFFFFF"/>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fontAlgn="auto">
                <a:defRPr/>
              </a:pPr>
              <a:endParaRPr lang="en-US" sz="1835" kern="0" dirty="0">
                <a:ln>
                  <a:solidFill>
                    <a:srgbClr val="FFFFFF">
                      <a:alpha val="0"/>
                    </a:srgbClr>
                  </a:solidFill>
                </a:ln>
                <a:solidFill>
                  <a:srgbClr val="FFFFFF"/>
                </a:solidFill>
                <a:latin typeface="Segoe UI"/>
              </a:endParaRPr>
            </a:p>
          </p:txBody>
        </p:sp>
        <p:cxnSp>
          <p:nvCxnSpPr>
            <p:cNvPr id="173" name="Straight Connector 172">
              <a:extLst>
                <a:ext uri="{FF2B5EF4-FFF2-40B4-BE49-F238E27FC236}">
                  <a16:creationId xmlns:a16="http://schemas.microsoft.com/office/drawing/2014/main" id="{0D59D016-C904-42A4-8A4E-AD2E43639CAC}"/>
                </a:ext>
              </a:extLst>
            </p:cNvPr>
            <p:cNvCxnSpPr>
              <a:stCxn id="156" idx="3"/>
              <a:endCxn id="163" idx="1"/>
            </p:cNvCxnSpPr>
            <p:nvPr/>
          </p:nvCxnSpPr>
          <p:spPr>
            <a:xfrm flipH="1">
              <a:off x="406127" y="1796988"/>
              <a:ext cx="207035" cy="217090"/>
            </a:xfrm>
            <a:prstGeom prst="line">
              <a:avLst/>
            </a:prstGeom>
            <a:noFill/>
            <a:ln w="9525" cap="flat" cmpd="sng" algn="ctr">
              <a:solidFill>
                <a:srgbClr val="FFFFFF"/>
              </a:solidFill>
              <a:prstDash val="solid"/>
            </a:ln>
            <a:effectLst/>
          </p:spPr>
        </p:cxnSp>
        <p:sp>
          <p:nvSpPr>
            <p:cNvPr id="174" name="Oval 173">
              <a:extLst>
                <a:ext uri="{FF2B5EF4-FFF2-40B4-BE49-F238E27FC236}">
                  <a16:creationId xmlns:a16="http://schemas.microsoft.com/office/drawing/2014/main" id="{34258BCA-A87C-4CC1-AEDD-911540C5FE88}"/>
                </a:ext>
              </a:extLst>
            </p:cNvPr>
            <p:cNvSpPr>
              <a:spLocks noChangeAspect="1" noChangeArrowheads="1"/>
            </p:cNvSpPr>
            <p:nvPr/>
          </p:nvSpPr>
          <p:spPr bwMode="auto">
            <a:xfrm>
              <a:off x="463496" y="1861857"/>
              <a:ext cx="102956" cy="87354"/>
            </a:xfrm>
            <a:prstGeom prst="ellipse">
              <a:avLst/>
            </a:prstGeom>
            <a:solidFill>
              <a:srgbClr val="FFFFFF"/>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fontAlgn="auto">
                <a:defRPr/>
              </a:pPr>
              <a:endParaRPr lang="en-US" sz="1835" kern="0" dirty="0">
                <a:ln>
                  <a:solidFill>
                    <a:srgbClr val="FFFFFF">
                      <a:alpha val="0"/>
                    </a:srgbClr>
                  </a:solidFill>
                </a:ln>
                <a:solidFill>
                  <a:srgbClr val="FFFFFF"/>
                </a:solidFill>
                <a:latin typeface="Segoe UI"/>
              </a:endParaRPr>
            </a:p>
          </p:txBody>
        </p:sp>
        <p:cxnSp>
          <p:nvCxnSpPr>
            <p:cNvPr id="175" name="Straight Connector 174">
              <a:extLst>
                <a:ext uri="{FF2B5EF4-FFF2-40B4-BE49-F238E27FC236}">
                  <a16:creationId xmlns:a16="http://schemas.microsoft.com/office/drawing/2014/main" id="{D686D921-9A2A-4CB5-930E-E51B5BF18BBE}"/>
                </a:ext>
              </a:extLst>
            </p:cNvPr>
            <p:cNvCxnSpPr>
              <a:stCxn id="168" idx="3"/>
              <a:endCxn id="161" idx="7"/>
            </p:cNvCxnSpPr>
            <p:nvPr/>
          </p:nvCxnSpPr>
          <p:spPr>
            <a:xfrm flipH="1">
              <a:off x="546045" y="1944136"/>
              <a:ext cx="67117" cy="84733"/>
            </a:xfrm>
            <a:prstGeom prst="line">
              <a:avLst/>
            </a:prstGeom>
            <a:noFill/>
            <a:ln w="9525" cap="flat" cmpd="sng" algn="ctr">
              <a:solidFill>
                <a:srgbClr val="FFFFFF"/>
              </a:solidFill>
              <a:prstDash val="solid"/>
            </a:ln>
            <a:effectLst/>
          </p:spPr>
        </p:cxnSp>
        <p:cxnSp>
          <p:nvCxnSpPr>
            <p:cNvPr id="176" name="Straight Connector 175">
              <a:extLst>
                <a:ext uri="{FF2B5EF4-FFF2-40B4-BE49-F238E27FC236}">
                  <a16:creationId xmlns:a16="http://schemas.microsoft.com/office/drawing/2014/main" id="{F99B11AF-28FE-46BA-9F44-21CA50073F60}"/>
                </a:ext>
              </a:extLst>
            </p:cNvPr>
            <p:cNvCxnSpPr>
              <a:stCxn id="170" idx="3"/>
              <a:endCxn id="160" idx="7"/>
            </p:cNvCxnSpPr>
            <p:nvPr/>
          </p:nvCxnSpPr>
          <p:spPr>
            <a:xfrm>
              <a:off x="854365" y="1944153"/>
              <a:ext cx="69252" cy="84716"/>
            </a:xfrm>
            <a:prstGeom prst="line">
              <a:avLst/>
            </a:prstGeom>
            <a:noFill/>
            <a:ln w="9525" cap="flat" cmpd="sng" algn="ctr">
              <a:solidFill>
                <a:srgbClr val="FFFFFF"/>
              </a:solidFill>
              <a:prstDash val="solid"/>
            </a:ln>
            <a:effectLst/>
          </p:spPr>
        </p:cxnSp>
      </p:grpSp>
      <p:grpSp>
        <p:nvGrpSpPr>
          <p:cNvPr id="177" name="Group 176">
            <a:extLst>
              <a:ext uri="{FF2B5EF4-FFF2-40B4-BE49-F238E27FC236}">
                <a16:creationId xmlns:a16="http://schemas.microsoft.com/office/drawing/2014/main" id="{80342ACC-8D5F-486C-960D-BEEF96AE7F09}"/>
              </a:ext>
            </a:extLst>
          </p:cNvPr>
          <p:cNvGrpSpPr/>
          <p:nvPr/>
        </p:nvGrpSpPr>
        <p:grpSpPr>
          <a:xfrm>
            <a:off x="9280729" y="5143164"/>
            <a:ext cx="596726" cy="475841"/>
            <a:chOff x="191554" y="1562316"/>
            <a:chExt cx="1077282" cy="660995"/>
          </a:xfrm>
        </p:grpSpPr>
        <p:sp>
          <p:nvSpPr>
            <p:cNvPr id="178" name="Freeform 21">
              <a:extLst>
                <a:ext uri="{FF2B5EF4-FFF2-40B4-BE49-F238E27FC236}">
                  <a16:creationId xmlns:a16="http://schemas.microsoft.com/office/drawing/2014/main" id="{0B21282F-9FEE-4D8A-8326-D1A5B16900FC}"/>
                </a:ext>
              </a:extLst>
            </p:cNvPr>
            <p:cNvSpPr>
              <a:spLocks noChangeAspect="1"/>
            </p:cNvSpPr>
            <p:nvPr/>
          </p:nvSpPr>
          <p:spPr bwMode="auto">
            <a:xfrm>
              <a:off x="191554" y="1562318"/>
              <a:ext cx="543882" cy="660993"/>
            </a:xfrm>
            <a:custGeom>
              <a:avLst/>
              <a:gdLst/>
              <a:ahLst/>
              <a:cxnLst>
                <a:cxn ang="0">
                  <a:pos x="690" y="0"/>
                </a:cxn>
                <a:cxn ang="0">
                  <a:pos x="0" y="1003"/>
                </a:cxn>
                <a:cxn ang="0">
                  <a:pos x="689" y="1143"/>
                </a:cxn>
                <a:cxn ang="0">
                  <a:pos x="690" y="0"/>
                </a:cxn>
              </a:cxnLst>
              <a:rect l="0" t="0" r="r" b="b"/>
              <a:pathLst>
                <a:path w="690" h="1143">
                  <a:moveTo>
                    <a:pt x="690" y="0"/>
                  </a:moveTo>
                  <a:lnTo>
                    <a:pt x="0" y="1003"/>
                  </a:lnTo>
                  <a:lnTo>
                    <a:pt x="689" y="1143"/>
                  </a:lnTo>
                  <a:lnTo>
                    <a:pt x="690" y="0"/>
                  </a:lnTo>
                  <a:close/>
                </a:path>
              </a:pathLst>
            </a:custGeom>
            <a:solidFill>
              <a:srgbClr val="BAD80A"/>
            </a:solidFill>
            <a:ln w="9525" cap="flat" cmpd="sng">
              <a:noFill/>
              <a:prstDash val="solid"/>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fontAlgn="auto">
                <a:defRPr/>
              </a:pPr>
              <a:endParaRPr lang="en-US" sz="1835" kern="0" dirty="0">
                <a:ln>
                  <a:solidFill>
                    <a:srgbClr val="FFFFFF">
                      <a:alpha val="0"/>
                    </a:srgbClr>
                  </a:solidFill>
                </a:ln>
                <a:solidFill>
                  <a:srgbClr val="FFFFFF"/>
                </a:solidFill>
                <a:latin typeface="Segoe UI"/>
              </a:endParaRPr>
            </a:p>
          </p:txBody>
        </p:sp>
        <p:sp>
          <p:nvSpPr>
            <p:cNvPr id="179" name="Freeform 22">
              <a:extLst>
                <a:ext uri="{FF2B5EF4-FFF2-40B4-BE49-F238E27FC236}">
                  <a16:creationId xmlns:a16="http://schemas.microsoft.com/office/drawing/2014/main" id="{85866883-C760-4354-8F3C-CB9C94A30D1E}"/>
                </a:ext>
              </a:extLst>
            </p:cNvPr>
            <p:cNvSpPr>
              <a:spLocks noChangeAspect="1"/>
            </p:cNvSpPr>
            <p:nvPr/>
          </p:nvSpPr>
          <p:spPr bwMode="auto">
            <a:xfrm flipH="1">
              <a:off x="724954" y="1562316"/>
              <a:ext cx="543882" cy="660993"/>
            </a:xfrm>
            <a:custGeom>
              <a:avLst/>
              <a:gdLst/>
              <a:ahLst/>
              <a:cxnLst>
                <a:cxn ang="0">
                  <a:pos x="690" y="0"/>
                </a:cxn>
                <a:cxn ang="0">
                  <a:pos x="0" y="1003"/>
                </a:cxn>
                <a:cxn ang="0">
                  <a:pos x="689" y="1143"/>
                </a:cxn>
                <a:cxn ang="0">
                  <a:pos x="690" y="0"/>
                </a:cxn>
              </a:cxnLst>
              <a:rect l="0" t="0" r="r" b="b"/>
              <a:pathLst>
                <a:path w="690" h="1143">
                  <a:moveTo>
                    <a:pt x="690" y="0"/>
                  </a:moveTo>
                  <a:lnTo>
                    <a:pt x="0" y="1003"/>
                  </a:lnTo>
                  <a:lnTo>
                    <a:pt x="689" y="1143"/>
                  </a:lnTo>
                  <a:lnTo>
                    <a:pt x="690" y="0"/>
                  </a:lnTo>
                  <a:close/>
                </a:path>
              </a:pathLst>
            </a:custGeom>
            <a:solidFill>
              <a:srgbClr val="BAD80A"/>
            </a:solidFill>
            <a:ln w="9525" cap="flat" cmpd="sng">
              <a:noFill/>
              <a:prstDash val="solid"/>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fontAlgn="auto">
                <a:defRPr/>
              </a:pPr>
              <a:endParaRPr lang="en-US" sz="1835" kern="0" dirty="0">
                <a:ln>
                  <a:solidFill>
                    <a:srgbClr val="FFFFFF">
                      <a:alpha val="0"/>
                    </a:srgbClr>
                  </a:solidFill>
                </a:ln>
                <a:solidFill>
                  <a:srgbClr val="FFFFFF"/>
                </a:solidFill>
                <a:latin typeface="Segoe UI"/>
              </a:endParaRPr>
            </a:p>
          </p:txBody>
        </p:sp>
        <p:sp>
          <p:nvSpPr>
            <p:cNvPr id="180" name="Oval 179">
              <a:extLst>
                <a:ext uri="{FF2B5EF4-FFF2-40B4-BE49-F238E27FC236}">
                  <a16:creationId xmlns:a16="http://schemas.microsoft.com/office/drawing/2014/main" id="{DA95A8E9-6338-4514-81DE-F52729CCEB32}"/>
                </a:ext>
              </a:extLst>
            </p:cNvPr>
            <p:cNvSpPr>
              <a:spLocks noChangeAspect="1" noChangeArrowheads="1"/>
            </p:cNvSpPr>
            <p:nvPr/>
          </p:nvSpPr>
          <p:spPr bwMode="auto">
            <a:xfrm>
              <a:off x="598084" y="1722427"/>
              <a:ext cx="102957" cy="87353"/>
            </a:xfrm>
            <a:prstGeom prst="ellipse">
              <a:avLst/>
            </a:prstGeom>
            <a:solidFill>
              <a:srgbClr val="FFFFFF"/>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fontAlgn="auto">
                <a:defRPr/>
              </a:pPr>
              <a:endParaRPr lang="en-US" sz="1835" kern="0" dirty="0">
                <a:ln>
                  <a:solidFill>
                    <a:srgbClr val="FFFFFF">
                      <a:alpha val="0"/>
                    </a:srgbClr>
                  </a:solidFill>
                </a:ln>
                <a:solidFill>
                  <a:srgbClr val="FFFFFF"/>
                </a:solidFill>
                <a:latin typeface="Segoe UI"/>
              </a:endParaRPr>
            </a:p>
          </p:txBody>
        </p:sp>
        <p:sp>
          <p:nvSpPr>
            <p:cNvPr id="181" name="Oval 180">
              <a:extLst>
                <a:ext uri="{FF2B5EF4-FFF2-40B4-BE49-F238E27FC236}">
                  <a16:creationId xmlns:a16="http://schemas.microsoft.com/office/drawing/2014/main" id="{3B391324-4B3E-4412-B39B-2F127D6910D6}"/>
                </a:ext>
              </a:extLst>
            </p:cNvPr>
            <p:cNvSpPr>
              <a:spLocks noChangeAspect="1" noChangeArrowheads="1"/>
            </p:cNvSpPr>
            <p:nvPr/>
          </p:nvSpPr>
          <p:spPr bwMode="auto">
            <a:xfrm flipH="1">
              <a:off x="766487" y="1722444"/>
              <a:ext cx="102956" cy="87354"/>
            </a:xfrm>
            <a:prstGeom prst="ellipse">
              <a:avLst/>
            </a:prstGeom>
            <a:solidFill>
              <a:srgbClr val="FFFFFF"/>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fontAlgn="auto">
                <a:defRPr/>
              </a:pPr>
              <a:endParaRPr lang="en-US" sz="1835" kern="0" dirty="0">
                <a:ln>
                  <a:solidFill>
                    <a:srgbClr val="FFFFFF">
                      <a:alpha val="0"/>
                    </a:srgbClr>
                  </a:solidFill>
                </a:ln>
                <a:solidFill>
                  <a:srgbClr val="FFFFFF"/>
                </a:solidFill>
                <a:latin typeface="Segoe UI"/>
              </a:endParaRPr>
            </a:p>
          </p:txBody>
        </p:sp>
        <p:sp>
          <p:nvSpPr>
            <p:cNvPr id="182" name="Oval 181">
              <a:extLst>
                <a:ext uri="{FF2B5EF4-FFF2-40B4-BE49-F238E27FC236}">
                  <a16:creationId xmlns:a16="http://schemas.microsoft.com/office/drawing/2014/main" id="{B6B6C4BC-9F43-4027-B06F-D9ECED7BA06D}"/>
                </a:ext>
              </a:extLst>
            </p:cNvPr>
            <p:cNvSpPr>
              <a:spLocks noChangeAspect="1" noChangeArrowheads="1"/>
            </p:cNvSpPr>
            <p:nvPr/>
          </p:nvSpPr>
          <p:spPr bwMode="auto">
            <a:xfrm>
              <a:off x="598084" y="2038823"/>
              <a:ext cx="102956" cy="87354"/>
            </a:xfrm>
            <a:prstGeom prst="ellipse">
              <a:avLst/>
            </a:prstGeom>
            <a:solidFill>
              <a:srgbClr val="FFFFFF"/>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fontAlgn="auto">
                <a:defRPr/>
              </a:pPr>
              <a:endParaRPr lang="en-US" sz="1835" kern="0" dirty="0">
                <a:ln>
                  <a:solidFill>
                    <a:srgbClr val="FFFFFF">
                      <a:alpha val="0"/>
                    </a:srgbClr>
                  </a:solidFill>
                </a:ln>
                <a:solidFill>
                  <a:srgbClr val="FFFFFF"/>
                </a:solidFill>
                <a:latin typeface="Segoe UI"/>
              </a:endParaRPr>
            </a:p>
          </p:txBody>
        </p:sp>
        <p:sp>
          <p:nvSpPr>
            <p:cNvPr id="183" name="Oval 182">
              <a:extLst>
                <a:ext uri="{FF2B5EF4-FFF2-40B4-BE49-F238E27FC236}">
                  <a16:creationId xmlns:a16="http://schemas.microsoft.com/office/drawing/2014/main" id="{A32724CC-AE99-43B1-86D8-AAE31A4BAF2B}"/>
                </a:ext>
              </a:extLst>
            </p:cNvPr>
            <p:cNvSpPr>
              <a:spLocks noChangeAspect="1" noChangeArrowheads="1"/>
            </p:cNvSpPr>
            <p:nvPr/>
          </p:nvSpPr>
          <p:spPr bwMode="auto">
            <a:xfrm flipH="1">
              <a:off x="766487" y="2038840"/>
              <a:ext cx="102956" cy="87354"/>
            </a:xfrm>
            <a:prstGeom prst="ellipse">
              <a:avLst/>
            </a:prstGeom>
            <a:solidFill>
              <a:srgbClr val="FFFFFF"/>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fontAlgn="auto">
                <a:defRPr/>
              </a:pPr>
              <a:endParaRPr lang="en-US" sz="1835" kern="0" dirty="0">
                <a:ln>
                  <a:solidFill>
                    <a:srgbClr val="FFFFFF">
                      <a:alpha val="0"/>
                    </a:srgbClr>
                  </a:solidFill>
                </a:ln>
                <a:solidFill>
                  <a:srgbClr val="FFFFFF"/>
                </a:solidFill>
                <a:latin typeface="Segoe UI"/>
              </a:endParaRPr>
            </a:p>
          </p:txBody>
        </p:sp>
        <p:sp>
          <p:nvSpPr>
            <p:cNvPr id="184" name="Oval 183">
              <a:extLst>
                <a:ext uri="{FF2B5EF4-FFF2-40B4-BE49-F238E27FC236}">
                  <a16:creationId xmlns:a16="http://schemas.microsoft.com/office/drawing/2014/main" id="{77B77F1D-21B5-4D1D-A404-E596F433E162}"/>
                </a:ext>
              </a:extLst>
            </p:cNvPr>
            <p:cNvSpPr>
              <a:spLocks noChangeAspect="1" noChangeArrowheads="1"/>
            </p:cNvSpPr>
            <p:nvPr/>
          </p:nvSpPr>
          <p:spPr bwMode="auto">
            <a:xfrm flipH="1">
              <a:off x="908540" y="2016077"/>
              <a:ext cx="102956" cy="87354"/>
            </a:xfrm>
            <a:prstGeom prst="ellipse">
              <a:avLst/>
            </a:prstGeom>
            <a:solidFill>
              <a:srgbClr val="FFFFFF"/>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fontAlgn="auto">
                <a:defRPr/>
              </a:pPr>
              <a:endParaRPr lang="en-US" sz="1835" kern="0" dirty="0">
                <a:ln>
                  <a:solidFill>
                    <a:srgbClr val="FFFFFF">
                      <a:alpha val="0"/>
                    </a:srgbClr>
                  </a:solidFill>
                </a:ln>
                <a:solidFill>
                  <a:srgbClr val="FFFFFF"/>
                </a:solidFill>
                <a:latin typeface="Segoe UI"/>
              </a:endParaRPr>
            </a:p>
          </p:txBody>
        </p:sp>
        <p:sp>
          <p:nvSpPr>
            <p:cNvPr id="185" name="Oval 184">
              <a:extLst>
                <a:ext uri="{FF2B5EF4-FFF2-40B4-BE49-F238E27FC236}">
                  <a16:creationId xmlns:a16="http://schemas.microsoft.com/office/drawing/2014/main" id="{9F82976F-6B5B-45A2-BCA7-6CE41873BFD6}"/>
                </a:ext>
              </a:extLst>
            </p:cNvPr>
            <p:cNvSpPr>
              <a:spLocks noChangeAspect="1" noChangeArrowheads="1"/>
            </p:cNvSpPr>
            <p:nvPr/>
          </p:nvSpPr>
          <p:spPr bwMode="auto">
            <a:xfrm>
              <a:off x="458167" y="2016077"/>
              <a:ext cx="102956" cy="87354"/>
            </a:xfrm>
            <a:prstGeom prst="ellipse">
              <a:avLst/>
            </a:prstGeom>
            <a:solidFill>
              <a:srgbClr val="FFFFFF"/>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fontAlgn="auto">
                <a:defRPr/>
              </a:pPr>
              <a:endParaRPr lang="en-US" sz="1835" kern="0" dirty="0">
                <a:ln>
                  <a:solidFill>
                    <a:srgbClr val="FFFFFF">
                      <a:alpha val="0"/>
                    </a:srgbClr>
                  </a:solidFill>
                </a:ln>
                <a:solidFill>
                  <a:srgbClr val="FFFFFF"/>
                </a:solidFill>
                <a:latin typeface="Segoe UI"/>
              </a:endParaRPr>
            </a:p>
          </p:txBody>
        </p:sp>
        <p:sp>
          <p:nvSpPr>
            <p:cNvPr id="186" name="Oval 185">
              <a:extLst>
                <a:ext uri="{FF2B5EF4-FFF2-40B4-BE49-F238E27FC236}">
                  <a16:creationId xmlns:a16="http://schemas.microsoft.com/office/drawing/2014/main" id="{B9A52404-32E5-4DEC-9175-536477095D48}"/>
                </a:ext>
              </a:extLst>
            </p:cNvPr>
            <p:cNvSpPr>
              <a:spLocks noChangeAspect="1" noChangeArrowheads="1"/>
            </p:cNvSpPr>
            <p:nvPr/>
          </p:nvSpPr>
          <p:spPr bwMode="auto">
            <a:xfrm flipH="1">
              <a:off x="1050592" y="2001286"/>
              <a:ext cx="102956" cy="87354"/>
            </a:xfrm>
            <a:prstGeom prst="ellipse">
              <a:avLst/>
            </a:prstGeom>
            <a:solidFill>
              <a:srgbClr val="FFFFFF"/>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fontAlgn="auto">
                <a:defRPr/>
              </a:pPr>
              <a:endParaRPr lang="en-US" sz="1835" kern="0" dirty="0">
                <a:ln>
                  <a:solidFill>
                    <a:srgbClr val="FFFFFF">
                      <a:alpha val="0"/>
                    </a:srgbClr>
                  </a:solidFill>
                </a:ln>
                <a:solidFill>
                  <a:srgbClr val="FFFFFF"/>
                </a:solidFill>
                <a:latin typeface="Segoe UI"/>
              </a:endParaRPr>
            </a:p>
          </p:txBody>
        </p:sp>
        <p:sp>
          <p:nvSpPr>
            <p:cNvPr id="187" name="Oval 186">
              <a:extLst>
                <a:ext uri="{FF2B5EF4-FFF2-40B4-BE49-F238E27FC236}">
                  <a16:creationId xmlns:a16="http://schemas.microsoft.com/office/drawing/2014/main" id="{7C221E4A-3BFE-4AB3-8108-731FCBD86B97}"/>
                </a:ext>
              </a:extLst>
            </p:cNvPr>
            <p:cNvSpPr>
              <a:spLocks noChangeAspect="1" noChangeArrowheads="1"/>
            </p:cNvSpPr>
            <p:nvPr/>
          </p:nvSpPr>
          <p:spPr bwMode="auto">
            <a:xfrm flipH="1">
              <a:off x="318249" y="2001286"/>
              <a:ext cx="102956" cy="87354"/>
            </a:xfrm>
            <a:prstGeom prst="ellipse">
              <a:avLst/>
            </a:prstGeom>
            <a:solidFill>
              <a:srgbClr val="FFFFFF"/>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fontAlgn="auto">
                <a:defRPr/>
              </a:pPr>
              <a:endParaRPr lang="en-US" sz="1835" kern="0" dirty="0">
                <a:ln>
                  <a:solidFill>
                    <a:srgbClr val="FFFFFF">
                      <a:alpha val="0"/>
                    </a:srgbClr>
                  </a:solidFill>
                </a:ln>
                <a:solidFill>
                  <a:srgbClr val="FFFFFF"/>
                </a:solidFill>
                <a:latin typeface="Segoe UI"/>
              </a:endParaRPr>
            </a:p>
          </p:txBody>
        </p:sp>
        <p:sp>
          <p:nvSpPr>
            <p:cNvPr id="188" name="Arc 187">
              <a:extLst>
                <a:ext uri="{FF2B5EF4-FFF2-40B4-BE49-F238E27FC236}">
                  <a16:creationId xmlns:a16="http://schemas.microsoft.com/office/drawing/2014/main" id="{BB9004C3-7713-4151-8FB4-2B3AF87FF463}"/>
                </a:ext>
              </a:extLst>
            </p:cNvPr>
            <p:cNvSpPr/>
            <p:nvPr/>
          </p:nvSpPr>
          <p:spPr>
            <a:xfrm rot="5012506">
              <a:off x="613511" y="1866523"/>
              <a:ext cx="188459" cy="196699"/>
            </a:xfrm>
            <a:prstGeom prst="arc">
              <a:avLst>
                <a:gd name="adj1" fmla="val 16200000"/>
                <a:gd name="adj2" fmla="val 814800"/>
              </a:avLst>
            </a:prstGeom>
            <a:noFill/>
            <a:ln w="9525" cap="flat" cmpd="sng" algn="ctr">
              <a:solidFill>
                <a:srgbClr val="FFFFFF"/>
              </a:solidFill>
              <a:prstDash val="solid"/>
            </a:ln>
            <a:effectLst/>
          </p:spPr>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32559" fontAlgn="auto">
                <a:defRPr/>
              </a:pPr>
              <a:endParaRPr lang="en-US" sz="1835" dirty="0">
                <a:ln>
                  <a:solidFill>
                    <a:srgbClr val="FFFFFF">
                      <a:alpha val="0"/>
                    </a:srgbClr>
                  </a:solidFill>
                </a:ln>
                <a:solidFill>
                  <a:srgbClr val="FFFFFF"/>
                </a:solidFill>
                <a:latin typeface="Segoe UI"/>
              </a:endParaRPr>
            </a:p>
          </p:txBody>
        </p:sp>
        <p:sp>
          <p:nvSpPr>
            <p:cNvPr id="189" name="Arc 188">
              <a:extLst>
                <a:ext uri="{FF2B5EF4-FFF2-40B4-BE49-F238E27FC236}">
                  <a16:creationId xmlns:a16="http://schemas.microsoft.com/office/drawing/2014/main" id="{8FBB8873-7EFC-49F5-AB6C-64F0FEF9553A}"/>
                </a:ext>
              </a:extLst>
            </p:cNvPr>
            <p:cNvSpPr/>
            <p:nvPr/>
          </p:nvSpPr>
          <p:spPr>
            <a:xfrm rot="16587494" flipH="1">
              <a:off x="672648" y="1866523"/>
              <a:ext cx="188459" cy="196699"/>
            </a:xfrm>
            <a:prstGeom prst="arc">
              <a:avLst>
                <a:gd name="adj1" fmla="val 16200000"/>
                <a:gd name="adj2" fmla="val 814800"/>
              </a:avLst>
            </a:prstGeom>
            <a:noFill/>
            <a:ln w="9525" cap="flat" cmpd="sng" algn="ctr">
              <a:solidFill>
                <a:srgbClr val="FFFFFF"/>
              </a:solidFill>
              <a:prstDash val="solid"/>
            </a:ln>
            <a:effectLst/>
          </p:spPr>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32559" fontAlgn="auto">
                <a:defRPr/>
              </a:pPr>
              <a:endParaRPr lang="en-US" sz="1835" dirty="0">
                <a:ln>
                  <a:solidFill>
                    <a:srgbClr val="FFFFFF">
                      <a:alpha val="0"/>
                    </a:srgbClr>
                  </a:solidFill>
                </a:ln>
                <a:solidFill>
                  <a:srgbClr val="FFFFFF"/>
                </a:solidFill>
                <a:latin typeface="Segoe UI"/>
              </a:endParaRPr>
            </a:p>
          </p:txBody>
        </p:sp>
        <p:sp>
          <p:nvSpPr>
            <p:cNvPr id="190" name="Arc 189">
              <a:extLst>
                <a:ext uri="{FF2B5EF4-FFF2-40B4-BE49-F238E27FC236}">
                  <a16:creationId xmlns:a16="http://schemas.microsoft.com/office/drawing/2014/main" id="{88556608-BB45-40A3-ACE4-0BCE3FAC1512}"/>
                </a:ext>
              </a:extLst>
            </p:cNvPr>
            <p:cNvSpPr/>
            <p:nvPr/>
          </p:nvSpPr>
          <p:spPr>
            <a:xfrm rot="7395384">
              <a:off x="630369" y="1650706"/>
              <a:ext cx="144019" cy="196699"/>
            </a:xfrm>
            <a:prstGeom prst="arc">
              <a:avLst>
                <a:gd name="adj1" fmla="val 16200000"/>
                <a:gd name="adj2" fmla="val 21459126"/>
              </a:avLst>
            </a:prstGeom>
            <a:noFill/>
            <a:ln w="9525" cap="flat" cmpd="sng" algn="ctr">
              <a:solidFill>
                <a:srgbClr val="FFFFFF"/>
              </a:solidFill>
              <a:prstDash val="solid"/>
            </a:ln>
            <a:effectLst/>
          </p:spPr>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32559" fontAlgn="auto">
                <a:defRPr/>
              </a:pPr>
              <a:endParaRPr lang="en-US" sz="1835" dirty="0">
                <a:ln>
                  <a:solidFill>
                    <a:srgbClr val="FFFFFF">
                      <a:alpha val="0"/>
                    </a:srgbClr>
                  </a:solidFill>
                </a:ln>
                <a:solidFill>
                  <a:srgbClr val="FFFFFF"/>
                </a:solidFill>
                <a:latin typeface="Segoe UI"/>
              </a:endParaRPr>
            </a:p>
          </p:txBody>
        </p:sp>
        <p:cxnSp>
          <p:nvCxnSpPr>
            <p:cNvPr id="191" name="Straight Connector 190">
              <a:extLst>
                <a:ext uri="{FF2B5EF4-FFF2-40B4-BE49-F238E27FC236}">
                  <a16:creationId xmlns:a16="http://schemas.microsoft.com/office/drawing/2014/main" id="{3264F2EF-3060-4957-97ED-16705D09E1FD}"/>
                </a:ext>
              </a:extLst>
            </p:cNvPr>
            <p:cNvCxnSpPr>
              <a:stCxn id="180" idx="4"/>
              <a:endCxn id="182" idx="0"/>
            </p:cNvCxnSpPr>
            <p:nvPr/>
          </p:nvCxnSpPr>
          <p:spPr>
            <a:xfrm>
              <a:off x="649562" y="1809780"/>
              <a:ext cx="0" cy="229042"/>
            </a:xfrm>
            <a:prstGeom prst="line">
              <a:avLst/>
            </a:prstGeom>
            <a:noFill/>
            <a:ln w="9525" cap="flat" cmpd="sng" algn="ctr">
              <a:solidFill>
                <a:srgbClr val="FFFFFF"/>
              </a:solidFill>
              <a:prstDash val="solid"/>
            </a:ln>
            <a:effectLst/>
          </p:spPr>
        </p:cxnSp>
        <p:sp>
          <p:nvSpPr>
            <p:cNvPr id="192" name="Oval 191">
              <a:extLst>
                <a:ext uri="{FF2B5EF4-FFF2-40B4-BE49-F238E27FC236}">
                  <a16:creationId xmlns:a16="http://schemas.microsoft.com/office/drawing/2014/main" id="{4D085269-1173-4F10-B1C6-E84A7B15ABC4}"/>
                </a:ext>
              </a:extLst>
            </p:cNvPr>
            <p:cNvSpPr>
              <a:spLocks noChangeAspect="1" noChangeArrowheads="1"/>
            </p:cNvSpPr>
            <p:nvPr/>
          </p:nvSpPr>
          <p:spPr bwMode="auto">
            <a:xfrm>
              <a:off x="598084" y="1869575"/>
              <a:ext cx="102956" cy="87354"/>
            </a:xfrm>
            <a:prstGeom prst="ellipse">
              <a:avLst/>
            </a:prstGeom>
            <a:solidFill>
              <a:srgbClr val="FFFFFF"/>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fontAlgn="auto">
                <a:defRPr/>
              </a:pPr>
              <a:endParaRPr lang="en-US" sz="1835" kern="0" dirty="0">
                <a:ln>
                  <a:solidFill>
                    <a:srgbClr val="FFFFFF">
                      <a:alpha val="0"/>
                    </a:srgbClr>
                  </a:solidFill>
                </a:ln>
                <a:solidFill>
                  <a:srgbClr val="FFFFFF"/>
                </a:solidFill>
                <a:latin typeface="Segoe UI"/>
              </a:endParaRPr>
            </a:p>
          </p:txBody>
        </p:sp>
        <p:cxnSp>
          <p:nvCxnSpPr>
            <p:cNvPr id="193" name="Straight Connector 192">
              <a:extLst>
                <a:ext uri="{FF2B5EF4-FFF2-40B4-BE49-F238E27FC236}">
                  <a16:creationId xmlns:a16="http://schemas.microsoft.com/office/drawing/2014/main" id="{28D0144D-E5A6-4DF8-822A-2508253AFB58}"/>
                </a:ext>
              </a:extLst>
            </p:cNvPr>
            <p:cNvCxnSpPr>
              <a:stCxn id="181" idx="4"/>
              <a:endCxn id="183" idx="0"/>
            </p:cNvCxnSpPr>
            <p:nvPr/>
          </p:nvCxnSpPr>
          <p:spPr>
            <a:xfrm>
              <a:off x="817965" y="1809798"/>
              <a:ext cx="0" cy="229042"/>
            </a:xfrm>
            <a:prstGeom prst="line">
              <a:avLst/>
            </a:prstGeom>
            <a:noFill/>
            <a:ln w="9525" cap="flat" cmpd="sng" algn="ctr">
              <a:solidFill>
                <a:srgbClr val="FFFFFF"/>
              </a:solidFill>
              <a:prstDash val="solid"/>
            </a:ln>
            <a:effectLst/>
          </p:spPr>
        </p:cxnSp>
        <p:sp>
          <p:nvSpPr>
            <p:cNvPr id="194" name="Oval 193">
              <a:extLst>
                <a:ext uri="{FF2B5EF4-FFF2-40B4-BE49-F238E27FC236}">
                  <a16:creationId xmlns:a16="http://schemas.microsoft.com/office/drawing/2014/main" id="{E4B107EB-C5DC-48DD-AF54-5CA7835436D1}"/>
                </a:ext>
              </a:extLst>
            </p:cNvPr>
            <p:cNvSpPr>
              <a:spLocks noChangeAspect="1" noChangeArrowheads="1"/>
            </p:cNvSpPr>
            <p:nvPr/>
          </p:nvSpPr>
          <p:spPr bwMode="auto">
            <a:xfrm flipH="1">
              <a:off x="766486" y="1869592"/>
              <a:ext cx="102956" cy="87354"/>
            </a:xfrm>
            <a:prstGeom prst="ellipse">
              <a:avLst/>
            </a:prstGeom>
            <a:solidFill>
              <a:srgbClr val="FFFFFF"/>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fontAlgn="auto">
                <a:defRPr/>
              </a:pPr>
              <a:endParaRPr lang="en-US" sz="1835" kern="0" dirty="0">
                <a:ln>
                  <a:solidFill>
                    <a:srgbClr val="FFFFFF">
                      <a:alpha val="0"/>
                    </a:srgbClr>
                  </a:solidFill>
                </a:ln>
                <a:solidFill>
                  <a:srgbClr val="FFFFFF"/>
                </a:solidFill>
                <a:latin typeface="Segoe UI"/>
              </a:endParaRPr>
            </a:p>
          </p:txBody>
        </p:sp>
        <p:cxnSp>
          <p:nvCxnSpPr>
            <p:cNvPr id="195" name="Straight Connector 194">
              <a:extLst>
                <a:ext uri="{FF2B5EF4-FFF2-40B4-BE49-F238E27FC236}">
                  <a16:creationId xmlns:a16="http://schemas.microsoft.com/office/drawing/2014/main" id="{8A613799-56A6-4B7F-B7D2-AFEF4E005E8F}"/>
                </a:ext>
              </a:extLst>
            </p:cNvPr>
            <p:cNvCxnSpPr>
              <a:stCxn id="181" idx="3"/>
              <a:endCxn id="186" idx="7"/>
            </p:cNvCxnSpPr>
            <p:nvPr/>
          </p:nvCxnSpPr>
          <p:spPr>
            <a:xfrm>
              <a:off x="854365" y="1797005"/>
              <a:ext cx="211304" cy="217073"/>
            </a:xfrm>
            <a:prstGeom prst="line">
              <a:avLst/>
            </a:prstGeom>
            <a:noFill/>
            <a:ln w="9525" cap="flat" cmpd="sng" algn="ctr">
              <a:solidFill>
                <a:srgbClr val="FFFFFF"/>
              </a:solidFill>
              <a:prstDash val="solid"/>
            </a:ln>
            <a:effectLst/>
          </p:spPr>
        </p:cxnSp>
        <p:sp>
          <p:nvSpPr>
            <p:cNvPr id="196" name="Oval 195">
              <a:extLst>
                <a:ext uri="{FF2B5EF4-FFF2-40B4-BE49-F238E27FC236}">
                  <a16:creationId xmlns:a16="http://schemas.microsoft.com/office/drawing/2014/main" id="{CF2765E6-6EB5-410E-BB4A-DABF498F3E8D}"/>
                </a:ext>
              </a:extLst>
            </p:cNvPr>
            <p:cNvSpPr>
              <a:spLocks noChangeAspect="1" noChangeArrowheads="1"/>
            </p:cNvSpPr>
            <p:nvPr/>
          </p:nvSpPr>
          <p:spPr bwMode="auto">
            <a:xfrm flipH="1">
              <a:off x="908540" y="1861865"/>
              <a:ext cx="102956" cy="87354"/>
            </a:xfrm>
            <a:prstGeom prst="ellipse">
              <a:avLst/>
            </a:prstGeom>
            <a:solidFill>
              <a:srgbClr val="FFFFFF"/>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fontAlgn="auto">
                <a:defRPr/>
              </a:pPr>
              <a:endParaRPr lang="en-US" sz="1835" kern="0" dirty="0">
                <a:ln>
                  <a:solidFill>
                    <a:srgbClr val="FFFFFF">
                      <a:alpha val="0"/>
                    </a:srgbClr>
                  </a:solidFill>
                </a:ln>
                <a:solidFill>
                  <a:srgbClr val="FFFFFF"/>
                </a:solidFill>
                <a:latin typeface="Segoe UI"/>
              </a:endParaRPr>
            </a:p>
          </p:txBody>
        </p:sp>
        <p:cxnSp>
          <p:nvCxnSpPr>
            <p:cNvPr id="197" name="Straight Connector 196">
              <a:extLst>
                <a:ext uri="{FF2B5EF4-FFF2-40B4-BE49-F238E27FC236}">
                  <a16:creationId xmlns:a16="http://schemas.microsoft.com/office/drawing/2014/main" id="{A6E94196-B3CC-4FD9-B2EC-81AA8F8D1433}"/>
                </a:ext>
              </a:extLst>
            </p:cNvPr>
            <p:cNvCxnSpPr>
              <a:stCxn id="180" idx="3"/>
              <a:endCxn id="187" idx="1"/>
            </p:cNvCxnSpPr>
            <p:nvPr/>
          </p:nvCxnSpPr>
          <p:spPr>
            <a:xfrm flipH="1">
              <a:off x="406127" y="1796988"/>
              <a:ext cx="207035" cy="217090"/>
            </a:xfrm>
            <a:prstGeom prst="line">
              <a:avLst/>
            </a:prstGeom>
            <a:noFill/>
            <a:ln w="9525" cap="flat" cmpd="sng" algn="ctr">
              <a:solidFill>
                <a:srgbClr val="FFFFFF"/>
              </a:solidFill>
              <a:prstDash val="solid"/>
            </a:ln>
            <a:effectLst/>
          </p:spPr>
        </p:cxnSp>
        <p:sp>
          <p:nvSpPr>
            <p:cNvPr id="198" name="Oval 197">
              <a:extLst>
                <a:ext uri="{FF2B5EF4-FFF2-40B4-BE49-F238E27FC236}">
                  <a16:creationId xmlns:a16="http://schemas.microsoft.com/office/drawing/2014/main" id="{404F4D35-39C9-4B71-92FA-0C7ABC87FF7C}"/>
                </a:ext>
              </a:extLst>
            </p:cNvPr>
            <p:cNvSpPr>
              <a:spLocks noChangeAspect="1" noChangeArrowheads="1"/>
            </p:cNvSpPr>
            <p:nvPr/>
          </p:nvSpPr>
          <p:spPr bwMode="auto">
            <a:xfrm>
              <a:off x="463496" y="1861857"/>
              <a:ext cx="102956" cy="87354"/>
            </a:xfrm>
            <a:prstGeom prst="ellipse">
              <a:avLst/>
            </a:prstGeom>
            <a:solidFill>
              <a:srgbClr val="FFFFFF"/>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fontAlgn="auto">
                <a:defRPr/>
              </a:pPr>
              <a:endParaRPr lang="en-US" sz="1835" kern="0" dirty="0">
                <a:ln>
                  <a:solidFill>
                    <a:srgbClr val="FFFFFF">
                      <a:alpha val="0"/>
                    </a:srgbClr>
                  </a:solidFill>
                </a:ln>
                <a:solidFill>
                  <a:srgbClr val="FFFFFF"/>
                </a:solidFill>
                <a:latin typeface="Segoe UI"/>
              </a:endParaRPr>
            </a:p>
          </p:txBody>
        </p:sp>
        <p:cxnSp>
          <p:nvCxnSpPr>
            <p:cNvPr id="199" name="Straight Connector 198">
              <a:extLst>
                <a:ext uri="{FF2B5EF4-FFF2-40B4-BE49-F238E27FC236}">
                  <a16:creationId xmlns:a16="http://schemas.microsoft.com/office/drawing/2014/main" id="{048481D1-9B27-4C5C-917B-02D81400B386}"/>
                </a:ext>
              </a:extLst>
            </p:cNvPr>
            <p:cNvCxnSpPr>
              <a:stCxn id="192" idx="3"/>
              <a:endCxn id="185" idx="7"/>
            </p:cNvCxnSpPr>
            <p:nvPr/>
          </p:nvCxnSpPr>
          <p:spPr>
            <a:xfrm flipH="1">
              <a:off x="546045" y="1944136"/>
              <a:ext cx="67117" cy="84733"/>
            </a:xfrm>
            <a:prstGeom prst="line">
              <a:avLst/>
            </a:prstGeom>
            <a:noFill/>
            <a:ln w="9525" cap="flat" cmpd="sng" algn="ctr">
              <a:solidFill>
                <a:srgbClr val="FFFFFF"/>
              </a:solidFill>
              <a:prstDash val="solid"/>
            </a:ln>
            <a:effectLst/>
          </p:spPr>
        </p:cxnSp>
        <p:cxnSp>
          <p:nvCxnSpPr>
            <p:cNvPr id="200" name="Straight Connector 199">
              <a:extLst>
                <a:ext uri="{FF2B5EF4-FFF2-40B4-BE49-F238E27FC236}">
                  <a16:creationId xmlns:a16="http://schemas.microsoft.com/office/drawing/2014/main" id="{1304B59B-6F01-45A7-869C-D954E7F75450}"/>
                </a:ext>
              </a:extLst>
            </p:cNvPr>
            <p:cNvCxnSpPr>
              <a:stCxn id="194" idx="3"/>
              <a:endCxn id="184" idx="7"/>
            </p:cNvCxnSpPr>
            <p:nvPr/>
          </p:nvCxnSpPr>
          <p:spPr>
            <a:xfrm>
              <a:off x="854365" y="1944153"/>
              <a:ext cx="69252" cy="84716"/>
            </a:xfrm>
            <a:prstGeom prst="line">
              <a:avLst/>
            </a:prstGeom>
            <a:noFill/>
            <a:ln w="9525" cap="flat" cmpd="sng" algn="ctr">
              <a:solidFill>
                <a:srgbClr val="FFFFFF"/>
              </a:solidFill>
              <a:prstDash val="solid"/>
            </a:ln>
            <a:effectLst/>
          </p:spPr>
        </p:cxnSp>
      </p:grpSp>
      <p:grpSp>
        <p:nvGrpSpPr>
          <p:cNvPr id="201" name="Group 200">
            <a:extLst>
              <a:ext uri="{FF2B5EF4-FFF2-40B4-BE49-F238E27FC236}">
                <a16:creationId xmlns:a16="http://schemas.microsoft.com/office/drawing/2014/main" id="{C2578C55-6FEE-49A6-90B3-ACBC47194CA7}"/>
              </a:ext>
            </a:extLst>
          </p:cNvPr>
          <p:cNvGrpSpPr/>
          <p:nvPr/>
        </p:nvGrpSpPr>
        <p:grpSpPr>
          <a:xfrm>
            <a:off x="11755306" y="5143164"/>
            <a:ext cx="596726" cy="475841"/>
            <a:chOff x="191554" y="1562316"/>
            <a:chExt cx="1077282" cy="660995"/>
          </a:xfrm>
        </p:grpSpPr>
        <p:sp>
          <p:nvSpPr>
            <p:cNvPr id="202" name="Freeform 21">
              <a:extLst>
                <a:ext uri="{FF2B5EF4-FFF2-40B4-BE49-F238E27FC236}">
                  <a16:creationId xmlns:a16="http://schemas.microsoft.com/office/drawing/2014/main" id="{72CF8D7B-6F0C-43F9-BFB0-49084A728FC9}"/>
                </a:ext>
              </a:extLst>
            </p:cNvPr>
            <p:cNvSpPr>
              <a:spLocks noChangeAspect="1"/>
            </p:cNvSpPr>
            <p:nvPr/>
          </p:nvSpPr>
          <p:spPr bwMode="auto">
            <a:xfrm>
              <a:off x="191554" y="1562318"/>
              <a:ext cx="543882" cy="660993"/>
            </a:xfrm>
            <a:custGeom>
              <a:avLst/>
              <a:gdLst/>
              <a:ahLst/>
              <a:cxnLst>
                <a:cxn ang="0">
                  <a:pos x="690" y="0"/>
                </a:cxn>
                <a:cxn ang="0">
                  <a:pos x="0" y="1003"/>
                </a:cxn>
                <a:cxn ang="0">
                  <a:pos x="689" y="1143"/>
                </a:cxn>
                <a:cxn ang="0">
                  <a:pos x="690" y="0"/>
                </a:cxn>
              </a:cxnLst>
              <a:rect l="0" t="0" r="r" b="b"/>
              <a:pathLst>
                <a:path w="690" h="1143">
                  <a:moveTo>
                    <a:pt x="690" y="0"/>
                  </a:moveTo>
                  <a:lnTo>
                    <a:pt x="0" y="1003"/>
                  </a:lnTo>
                  <a:lnTo>
                    <a:pt x="689" y="1143"/>
                  </a:lnTo>
                  <a:lnTo>
                    <a:pt x="690" y="0"/>
                  </a:lnTo>
                  <a:close/>
                </a:path>
              </a:pathLst>
            </a:custGeom>
            <a:solidFill>
              <a:srgbClr val="BAD80A"/>
            </a:solidFill>
            <a:ln w="9525" cap="flat" cmpd="sng">
              <a:noFill/>
              <a:prstDash val="solid"/>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fontAlgn="auto">
                <a:defRPr/>
              </a:pPr>
              <a:endParaRPr lang="en-US" sz="1835" kern="0" dirty="0">
                <a:ln>
                  <a:solidFill>
                    <a:srgbClr val="FFFFFF">
                      <a:alpha val="0"/>
                    </a:srgbClr>
                  </a:solidFill>
                </a:ln>
                <a:solidFill>
                  <a:srgbClr val="FFFFFF"/>
                </a:solidFill>
                <a:latin typeface="Segoe UI"/>
              </a:endParaRPr>
            </a:p>
          </p:txBody>
        </p:sp>
        <p:sp>
          <p:nvSpPr>
            <p:cNvPr id="203" name="Freeform 22">
              <a:extLst>
                <a:ext uri="{FF2B5EF4-FFF2-40B4-BE49-F238E27FC236}">
                  <a16:creationId xmlns:a16="http://schemas.microsoft.com/office/drawing/2014/main" id="{4E1C9726-FA8B-46F2-B7E2-AD9DF5FAF921}"/>
                </a:ext>
              </a:extLst>
            </p:cNvPr>
            <p:cNvSpPr>
              <a:spLocks noChangeAspect="1"/>
            </p:cNvSpPr>
            <p:nvPr/>
          </p:nvSpPr>
          <p:spPr bwMode="auto">
            <a:xfrm flipH="1">
              <a:off x="724954" y="1562316"/>
              <a:ext cx="543882" cy="660993"/>
            </a:xfrm>
            <a:custGeom>
              <a:avLst/>
              <a:gdLst/>
              <a:ahLst/>
              <a:cxnLst>
                <a:cxn ang="0">
                  <a:pos x="690" y="0"/>
                </a:cxn>
                <a:cxn ang="0">
                  <a:pos x="0" y="1003"/>
                </a:cxn>
                <a:cxn ang="0">
                  <a:pos x="689" y="1143"/>
                </a:cxn>
                <a:cxn ang="0">
                  <a:pos x="690" y="0"/>
                </a:cxn>
              </a:cxnLst>
              <a:rect l="0" t="0" r="r" b="b"/>
              <a:pathLst>
                <a:path w="690" h="1143">
                  <a:moveTo>
                    <a:pt x="690" y="0"/>
                  </a:moveTo>
                  <a:lnTo>
                    <a:pt x="0" y="1003"/>
                  </a:lnTo>
                  <a:lnTo>
                    <a:pt x="689" y="1143"/>
                  </a:lnTo>
                  <a:lnTo>
                    <a:pt x="690" y="0"/>
                  </a:lnTo>
                  <a:close/>
                </a:path>
              </a:pathLst>
            </a:custGeom>
            <a:solidFill>
              <a:srgbClr val="BAD80A"/>
            </a:solidFill>
            <a:ln w="9525" cap="flat" cmpd="sng">
              <a:noFill/>
              <a:prstDash val="solid"/>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fontAlgn="auto">
                <a:defRPr/>
              </a:pPr>
              <a:endParaRPr lang="en-US" sz="1835" kern="0" dirty="0">
                <a:ln>
                  <a:solidFill>
                    <a:srgbClr val="FFFFFF">
                      <a:alpha val="0"/>
                    </a:srgbClr>
                  </a:solidFill>
                </a:ln>
                <a:solidFill>
                  <a:srgbClr val="FFFFFF"/>
                </a:solidFill>
                <a:latin typeface="Segoe UI"/>
              </a:endParaRPr>
            </a:p>
          </p:txBody>
        </p:sp>
        <p:sp>
          <p:nvSpPr>
            <p:cNvPr id="204" name="Oval 203">
              <a:extLst>
                <a:ext uri="{FF2B5EF4-FFF2-40B4-BE49-F238E27FC236}">
                  <a16:creationId xmlns:a16="http://schemas.microsoft.com/office/drawing/2014/main" id="{5A544B3A-7224-4F5A-84E3-60B5CEFE9DBB}"/>
                </a:ext>
              </a:extLst>
            </p:cNvPr>
            <p:cNvSpPr>
              <a:spLocks noChangeAspect="1" noChangeArrowheads="1"/>
            </p:cNvSpPr>
            <p:nvPr/>
          </p:nvSpPr>
          <p:spPr bwMode="auto">
            <a:xfrm>
              <a:off x="598084" y="1722427"/>
              <a:ext cx="102957" cy="87353"/>
            </a:xfrm>
            <a:prstGeom prst="ellipse">
              <a:avLst/>
            </a:prstGeom>
            <a:solidFill>
              <a:srgbClr val="FFFFFF"/>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fontAlgn="auto">
                <a:defRPr/>
              </a:pPr>
              <a:endParaRPr lang="en-US" sz="1835" kern="0" dirty="0">
                <a:ln>
                  <a:solidFill>
                    <a:srgbClr val="FFFFFF">
                      <a:alpha val="0"/>
                    </a:srgbClr>
                  </a:solidFill>
                </a:ln>
                <a:solidFill>
                  <a:srgbClr val="FFFFFF"/>
                </a:solidFill>
                <a:latin typeface="Segoe UI"/>
              </a:endParaRPr>
            </a:p>
          </p:txBody>
        </p:sp>
        <p:sp>
          <p:nvSpPr>
            <p:cNvPr id="205" name="Oval 204">
              <a:extLst>
                <a:ext uri="{FF2B5EF4-FFF2-40B4-BE49-F238E27FC236}">
                  <a16:creationId xmlns:a16="http://schemas.microsoft.com/office/drawing/2014/main" id="{E93FFFC2-BFA1-468B-B1EB-E4C562BAED36}"/>
                </a:ext>
              </a:extLst>
            </p:cNvPr>
            <p:cNvSpPr>
              <a:spLocks noChangeAspect="1" noChangeArrowheads="1"/>
            </p:cNvSpPr>
            <p:nvPr/>
          </p:nvSpPr>
          <p:spPr bwMode="auto">
            <a:xfrm flipH="1">
              <a:off x="766487" y="1722444"/>
              <a:ext cx="102956" cy="87354"/>
            </a:xfrm>
            <a:prstGeom prst="ellipse">
              <a:avLst/>
            </a:prstGeom>
            <a:solidFill>
              <a:srgbClr val="FFFFFF"/>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fontAlgn="auto">
                <a:defRPr/>
              </a:pPr>
              <a:endParaRPr lang="en-US" sz="1835" kern="0" dirty="0">
                <a:ln>
                  <a:solidFill>
                    <a:srgbClr val="FFFFFF">
                      <a:alpha val="0"/>
                    </a:srgbClr>
                  </a:solidFill>
                </a:ln>
                <a:solidFill>
                  <a:srgbClr val="FFFFFF"/>
                </a:solidFill>
                <a:latin typeface="Segoe UI"/>
              </a:endParaRPr>
            </a:p>
          </p:txBody>
        </p:sp>
        <p:sp>
          <p:nvSpPr>
            <p:cNvPr id="206" name="Oval 205">
              <a:extLst>
                <a:ext uri="{FF2B5EF4-FFF2-40B4-BE49-F238E27FC236}">
                  <a16:creationId xmlns:a16="http://schemas.microsoft.com/office/drawing/2014/main" id="{FDCDFC82-B7FD-44EA-8C61-7C8991B4AA43}"/>
                </a:ext>
              </a:extLst>
            </p:cNvPr>
            <p:cNvSpPr>
              <a:spLocks noChangeAspect="1" noChangeArrowheads="1"/>
            </p:cNvSpPr>
            <p:nvPr/>
          </p:nvSpPr>
          <p:spPr bwMode="auto">
            <a:xfrm>
              <a:off x="598084" y="2038823"/>
              <a:ext cx="102956" cy="87354"/>
            </a:xfrm>
            <a:prstGeom prst="ellipse">
              <a:avLst/>
            </a:prstGeom>
            <a:solidFill>
              <a:srgbClr val="FFFFFF"/>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fontAlgn="auto">
                <a:defRPr/>
              </a:pPr>
              <a:endParaRPr lang="en-US" sz="1835" kern="0" dirty="0">
                <a:ln>
                  <a:solidFill>
                    <a:srgbClr val="FFFFFF">
                      <a:alpha val="0"/>
                    </a:srgbClr>
                  </a:solidFill>
                </a:ln>
                <a:solidFill>
                  <a:srgbClr val="FFFFFF"/>
                </a:solidFill>
                <a:latin typeface="Segoe UI"/>
              </a:endParaRPr>
            </a:p>
          </p:txBody>
        </p:sp>
        <p:sp>
          <p:nvSpPr>
            <p:cNvPr id="207" name="Oval 206">
              <a:extLst>
                <a:ext uri="{FF2B5EF4-FFF2-40B4-BE49-F238E27FC236}">
                  <a16:creationId xmlns:a16="http://schemas.microsoft.com/office/drawing/2014/main" id="{BDEE15BC-072D-4C3D-923A-0E510122CE4C}"/>
                </a:ext>
              </a:extLst>
            </p:cNvPr>
            <p:cNvSpPr>
              <a:spLocks noChangeAspect="1" noChangeArrowheads="1"/>
            </p:cNvSpPr>
            <p:nvPr/>
          </p:nvSpPr>
          <p:spPr bwMode="auto">
            <a:xfrm flipH="1">
              <a:off x="766487" y="2038840"/>
              <a:ext cx="102956" cy="87354"/>
            </a:xfrm>
            <a:prstGeom prst="ellipse">
              <a:avLst/>
            </a:prstGeom>
            <a:solidFill>
              <a:srgbClr val="FFFFFF"/>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fontAlgn="auto">
                <a:defRPr/>
              </a:pPr>
              <a:endParaRPr lang="en-US" sz="1835" kern="0" dirty="0">
                <a:ln>
                  <a:solidFill>
                    <a:srgbClr val="FFFFFF">
                      <a:alpha val="0"/>
                    </a:srgbClr>
                  </a:solidFill>
                </a:ln>
                <a:solidFill>
                  <a:srgbClr val="FFFFFF"/>
                </a:solidFill>
                <a:latin typeface="Segoe UI"/>
              </a:endParaRPr>
            </a:p>
          </p:txBody>
        </p:sp>
        <p:sp>
          <p:nvSpPr>
            <p:cNvPr id="208" name="Oval 207">
              <a:extLst>
                <a:ext uri="{FF2B5EF4-FFF2-40B4-BE49-F238E27FC236}">
                  <a16:creationId xmlns:a16="http://schemas.microsoft.com/office/drawing/2014/main" id="{2C69D2C1-72AD-413A-9B19-70CEDB85E6BB}"/>
                </a:ext>
              </a:extLst>
            </p:cNvPr>
            <p:cNvSpPr>
              <a:spLocks noChangeAspect="1" noChangeArrowheads="1"/>
            </p:cNvSpPr>
            <p:nvPr/>
          </p:nvSpPr>
          <p:spPr bwMode="auto">
            <a:xfrm flipH="1">
              <a:off x="908540" y="2016077"/>
              <a:ext cx="102956" cy="87354"/>
            </a:xfrm>
            <a:prstGeom prst="ellipse">
              <a:avLst/>
            </a:prstGeom>
            <a:solidFill>
              <a:srgbClr val="FFFFFF"/>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fontAlgn="auto">
                <a:defRPr/>
              </a:pPr>
              <a:endParaRPr lang="en-US" sz="1835" kern="0" dirty="0">
                <a:ln>
                  <a:solidFill>
                    <a:srgbClr val="FFFFFF">
                      <a:alpha val="0"/>
                    </a:srgbClr>
                  </a:solidFill>
                </a:ln>
                <a:solidFill>
                  <a:srgbClr val="FFFFFF"/>
                </a:solidFill>
                <a:latin typeface="Segoe UI"/>
              </a:endParaRPr>
            </a:p>
          </p:txBody>
        </p:sp>
        <p:sp>
          <p:nvSpPr>
            <p:cNvPr id="209" name="Oval 208">
              <a:extLst>
                <a:ext uri="{FF2B5EF4-FFF2-40B4-BE49-F238E27FC236}">
                  <a16:creationId xmlns:a16="http://schemas.microsoft.com/office/drawing/2014/main" id="{AEE6E046-A5E7-4EBF-88B2-160A974D7059}"/>
                </a:ext>
              </a:extLst>
            </p:cNvPr>
            <p:cNvSpPr>
              <a:spLocks noChangeAspect="1" noChangeArrowheads="1"/>
            </p:cNvSpPr>
            <p:nvPr/>
          </p:nvSpPr>
          <p:spPr bwMode="auto">
            <a:xfrm>
              <a:off x="458167" y="2016077"/>
              <a:ext cx="102956" cy="87354"/>
            </a:xfrm>
            <a:prstGeom prst="ellipse">
              <a:avLst/>
            </a:prstGeom>
            <a:solidFill>
              <a:srgbClr val="FFFFFF"/>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fontAlgn="auto">
                <a:defRPr/>
              </a:pPr>
              <a:endParaRPr lang="en-US" sz="1835" kern="0" dirty="0">
                <a:ln>
                  <a:solidFill>
                    <a:srgbClr val="FFFFFF">
                      <a:alpha val="0"/>
                    </a:srgbClr>
                  </a:solidFill>
                </a:ln>
                <a:solidFill>
                  <a:srgbClr val="FFFFFF"/>
                </a:solidFill>
                <a:latin typeface="Segoe UI"/>
              </a:endParaRPr>
            </a:p>
          </p:txBody>
        </p:sp>
        <p:sp>
          <p:nvSpPr>
            <p:cNvPr id="210" name="Oval 209">
              <a:extLst>
                <a:ext uri="{FF2B5EF4-FFF2-40B4-BE49-F238E27FC236}">
                  <a16:creationId xmlns:a16="http://schemas.microsoft.com/office/drawing/2014/main" id="{8EE7BE14-D3D0-456F-B9B6-3FDB86538D5F}"/>
                </a:ext>
              </a:extLst>
            </p:cNvPr>
            <p:cNvSpPr>
              <a:spLocks noChangeAspect="1" noChangeArrowheads="1"/>
            </p:cNvSpPr>
            <p:nvPr/>
          </p:nvSpPr>
          <p:spPr bwMode="auto">
            <a:xfrm flipH="1">
              <a:off x="1050592" y="2001286"/>
              <a:ext cx="102956" cy="87354"/>
            </a:xfrm>
            <a:prstGeom prst="ellipse">
              <a:avLst/>
            </a:prstGeom>
            <a:solidFill>
              <a:srgbClr val="FFFFFF"/>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fontAlgn="auto">
                <a:defRPr/>
              </a:pPr>
              <a:endParaRPr lang="en-US" sz="1835" kern="0" dirty="0">
                <a:ln>
                  <a:solidFill>
                    <a:srgbClr val="FFFFFF">
                      <a:alpha val="0"/>
                    </a:srgbClr>
                  </a:solidFill>
                </a:ln>
                <a:solidFill>
                  <a:srgbClr val="FFFFFF"/>
                </a:solidFill>
                <a:latin typeface="Segoe UI"/>
              </a:endParaRPr>
            </a:p>
          </p:txBody>
        </p:sp>
        <p:sp>
          <p:nvSpPr>
            <p:cNvPr id="211" name="Oval 210">
              <a:extLst>
                <a:ext uri="{FF2B5EF4-FFF2-40B4-BE49-F238E27FC236}">
                  <a16:creationId xmlns:a16="http://schemas.microsoft.com/office/drawing/2014/main" id="{79DC2A79-021F-40B0-A5A1-28F23B1F3681}"/>
                </a:ext>
              </a:extLst>
            </p:cNvPr>
            <p:cNvSpPr>
              <a:spLocks noChangeAspect="1" noChangeArrowheads="1"/>
            </p:cNvSpPr>
            <p:nvPr/>
          </p:nvSpPr>
          <p:spPr bwMode="auto">
            <a:xfrm flipH="1">
              <a:off x="318249" y="2001286"/>
              <a:ext cx="102956" cy="87354"/>
            </a:xfrm>
            <a:prstGeom prst="ellipse">
              <a:avLst/>
            </a:prstGeom>
            <a:solidFill>
              <a:srgbClr val="FFFFFF"/>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fontAlgn="auto">
                <a:defRPr/>
              </a:pPr>
              <a:endParaRPr lang="en-US" sz="1835" kern="0" dirty="0">
                <a:ln>
                  <a:solidFill>
                    <a:srgbClr val="FFFFFF">
                      <a:alpha val="0"/>
                    </a:srgbClr>
                  </a:solidFill>
                </a:ln>
                <a:solidFill>
                  <a:srgbClr val="FFFFFF"/>
                </a:solidFill>
                <a:latin typeface="Segoe UI"/>
              </a:endParaRPr>
            </a:p>
          </p:txBody>
        </p:sp>
        <p:sp>
          <p:nvSpPr>
            <p:cNvPr id="212" name="Arc 211">
              <a:extLst>
                <a:ext uri="{FF2B5EF4-FFF2-40B4-BE49-F238E27FC236}">
                  <a16:creationId xmlns:a16="http://schemas.microsoft.com/office/drawing/2014/main" id="{84819E7F-3282-47E4-B10F-83BB10DCCC03}"/>
                </a:ext>
              </a:extLst>
            </p:cNvPr>
            <p:cNvSpPr/>
            <p:nvPr/>
          </p:nvSpPr>
          <p:spPr>
            <a:xfrm rot="5012506">
              <a:off x="613511" y="1866523"/>
              <a:ext cx="188459" cy="196699"/>
            </a:xfrm>
            <a:prstGeom prst="arc">
              <a:avLst>
                <a:gd name="adj1" fmla="val 16200000"/>
                <a:gd name="adj2" fmla="val 814800"/>
              </a:avLst>
            </a:prstGeom>
            <a:noFill/>
            <a:ln w="9525" cap="flat" cmpd="sng" algn="ctr">
              <a:solidFill>
                <a:srgbClr val="FFFFFF"/>
              </a:solidFill>
              <a:prstDash val="solid"/>
            </a:ln>
            <a:effectLst/>
          </p:spPr>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32559" fontAlgn="auto">
                <a:defRPr/>
              </a:pPr>
              <a:endParaRPr lang="en-US" sz="1835" dirty="0">
                <a:ln>
                  <a:solidFill>
                    <a:srgbClr val="FFFFFF">
                      <a:alpha val="0"/>
                    </a:srgbClr>
                  </a:solidFill>
                </a:ln>
                <a:solidFill>
                  <a:srgbClr val="FFFFFF"/>
                </a:solidFill>
                <a:latin typeface="Segoe UI"/>
              </a:endParaRPr>
            </a:p>
          </p:txBody>
        </p:sp>
        <p:sp>
          <p:nvSpPr>
            <p:cNvPr id="213" name="Arc 212">
              <a:extLst>
                <a:ext uri="{FF2B5EF4-FFF2-40B4-BE49-F238E27FC236}">
                  <a16:creationId xmlns:a16="http://schemas.microsoft.com/office/drawing/2014/main" id="{976F7CF4-D54C-49BA-AA6B-E9F0F356FF53}"/>
                </a:ext>
              </a:extLst>
            </p:cNvPr>
            <p:cNvSpPr/>
            <p:nvPr/>
          </p:nvSpPr>
          <p:spPr>
            <a:xfrm rot="16587494" flipH="1">
              <a:off x="672648" y="1866523"/>
              <a:ext cx="188459" cy="196699"/>
            </a:xfrm>
            <a:prstGeom prst="arc">
              <a:avLst>
                <a:gd name="adj1" fmla="val 16200000"/>
                <a:gd name="adj2" fmla="val 814800"/>
              </a:avLst>
            </a:prstGeom>
            <a:noFill/>
            <a:ln w="9525" cap="flat" cmpd="sng" algn="ctr">
              <a:solidFill>
                <a:srgbClr val="FFFFFF"/>
              </a:solidFill>
              <a:prstDash val="solid"/>
            </a:ln>
            <a:effectLst/>
          </p:spPr>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32559" fontAlgn="auto">
                <a:defRPr/>
              </a:pPr>
              <a:endParaRPr lang="en-US" sz="1835" dirty="0">
                <a:ln>
                  <a:solidFill>
                    <a:srgbClr val="FFFFFF">
                      <a:alpha val="0"/>
                    </a:srgbClr>
                  </a:solidFill>
                </a:ln>
                <a:solidFill>
                  <a:srgbClr val="FFFFFF"/>
                </a:solidFill>
                <a:latin typeface="Segoe UI"/>
              </a:endParaRPr>
            </a:p>
          </p:txBody>
        </p:sp>
        <p:sp>
          <p:nvSpPr>
            <p:cNvPr id="214" name="Arc 213">
              <a:extLst>
                <a:ext uri="{FF2B5EF4-FFF2-40B4-BE49-F238E27FC236}">
                  <a16:creationId xmlns:a16="http://schemas.microsoft.com/office/drawing/2014/main" id="{026AF29E-6986-4796-BDBD-46119A70235E}"/>
                </a:ext>
              </a:extLst>
            </p:cNvPr>
            <p:cNvSpPr/>
            <p:nvPr/>
          </p:nvSpPr>
          <p:spPr>
            <a:xfrm rot="7395384">
              <a:off x="630369" y="1650706"/>
              <a:ext cx="144019" cy="196699"/>
            </a:xfrm>
            <a:prstGeom prst="arc">
              <a:avLst>
                <a:gd name="adj1" fmla="val 16200000"/>
                <a:gd name="adj2" fmla="val 21459126"/>
              </a:avLst>
            </a:prstGeom>
            <a:noFill/>
            <a:ln w="9525" cap="flat" cmpd="sng" algn="ctr">
              <a:solidFill>
                <a:srgbClr val="FFFFFF"/>
              </a:solidFill>
              <a:prstDash val="solid"/>
            </a:ln>
            <a:effectLst/>
          </p:spPr>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32559" fontAlgn="auto">
                <a:defRPr/>
              </a:pPr>
              <a:endParaRPr lang="en-US" sz="1835" dirty="0">
                <a:ln>
                  <a:solidFill>
                    <a:srgbClr val="FFFFFF">
                      <a:alpha val="0"/>
                    </a:srgbClr>
                  </a:solidFill>
                </a:ln>
                <a:solidFill>
                  <a:srgbClr val="FFFFFF"/>
                </a:solidFill>
                <a:latin typeface="Segoe UI"/>
              </a:endParaRPr>
            </a:p>
          </p:txBody>
        </p:sp>
        <p:cxnSp>
          <p:nvCxnSpPr>
            <p:cNvPr id="215" name="Straight Connector 214">
              <a:extLst>
                <a:ext uri="{FF2B5EF4-FFF2-40B4-BE49-F238E27FC236}">
                  <a16:creationId xmlns:a16="http://schemas.microsoft.com/office/drawing/2014/main" id="{EDEA4647-B8CF-4121-879A-900B580E660D}"/>
                </a:ext>
              </a:extLst>
            </p:cNvPr>
            <p:cNvCxnSpPr>
              <a:stCxn id="204" idx="4"/>
              <a:endCxn id="206" idx="0"/>
            </p:cNvCxnSpPr>
            <p:nvPr/>
          </p:nvCxnSpPr>
          <p:spPr>
            <a:xfrm>
              <a:off x="649562" y="1809780"/>
              <a:ext cx="0" cy="229042"/>
            </a:xfrm>
            <a:prstGeom prst="line">
              <a:avLst/>
            </a:prstGeom>
            <a:noFill/>
            <a:ln w="9525" cap="flat" cmpd="sng" algn="ctr">
              <a:solidFill>
                <a:srgbClr val="FFFFFF"/>
              </a:solidFill>
              <a:prstDash val="solid"/>
            </a:ln>
            <a:effectLst/>
          </p:spPr>
        </p:cxnSp>
        <p:sp>
          <p:nvSpPr>
            <p:cNvPr id="216" name="Oval 215">
              <a:extLst>
                <a:ext uri="{FF2B5EF4-FFF2-40B4-BE49-F238E27FC236}">
                  <a16:creationId xmlns:a16="http://schemas.microsoft.com/office/drawing/2014/main" id="{323AF8DA-1DAC-451F-900B-1D77707AB7E2}"/>
                </a:ext>
              </a:extLst>
            </p:cNvPr>
            <p:cNvSpPr>
              <a:spLocks noChangeAspect="1" noChangeArrowheads="1"/>
            </p:cNvSpPr>
            <p:nvPr/>
          </p:nvSpPr>
          <p:spPr bwMode="auto">
            <a:xfrm>
              <a:off x="598084" y="1869575"/>
              <a:ext cx="102956" cy="87354"/>
            </a:xfrm>
            <a:prstGeom prst="ellipse">
              <a:avLst/>
            </a:prstGeom>
            <a:solidFill>
              <a:srgbClr val="FFFFFF"/>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fontAlgn="auto">
                <a:defRPr/>
              </a:pPr>
              <a:endParaRPr lang="en-US" sz="1835" kern="0" dirty="0">
                <a:ln>
                  <a:solidFill>
                    <a:srgbClr val="FFFFFF">
                      <a:alpha val="0"/>
                    </a:srgbClr>
                  </a:solidFill>
                </a:ln>
                <a:solidFill>
                  <a:srgbClr val="FFFFFF"/>
                </a:solidFill>
                <a:latin typeface="Segoe UI"/>
              </a:endParaRPr>
            </a:p>
          </p:txBody>
        </p:sp>
        <p:cxnSp>
          <p:nvCxnSpPr>
            <p:cNvPr id="217" name="Straight Connector 216">
              <a:extLst>
                <a:ext uri="{FF2B5EF4-FFF2-40B4-BE49-F238E27FC236}">
                  <a16:creationId xmlns:a16="http://schemas.microsoft.com/office/drawing/2014/main" id="{CF958B10-A5FA-4487-A1FC-7DFD2E2E5803}"/>
                </a:ext>
              </a:extLst>
            </p:cNvPr>
            <p:cNvCxnSpPr>
              <a:stCxn id="205" idx="4"/>
              <a:endCxn id="207" idx="0"/>
            </p:cNvCxnSpPr>
            <p:nvPr/>
          </p:nvCxnSpPr>
          <p:spPr>
            <a:xfrm>
              <a:off x="817965" y="1809798"/>
              <a:ext cx="0" cy="229042"/>
            </a:xfrm>
            <a:prstGeom prst="line">
              <a:avLst/>
            </a:prstGeom>
            <a:noFill/>
            <a:ln w="9525" cap="flat" cmpd="sng" algn="ctr">
              <a:solidFill>
                <a:srgbClr val="FFFFFF"/>
              </a:solidFill>
              <a:prstDash val="solid"/>
            </a:ln>
            <a:effectLst/>
          </p:spPr>
        </p:cxnSp>
        <p:sp>
          <p:nvSpPr>
            <p:cNvPr id="218" name="Oval 217">
              <a:extLst>
                <a:ext uri="{FF2B5EF4-FFF2-40B4-BE49-F238E27FC236}">
                  <a16:creationId xmlns:a16="http://schemas.microsoft.com/office/drawing/2014/main" id="{D100FBE9-7092-4DE4-813B-886C1C9EFFFA}"/>
                </a:ext>
              </a:extLst>
            </p:cNvPr>
            <p:cNvSpPr>
              <a:spLocks noChangeAspect="1" noChangeArrowheads="1"/>
            </p:cNvSpPr>
            <p:nvPr/>
          </p:nvSpPr>
          <p:spPr bwMode="auto">
            <a:xfrm flipH="1">
              <a:off x="766486" y="1869592"/>
              <a:ext cx="102956" cy="87354"/>
            </a:xfrm>
            <a:prstGeom prst="ellipse">
              <a:avLst/>
            </a:prstGeom>
            <a:solidFill>
              <a:srgbClr val="FFFFFF"/>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fontAlgn="auto">
                <a:defRPr/>
              </a:pPr>
              <a:endParaRPr lang="en-US" sz="1835" kern="0" dirty="0">
                <a:ln>
                  <a:solidFill>
                    <a:srgbClr val="FFFFFF">
                      <a:alpha val="0"/>
                    </a:srgbClr>
                  </a:solidFill>
                </a:ln>
                <a:solidFill>
                  <a:srgbClr val="FFFFFF"/>
                </a:solidFill>
                <a:latin typeface="Segoe UI"/>
              </a:endParaRPr>
            </a:p>
          </p:txBody>
        </p:sp>
        <p:cxnSp>
          <p:nvCxnSpPr>
            <p:cNvPr id="219" name="Straight Connector 218">
              <a:extLst>
                <a:ext uri="{FF2B5EF4-FFF2-40B4-BE49-F238E27FC236}">
                  <a16:creationId xmlns:a16="http://schemas.microsoft.com/office/drawing/2014/main" id="{B8BE392E-E91F-45C7-BCF7-A423DE06266B}"/>
                </a:ext>
              </a:extLst>
            </p:cNvPr>
            <p:cNvCxnSpPr>
              <a:stCxn id="205" idx="3"/>
              <a:endCxn id="210" idx="7"/>
            </p:cNvCxnSpPr>
            <p:nvPr/>
          </p:nvCxnSpPr>
          <p:spPr>
            <a:xfrm>
              <a:off x="854365" y="1797005"/>
              <a:ext cx="211304" cy="217073"/>
            </a:xfrm>
            <a:prstGeom prst="line">
              <a:avLst/>
            </a:prstGeom>
            <a:noFill/>
            <a:ln w="9525" cap="flat" cmpd="sng" algn="ctr">
              <a:solidFill>
                <a:srgbClr val="FFFFFF"/>
              </a:solidFill>
              <a:prstDash val="solid"/>
            </a:ln>
            <a:effectLst/>
          </p:spPr>
        </p:cxnSp>
        <p:sp>
          <p:nvSpPr>
            <p:cNvPr id="220" name="Oval 219">
              <a:extLst>
                <a:ext uri="{FF2B5EF4-FFF2-40B4-BE49-F238E27FC236}">
                  <a16:creationId xmlns:a16="http://schemas.microsoft.com/office/drawing/2014/main" id="{FA7A799B-B5D2-4241-9CAA-F246D4B0CA86}"/>
                </a:ext>
              </a:extLst>
            </p:cNvPr>
            <p:cNvSpPr>
              <a:spLocks noChangeAspect="1" noChangeArrowheads="1"/>
            </p:cNvSpPr>
            <p:nvPr/>
          </p:nvSpPr>
          <p:spPr bwMode="auto">
            <a:xfrm flipH="1">
              <a:off x="908540" y="1861865"/>
              <a:ext cx="102956" cy="87354"/>
            </a:xfrm>
            <a:prstGeom prst="ellipse">
              <a:avLst/>
            </a:prstGeom>
            <a:solidFill>
              <a:srgbClr val="FFFFFF"/>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fontAlgn="auto">
                <a:defRPr/>
              </a:pPr>
              <a:endParaRPr lang="en-US" sz="1835" kern="0" dirty="0">
                <a:ln>
                  <a:solidFill>
                    <a:srgbClr val="FFFFFF">
                      <a:alpha val="0"/>
                    </a:srgbClr>
                  </a:solidFill>
                </a:ln>
                <a:solidFill>
                  <a:srgbClr val="FFFFFF"/>
                </a:solidFill>
                <a:latin typeface="Segoe UI"/>
              </a:endParaRPr>
            </a:p>
          </p:txBody>
        </p:sp>
        <p:cxnSp>
          <p:nvCxnSpPr>
            <p:cNvPr id="221" name="Straight Connector 220">
              <a:extLst>
                <a:ext uri="{FF2B5EF4-FFF2-40B4-BE49-F238E27FC236}">
                  <a16:creationId xmlns:a16="http://schemas.microsoft.com/office/drawing/2014/main" id="{A8E389BC-E285-4A8E-81B0-7A3D00D8715F}"/>
                </a:ext>
              </a:extLst>
            </p:cNvPr>
            <p:cNvCxnSpPr>
              <a:stCxn id="204" idx="3"/>
              <a:endCxn id="211" idx="1"/>
            </p:cNvCxnSpPr>
            <p:nvPr/>
          </p:nvCxnSpPr>
          <p:spPr>
            <a:xfrm flipH="1">
              <a:off x="406127" y="1796988"/>
              <a:ext cx="207035" cy="217090"/>
            </a:xfrm>
            <a:prstGeom prst="line">
              <a:avLst/>
            </a:prstGeom>
            <a:noFill/>
            <a:ln w="9525" cap="flat" cmpd="sng" algn="ctr">
              <a:solidFill>
                <a:srgbClr val="FFFFFF"/>
              </a:solidFill>
              <a:prstDash val="solid"/>
            </a:ln>
            <a:effectLst/>
          </p:spPr>
        </p:cxnSp>
        <p:sp>
          <p:nvSpPr>
            <p:cNvPr id="222" name="Oval 221">
              <a:extLst>
                <a:ext uri="{FF2B5EF4-FFF2-40B4-BE49-F238E27FC236}">
                  <a16:creationId xmlns:a16="http://schemas.microsoft.com/office/drawing/2014/main" id="{B322CF8E-4F23-42B7-B8B4-BF257E20E2BD}"/>
                </a:ext>
              </a:extLst>
            </p:cNvPr>
            <p:cNvSpPr>
              <a:spLocks noChangeAspect="1" noChangeArrowheads="1"/>
            </p:cNvSpPr>
            <p:nvPr/>
          </p:nvSpPr>
          <p:spPr bwMode="auto">
            <a:xfrm>
              <a:off x="463496" y="1861857"/>
              <a:ext cx="102956" cy="87354"/>
            </a:xfrm>
            <a:prstGeom prst="ellipse">
              <a:avLst/>
            </a:prstGeom>
            <a:solidFill>
              <a:srgbClr val="FFFFFF"/>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fontAlgn="auto">
                <a:defRPr/>
              </a:pPr>
              <a:endParaRPr lang="en-US" sz="1835" kern="0" dirty="0">
                <a:ln>
                  <a:solidFill>
                    <a:srgbClr val="FFFFFF">
                      <a:alpha val="0"/>
                    </a:srgbClr>
                  </a:solidFill>
                </a:ln>
                <a:solidFill>
                  <a:srgbClr val="FFFFFF"/>
                </a:solidFill>
                <a:latin typeface="Segoe UI"/>
              </a:endParaRPr>
            </a:p>
          </p:txBody>
        </p:sp>
        <p:cxnSp>
          <p:nvCxnSpPr>
            <p:cNvPr id="223" name="Straight Connector 222">
              <a:extLst>
                <a:ext uri="{FF2B5EF4-FFF2-40B4-BE49-F238E27FC236}">
                  <a16:creationId xmlns:a16="http://schemas.microsoft.com/office/drawing/2014/main" id="{78105A16-B2FB-4D8E-9B31-C6CB9C170B85}"/>
                </a:ext>
              </a:extLst>
            </p:cNvPr>
            <p:cNvCxnSpPr>
              <a:stCxn id="216" idx="3"/>
              <a:endCxn id="209" idx="7"/>
            </p:cNvCxnSpPr>
            <p:nvPr/>
          </p:nvCxnSpPr>
          <p:spPr>
            <a:xfrm flipH="1">
              <a:off x="546045" y="1944136"/>
              <a:ext cx="67117" cy="84733"/>
            </a:xfrm>
            <a:prstGeom prst="line">
              <a:avLst/>
            </a:prstGeom>
            <a:noFill/>
            <a:ln w="9525" cap="flat" cmpd="sng" algn="ctr">
              <a:solidFill>
                <a:srgbClr val="FFFFFF"/>
              </a:solidFill>
              <a:prstDash val="solid"/>
            </a:ln>
            <a:effectLst/>
          </p:spPr>
        </p:cxnSp>
        <p:cxnSp>
          <p:nvCxnSpPr>
            <p:cNvPr id="224" name="Straight Connector 223">
              <a:extLst>
                <a:ext uri="{FF2B5EF4-FFF2-40B4-BE49-F238E27FC236}">
                  <a16:creationId xmlns:a16="http://schemas.microsoft.com/office/drawing/2014/main" id="{9DD80F76-144B-4A92-ADDC-9DA97356738E}"/>
                </a:ext>
              </a:extLst>
            </p:cNvPr>
            <p:cNvCxnSpPr>
              <a:stCxn id="218" idx="3"/>
              <a:endCxn id="208" idx="7"/>
            </p:cNvCxnSpPr>
            <p:nvPr/>
          </p:nvCxnSpPr>
          <p:spPr>
            <a:xfrm>
              <a:off x="854365" y="1944153"/>
              <a:ext cx="69252" cy="84716"/>
            </a:xfrm>
            <a:prstGeom prst="line">
              <a:avLst/>
            </a:prstGeom>
            <a:noFill/>
            <a:ln w="9525" cap="flat" cmpd="sng" algn="ctr">
              <a:solidFill>
                <a:srgbClr val="FFFFFF"/>
              </a:solidFill>
              <a:prstDash val="solid"/>
            </a:ln>
            <a:effectLst/>
          </p:spPr>
        </p:cxnSp>
      </p:grpSp>
      <p:sp>
        <p:nvSpPr>
          <p:cNvPr id="225" name="Rectangle 224">
            <a:extLst>
              <a:ext uri="{FF2B5EF4-FFF2-40B4-BE49-F238E27FC236}">
                <a16:creationId xmlns:a16="http://schemas.microsoft.com/office/drawing/2014/main" id="{C6C0B1A3-09D0-4D2B-AC76-9F0C9AE9A3E1}"/>
              </a:ext>
            </a:extLst>
          </p:cNvPr>
          <p:cNvSpPr/>
          <p:nvPr/>
        </p:nvSpPr>
        <p:spPr>
          <a:xfrm>
            <a:off x="463057" y="1568096"/>
            <a:ext cx="9616674" cy="307777"/>
          </a:xfrm>
          <a:prstGeom prst="rect">
            <a:avLst/>
          </a:prstGeom>
        </p:spPr>
        <p:txBody>
          <a:bodyPr wrap="square">
            <a:spAutoFit/>
          </a:bodyPr>
          <a:lstStyle/>
          <a:p>
            <a:pPr algn="l"/>
            <a:r>
              <a:rPr lang="en-AU" sz="1400" dirty="0">
                <a:latin typeface="Segoe UI" pitchFamily="34" charset="0"/>
                <a:ea typeface="Segoe UI" pitchFamily="34" charset="0"/>
                <a:cs typeface="Segoe UI" pitchFamily="34" charset="0"/>
              </a:rPr>
              <a:t>There are 5 design options to consider for enabling users to authenticate to cloud services.</a:t>
            </a:r>
          </a:p>
        </p:txBody>
      </p:sp>
      <p:sp>
        <p:nvSpPr>
          <p:cNvPr id="226" name="TextBox 225">
            <a:extLst>
              <a:ext uri="{FF2B5EF4-FFF2-40B4-BE49-F238E27FC236}">
                <a16:creationId xmlns:a16="http://schemas.microsoft.com/office/drawing/2014/main" id="{6ED8803F-E2D1-4FB0-B39E-4CEA8BDCE89E}"/>
              </a:ext>
            </a:extLst>
          </p:cNvPr>
          <p:cNvSpPr txBox="1"/>
          <p:nvPr/>
        </p:nvSpPr>
        <p:spPr>
          <a:xfrm>
            <a:off x="499497" y="6578551"/>
            <a:ext cx="1766830" cy="246221"/>
          </a:xfrm>
          <a:prstGeom prst="rect">
            <a:avLst/>
          </a:prstGeom>
          <a:noFill/>
        </p:spPr>
        <p:txBody>
          <a:bodyPr wrap="none" rtlCol="0">
            <a:spAutoFit/>
          </a:bodyPr>
          <a:lstStyle/>
          <a:p>
            <a:r>
              <a:rPr lang="fr-FR" sz="1000" i="1" dirty="0" err="1">
                <a:solidFill>
                  <a:srgbClr val="0070C0"/>
                </a:solidFill>
              </a:rPr>
              <a:t>Password</a:t>
            </a:r>
            <a:r>
              <a:rPr lang="fr-FR" sz="1000" i="1" dirty="0">
                <a:solidFill>
                  <a:srgbClr val="0070C0"/>
                </a:solidFill>
              </a:rPr>
              <a:t> </a:t>
            </a:r>
            <a:r>
              <a:rPr lang="fr-FR" sz="1000" i="1" dirty="0" err="1">
                <a:solidFill>
                  <a:srgbClr val="0070C0"/>
                </a:solidFill>
              </a:rPr>
              <a:t>stored</a:t>
            </a:r>
            <a:r>
              <a:rPr lang="fr-FR" sz="1000" i="1" dirty="0">
                <a:solidFill>
                  <a:srgbClr val="0070C0"/>
                </a:solidFill>
              </a:rPr>
              <a:t> in the cloud</a:t>
            </a:r>
            <a:endParaRPr lang="en-US" sz="1000" i="1" dirty="0">
              <a:solidFill>
                <a:srgbClr val="0070C0"/>
              </a:solidFill>
            </a:endParaRPr>
          </a:p>
        </p:txBody>
      </p:sp>
      <p:sp>
        <p:nvSpPr>
          <p:cNvPr id="228" name="TextBox 227">
            <a:extLst>
              <a:ext uri="{FF2B5EF4-FFF2-40B4-BE49-F238E27FC236}">
                <a16:creationId xmlns:a16="http://schemas.microsoft.com/office/drawing/2014/main" id="{CD804C39-BD7D-4CFE-A5E4-74DD3D913C2F}"/>
              </a:ext>
            </a:extLst>
          </p:cNvPr>
          <p:cNvSpPr txBox="1"/>
          <p:nvPr/>
        </p:nvSpPr>
        <p:spPr>
          <a:xfrm>
            <a:off x="2911304" y="6529493"/>
            <a:ext cx="1502334" cy="400110"/>
          </a:xfrm>
          <a:prstGeom prst="rect">
            <a:avLst/>
          </a:prstGeom>
          <a:noFill/>
        </p:spPr>
        <p:txBody>
          <a:bodyPr wrap="none" rtlCol="0">
            <a:spAutoFit/>
          </a:bodyPr>
          <a:lstStyle/>
          <a:p>
            <a:pPr algn="l"/>
            <a:r>
              <a:rPr lang="fr-FR" sz="1000" i="1" dirty="0">
                <a:solidFill>
                  <a:srgbClr val="0070C0"/>
                </a:solidFill>
              </a:rPr>
              <a:t>Hash of </a:t>
            </a:r>
            <a:r>
              <a:rPr lang="fr-FR" sz="1000" i="1" dirty="0" err="1">
                <a:solidFill>
                  <a:srgbClr val="0070C0"/>
                </a:solidFill>
              </a:rPr>
              <a:t>Password</a:t>
            </a:r>
            <a:r>
              <a:rPr lang="fr-FR" sz="1000" i="1" dirty="0">
                <a:solidFill>
                  <a:srgbClr val="0070C0"/>
                </a:solidFill>
              </a:rPr>
              <a:t> hash </a:t>
            </a:r>
            <a:br>
              <a:rPr lang="fr-FR" sz="1000" i="1" dirty="0">
                <a:solidFill>
                  <a:srgbClr val="0070C0"/>
                </a:solidFill>
              </a:rPr>
            </a:br>
            <a:r>
              <a:rPr lang="fr-FR" sz="1000" i="1" dirty="0" err="1">
                <a:solidFill>
                  <a:srgbClr val="0070C0"/>
                </a:solidFill>
              </a:rPr>
              <a:t>stored</a:t>
            </a:r>
            <a:r>
              <a:rPr lang="fr-FR" sz="1000" i="1" dirty="0">
                <a:solidFill>
                  <a:srgbClr val="0070C0"/>
                </a:solidFill>
              </a:rPr>
              <a:t> in the cloud</a:t>
            </a:r>
            <a:endParaRPr lang="en-US" sz="1000" i="1" dirty="0">
              <a:solidFill>
                <a:srgbClr val="0070C0"/>
              </a:solidFill>
            </a:endParaRPr>
          </a:p>
        </p:txBody>
      </p:sp>
      <p:sp>
        <p:nvSpPr>
          <p:cNvPr id="230" name="Rectangle 229">
            <a:extLst>
              <a:ext uri="{FF2B5EF4-FFF2-40B4-BE49-F238E27FC236}">
                <a16:creationId xmlns:a16="http://schemas.microsoft.com/office/drawing/2014/main" id="{CF445429-EA26-4D04-8B0C-E9C1EB19CD2D}"/>
              </a:ext>
            </a:extLst>
          </p:cNvPr>
          <p:cNvSpPr/>
          <p:nvPr/>
        </p:nvSpPr>
        <p:spPr>
          <a:xfrm>
            <a:off x="5374304" y="6576489"/>
            <a:ext cx="1792477" cy="246221"/>
          </a:xfrm>
          <a:prstGeom prst="rect">
            <a:avLst/>
          </a:prstGeom>
        </p:spPr>
        <p:txBody>
          <a:bodyPr wrap="none">
            <a:spAutoFit/>
          </a:bodyPr>
          <a:lstStyle/>
          <a:p>
            <a:r>
              <a:rPr lang="fr-FR" sz="1000" i="1" dirty="0" err="1">
                <a:solidFill>
                  <a:srgbClr val="0070C0"/>
                </a:solidFill>
              </a:rPr>
              <a:t>Password</a:t>
            </a:r>
            <a:r>
              <a:rPr lang="fr-FR" sz="1000" i="1" dirty="0">
                <a:solidFill>
                  <a:srgbClr val="0070C0"/>
                </a:solidFill>
              </a:rPr>
              <a:t> </a:t>
            </a:r>
            <a:r>
              <a:rPr lang="fr-FR" sz="1000" i="1" dirty="0" err="1">
                <a:solidFill>
                  <a:srgbClr val="0070C0"/>
                </a:solidFill>
              </a:rPr>
              <a:t>stored</a:t>
            </a:r>
            <a:r>
              <a:rPr lang="fr-FR" sz="1000" i="1" dirty="0">
                <a:solidFill>
                  <a:srgbClr val="0070C0"/>
                </a:solidFill>
              </a:rPr>
              <a:t> on-</a:t>
            </a:r>
            <a:r>
              <a:rPr lang="fr-FR" sz="1000" i="1" dirty="0" err="1">
                <a:solidFill>
                  <a:srgbClr val="0070C0"/>
                </a:solidFill>
              </a:rPr>
              <a:t>premises</a:t>
            </a:r>
            <a:endParaRPr lang="en-US" sz="1000" i="1" dirty="0">
              <a:solidFill>
                <a:srgbClr val="0070C0"/>
              </a:solidFill>
            </a:endParaRPr>
          </a:p>
        </p:txBody>
      </p:sp>
      <p:sp>
        <p:nvSpPr>
          <p:cNvPr id="231" name="Rectangle 230">
            <a:extLst>
              <a:ext uri="{FF2B5EF4-FFF2-40B4-BE49-F238E27FC236}">
                <a16:creationId xmlns:a16="http://schemas.microsoft.com/office/drawing/2014/main" id="{70E898D2-1672-4D2F-87CA-0EE877B8AA1D}"/>
              </a:ext>
            </a:extLst>
          </p:cNvPr>
          <p:cNvSpPr/>
          <p:nvPr/>
        </p:nvSpPr>
        <p:spPr>
          <a:xfrm>
            <a:off x="7919669" y="6582883"/>
            <a:ext cx="1792477" cy="246221"/>
          </a:xfrm>
          <a:prstGeom prst="rect">
            <a:avLst/>
          </a:prstGeom>
        </p:spPr>
        <p:txBody>
          <a:bodyPr wrap="none">
            <a:spAutoFit/>
          </a:bodyPr>
          <a:lstStyle/>
          <a:p>
            <a:r>
              <a:rPr lang="fr-FR" sz="1000" i="1" dirty="0" err="1">
                <a:solidFill>
                  <a:srgbClr val="0070C0"/>
                </a:solidFill>
              </a:rPr>
              <a:t>Password</a:t>
            </a:r>
            <a:r>
              <a:rPr lang="fr-FR" sz="1000" i="1" dirty="0">
                <a:solidFill>
                  <a:srgbClr val="0070C0"/>
                </a:solidFill>
              </a:rPr>
              <a:t> </a:t>
            </a:r>
            <a:r>
              <a:rPr lang="fr-FR" sz="1000" i="1" dirty="0" err="1">
                <a:solidFill>
                  <a:srgbClr val="0070C0"/>
                </a:solidFill>
              </a:rPr>
              <a:t>stored</a:t>
            </a:r>
            <a:r>
              <a:rPr lang="fr-FR" sz="1000" i="1" dirty="0">
                <a:solidFill>
                  <a:srgbClr val="0070C0"/>
                </a:solidFill>
              </a:rPr>
              <a:t> on-</a:t>
            </a:r>
            <a:r>
              <a:rPr lang="fr-FR" sz="1000" i="1" dirty="0" err="1">
                <a:solidFill>
                  <a:srgbClr val="0070C0"/>
                </a:solidFill>
              </a:rPr>
              <a:t>premises</a:t>
            </a:r>
            <a:endParaRPr lang="en-US" sz="1000" i="1" dirty="0">
              <a:solidFill>
                <a:srgbClr val="0070C0"/>
              </a:solidFill>
            </a:endParaRPr>
          </a:p>
        </p:txBody>
      </p:sp>
      <p:grpSp>
        <p:nvGrpSpPr>
          <p:cNvPr id="241" name="Group 240">
            <a:extLst>
              <a:ext uri="{FF2B5EF4-FFF2-40B4-BE49-F238E27FC236}">
                <a16:creationId xmlns:a16="http://schemas.microsoft.com/office/drawing/2014/main" id="{721D8D33-DF40-4365-AAA5-8445327812B7}"/>
              </a:ext>
            </a:extLst>
          </p:cNvPr>
          <p:cNvGrpSpPr/>
          <p:nvPr/>
        </p:nvGrpSpPr>
        <p:grpSpPr>
          <a:xfrm>
            <a:off x="2742716" y="4432453"/>
            <a:ext cx="304109" cy="282577"/>
            <a:chOff x="3708933" y="4809995"/>
            <a:chExt cx="661072" cy="632242"/>
          </a:xfrm>
        </p:grpSpPr>
        <p:sp useBgFill="1">
          <p:nvSpPr>
            <p:cNvPr id="242" name="Circle: Hollow 241">
              <a:extLst>
                <a:ext uri="{FF2B5EF4-FFF2-40B4-BE49-F238E27FC236}">
                  <a16:creationId xmlns:a16="http://schemas.microsoft.com/office/drawing/2014/main" id="{9784B404-DF6D-4762-88E3-7C5D21E1A662}"/>
                </a:ext>
              </a:extLst>
            </p:cNvPr>
            <p:cNvSpPr/>
            <p:nvPr/>
          </p:nvSpPr>
          <p:spPr bwMode="auto">
            <a:xfrm>
              <a:off x="3723347" y="4809995"/>
              <a:ext cx="632245" cy="632242"/>
            </a:xfrm>
            <a:prstGeom prst="donut">
              <a:avLst>
                <a:gd name="adj" fmla="val 49844"/>
              </a:avLst>
            </a:prstGeom>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solidFill>
                  <a:srgbClr val="505050"/>
                </a:solidFill>
                <a:effectLst/>
                <a:uLnTx/>
                <a:uFillTx/>
                <a:latin typeface="Segoe UI"/>
                <a:ea typeface="Segoe UI" pitchFamily="34" charset="0"/>
                <a:cs typeface="Segoe UI" pitchFamily="34" charset="0"/>
              </a:endParaRPr>
            </a:p>
          </p:txBody>
        </p:sp>
        <p:sp>
          <p:nvSpPr>
            <p:cNvPr id="243" name="Freeform 31">
              <a:extLst>
                <a:ext uri="{FF2B5EF4-FFF2-40B4-BE49-F238E27FC236}">
                  <a16:creationId xmlns:a16="http://schemas.microsoft.com/office/drawing/2014/main" id="{FB61CD0A-B0A1-48F8-92F9-F34D7FDB059D}"/>
                </a:ext>
              </a:extLst>
            </p:cNvPr>
            <p:cNvSpPr>
              <a:spLocks noEditPoints="1"/>
            </p:cNvSpPr>
            <p:nvPr/>
          </p:nvSpPr>
          <p:spPr bwMode="auto">
            <a:xfrm rot="900000">
              <a:off x="3708933" y="4850836"/>
              <a:ext cx="661072" cy="550558"/>
            </a:xfrm>
            <a:custGeom>
              <a:avLst/>
              <a:gdLst>
                <a:gd name="T0" fmla="*/ 1019 w 2056"/>
                <a:gd name="T1" fmla="*/ 1507 h 1713"/>
                <a:gd name="T2" fmla="*/ 943 w 2056"/>
                <a:gd name="T3" fmla="*/ 1501 h 1713"/>
                <a:gd name="T4" fmla="*/ 878 w 2056"/>
                <a:gd name="T5" fmla="*/ 1489 h 1713"/>
                <a:gd name="T6" fmla="*/ 819 w 2056"/>
                <a:gd name="T7" fmla="*/ 1472 h 1713"/>
                <a:gd name="T8" fmla="*/ 766 w 2056"/>
                <a:gd name="T9" fmla="*/ 1454 h 1713"/>
                <a:gd name="T10" fmla="*/ 713 w 2056"/>
                <a:gd name="T11" fmla="*/ 1430 h 1713"/>
                <a:gd name="T12" fmla="*/ 566 w 2056"/>
                <a:gd name="T13" fmla="*/ 1313 h 1713"/>
                <a:gd name="T14" fmla="*/ 518 w 2056"/>
                <a:gd name="T15" fmla="*/ 1260 h 1713"/>
                <a:gd name="T16" fmla="*/ 548 w 2056"/>
                <a:gd name="T17" fmla="*/ 859 h 1713"/>
                <a:gd name="T18" fmla="*/ 0 w 2056"/>
                <a:gd name="T19" fmla="*/ 859 h 1713"/>
                <a:gd name="T20" fmla="*/ 318 w 2056"/>
                <a:gd name="T21" fmla="*/ 1342 h 1713"/>
                <a:gd name="T22" fmla="*/ 353 w 2056"/>
                <a:gd name="T23" fmla="*/ 1389 h 1713"/>
                <a:gd name="T24" fmla="*/ 418 w 2056"/>
                <a:gd name="T25" fmla="*/ 1460 h 1713"/>
                <a:gd name="T26" fmla="*/ 613 w 2056"/>
                <a:gd name="T27" fmla="*/ 1607 h 1713"/>
                <a:gd name="T28" fmla="*/ 683 w 2056"/>
                <a:gd name="T29" fmla="*/ 1642 h 1713"/>
                <a:gd name="T30" fmla="*/ 754 w 2056"/>
                <a:gd name="T31" fmla="*/ 1666 h 1713"/>
                <a:gd name="T32" fmla="*/ 831 w 2056"/>
                <a:gd name="T33" fmla="*/ 1690 h 1713"/>
                <a:gd name="T34" fmla="*/ 878 w 2056"/>
                <a:gd name="T35" fmla="*/ 1701 h 1713"/>
                <a:gd name="T36" fmla="*/ 943 w 2056"/>
                <a:gd name="T37" fmla="*/ 1707 h 1713"/>
                <a:gd name="T38" fmla="*/ 1520 w 2056"/>
                <a:gd name="T39" fmla="*/ 1560 h 1713"/>
                <a:gd name="T40" fmla="*/ 1396 w 2056"/>
                <a:gd name="T41" fmla="*/ 1389 h 1713"/>
                <a:gd name="T42" fmla="*/ 1732 w 2056"/>
                <a:gd name="T43" fmla="*/ 371 h 1713"/>
                <a:gd name="T44" fmla="*/ 1691 w 2056"/>
                <a:gd name="T45" fmla="*/ 318 h 1713"/>
                <a:gd name="T46" fmla="*/ 1367 w 2056"/>
                <a:gd name="T47" fmla="*/ 70 h 1713"/>
                <a:gd name="T48" fmla="*/ 1296 w 2056"/>
                <a:gd name="T49" fmla="*/ 47 h 1713"/>
                <a:gd name="T50" fmla="*/ 1220 w 2056"/>
                <a:gd name="T51" fmla="*/ 23 h 1713"/>
                <a:gd name="T52" fmla="*/ 1172 w 2056"/>
                <a:gd name="T53" fmla="*/ 11 h 1713"/>
                <a:gd name="T54" fmla="*/ 1108 w 2056"/>
                <a:gd name="T55" fmla="*/ 5 h 1713"/>
                <a:gd name="T56" fmla="*/ 1025 w 2056"/>
                <a:gd name="T57" fmla="*/ 0 h 1713"/>
                <a:gd name="T58" fmla="*/ 536 w 2056"/>
                <a:gd name="T59" fmla="*/ 159 h 1713"/>
                <a:gd name="T60" fmla="*/ 654 w 2056"/>
                <a:gd name="T61" fmla="*/ 323 h 1713"/>
                <a:gd name="T62" fmla="*/ 1090 w 2056"/>
                <a:gd name="T63" fmla="*/ 212 h 1713"/>
                <a:gd name="T64" fmla="*/ 1149 w 2056"/>
                <a:gd name="T65" fmla="*/ 217 h 1713"/>
                <a:gd name="T66" fmla="*/ 1214 w 2056"/>
                <a:gd name="T67" fmla="*/ 235 h 1713"/>
                <a:gd name="T68" fmla="*/ 1278 w 2056"/>
                <a:gd name="T69" fmla="*/ 259 h 1713"/>
                <a:gd name="T70" fmla="*/ 1526 w 2056"/>
                <a:gd name="T71" fmla="*/ 441 h 1713"/>
                <a:gd name="T72" fmla="*/ 1679 w 2056"/>
                <a:gd name="T73" fmla="*/ 859 h 1713"/>
                <a:gd name="T74" fmla="*/ 1779 w 2056"/>
                <a:gd name="T75" fmla="*/ 1266 h 1713"/>
                <a:gd name="T76" fmla="*/ 1885 w 2056"/>
                <a:gd name="T77" fmla="*/ 859 h 17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056" h="1713">
                  <a:moveTo>
                    <a:pt x="1396" y="1389"/>
                  </a:moveTo>
                  <a:cubicBezTo>
                    <a:pt x="1284" y="1472"/>
                    <a:pt x="1155" y="1507"/>
                    <a:pt x="1019" y="1507"/>
                  </a:cubicBezTo>
                  <a:cubicBezTo>
                    <a:pt x="1001" y="1507"/>
                    <a:pt x="984" y="1507"/>
                    <a:pt x="966" y="1507"/>
                  </a:cubicBezTo>
                  <a:cubicBezTo>
                    <a:pt x="960" y="1501"/>
                    <a:pt x="948" y="1501"/>
                    <a:pt x="943" y="1501"/>
                  </a:cubicBezTo>
                  <a:cubicBezTo>
                    <a:pt x="931" y="1501"/>
                    <a:pt x="913" y="1495"/>
                    <a:pt x="901" y="1495"/>
                  </a:cubicBezTo>
                  <a:cubicBezTo>
                    <a:pt x="895" y="1495"/>
                    <a:pt x="884" y="1489"/>
                    <a:pt x="878" y="1489"/>
                  </a:cubicBezTo>
                  <a:cubicBezTo>
                    <a:pt x="866" y="1489"/>
                    <a:pt x="848" y="1483"/>
                    <a:pt x="836" y="1478"/>
                  </a:cubicBezTo>
                  <a:cubicBezTo>
                    <a:pt x="831" y="1478"/>
                    <a:pt x="825" y="1478"/>
                    <a:pt x="819" y="1472"/>
                  </a:cubicBezTo>
                  <a:cubicBezTo>
                    <a:pt x="807" y="1466"/>
                    <a:pt x="789" y="1466"/>
                    <a:pt x="778" y="1460"/>
                  </a:cubicBezTo>
                  <a:cubicBezTo>
                    <a:pt x="772" y="1454"/>
                    <a:pt x="772" y="1454"/>
                    <a:pt x="766" y="1454"/>
                  </a:cubicBezTo>
                  <a:cubicBezTo>
                    <a:pt x="748" y="1448"/>
                    <a:pt x="730" y="1436"/>
                    <a:pt x="719" y="1430"/>
                  </a:cubicBezTo>
                  <a:cubicBezTo>
                    <a:pt x="713" y="1430"/>
                    <a:pt x="713" y="1430"/>
                    <a:pt x="713" y="1430"/>
                  </a:cubicBezTo>
                  <a:cubicBezTo>
                    <a:pt x="660" y="1395"/>
                    <a:pt x="607" y="1360"/>
                    <a:pt x="566" y="1319"/>
                  </a:cubicBezTo>
                  <a:cubicBezTo>
                    <a:pt x="566" y="1313"/>
                    <a:pt x="566" y="1313"/>
                    <a:pt x="566" y="1313"/>
                  </a:cubicBezTo>
                  <a:cubicBezTo>
                    <a:pt x="548" y="1301"/>
                    <a:pt x="536" y="1289"/>
                    <a:pt x="524" y="1271"/>
                  </a:cubicBezTo>
                  <a:cubicBezTo>
                    <a:pt x="524" y="1271"/>
                    <a:pt x="518" y="1266"/>
                    <a:pt x="518" y="1260"/>
                  </a:cubicBezTo>
                  <a:cubicBezTo>
                    <a:pt x="430" y="1154"/>
                    <a:pt x="377" y="1012"/>
                    <a:pt x="377" y="859"/>
                  </a:cubicBezTo>
                  <a:cubicBezTo>
                    <a:pt x="548" y="859"/>
                    <a:pt x="548" y="859"/>
                    <a:pt x="548" y="859"/>
                  </a:cubicBezTo>
                  <a:cubicBezTo>
                    <a:pt x="271" y="447"/>
                    <a:pt x="271" y="447"/>
                    <a:pt x="271" y="447"/>
                  </a:cubicBezTo>
                  <a:cubicBezTo>
                    <a:pt x="0" y="859"/>
                    <a:pt x="0" y="859"/>
                    <a:pt x="0" y="859"/>
                  </a:cubicBezTo>
                  <a:cubicBezTo>
                    <a:pt x="171" y="859"/>
                    <a:pt x="171" y="859"/>
                    <a:pt x="171" y="859"/>
                  </a:cubicBezTo>
                  <a:cubicBezTo>
                    <a:pt x="171" y="1036"/>
                    <a:pt x="224" y="1207"/>
                    <a:pt x="318" y="1342"/>
                  </a:cubicBezTo>
                  <a:cubicBezTo>
                    <a:pt x="324" y="1342"/>
                    <a:pt x="324" y="1348"/>
                    <a:pt x="324" y="1348"/>
                  </a:cubicBezTo>
                  <a:cubicBezTo>
                    <a:pt x="336" y="1360"/>
                    <a:pt x="348" y="1377"/>
                    <a:pt x="353" y="1389"/>
                  </a:cubicBezTo>
                  <a:cubicBezTo>
                    <a:pt x="359" y="1395"/>
                    <a:pt x="365" y="1401"/>
                    <a:pt x="365" y="1401"/>
                  </a:cubicBezTo>
                  <a:cubicBezTo>
                    <a:pt x="383" y="1425"/>
                    <a:pt x="400" y="1442"/>
                    <a:pt x="418" y="1460"/>
                  </a:cubicBezTo>
                  <a:cubicBezTo>
                    <a:pt x="418" y="1460"/>
                    <a:pt x="418" y="1460"/>
                    <a:pt x="424" y="1466"/>
                  </a:cubicBezTo>
                  <a:cubicBezTo>
                    <a:pt x="477" y="1519"/>
                    <a:pt x="542" y="1566"/>
                    <a:pt x="613" y="1607"/>
                  </a:cubicBezTo>
                  <a:cubicBezTo>
                    <a:pt x="613" y="1607"/>
                    <a:pt x="619" y="1607"/>
                    <a:pt x="619" y="1613"/>
                  </a:cubicBezTo>
                  <a:cubicBezTo>
                    <a:pt x="642" y="1619"/>
                    <a:pt x="660" y="1631"/>
                    <a:pt x="683" y="1642"/>
                  </a:cubicBezTo>
                  <a:cubicBezTo>
                    <a:pt x="689" y="1642"/>
                    <a:pt x="689" y="1642"/>
                    <a:pt x="695" y="1648"/>
                  </a:cubicBezTo>
                  <a:cubicBezTo>
                    <a:pt x="713" y="1654"/>
                    <a:pt x="736" y="1660"/>
                    <a:pt x="754" y="1666"/>
                  </a:cubicBezTo>
                  <a:cubicBezTo>
                    <a:pt x="760" y="1672"/>
                    <a:pt x="772" y="1672"/>
                    <a:pt x="778" y="1678"/>
                  </a:cubicBezTo>
                  <a:cubicBezTo>
                    <a:pt x="795" y="1684"/>
                    <a:pt x="813" y="1684"/>
                    <a:pt x="831" y="1690"/>
                  </a:cubicBezTo>
                  <a:cubicBezTo>
                    <a:pt x="842" y="1690"/>
                    <a:pt x="854" y="1695"/>
                    <a:pt x="860" y="1695"/>
                  </a:cubicBezTo>
                  <a:cubicBezTo>
                    <a:pt x="866" y="1695"/>
                    <a:pt x="872" y="1701"/>
                    <a:pt x="878" y="1701"/>
                  </a:cubicBezTo>
                  <a:cubicBezTo>
                    <a:pt x="895" y="1701"/>
                    <a:pt x="907" y="1707"/>
                    <a:pt x="925" y="1707"/>
                  </a:cubicBezTo>
                  <a:cubicBezTo>
                    <a:pt x="931" y="1707"/>
                    <a:pt x="937" y="1707"/>
                    <a:pt x="943" y="1707"/>
                  </a:cubicBezTo>
                  <a:cubicBezTo>
                    <a:pt x="972" y="1713"/>
                    <a:pt x="1001" y="1713"/>
                    <a:pt x="1025" y="1713"/>
                  </a:cubicBezTo>
                  <a:cubicBezTo>
                    <a:pt x="1202" y="1713"/>
                    <a:pt x="1373" y="1660"/>
                    <a:pt x="1520" y="1560"/>
                  </a:cubicBezTo>
                  <a:cubicBezTo>
                    <a:pt x="1561" y="1525"/>
                    <a:pt x="1573" y="1460"/>
                    <a:pt x="1544" y="1413"/>
                  </a:cubicBezTo>
                  <a:cubicBezTo>
                    <a:pt x="1508" y="1366"/>
                    <a:pt x="1443" y="1360"/>
                    <a:pt x="1396" y="1389"/>
                  </a:cubicBezTo>
                  <a:close/>
                  <a:moveTo>
                    <a:pt x="1885" y="859"/>
                  </a:moveTo>
                  <a:cubicBezTo>
                    <a:pt x="1879" y="677"/>
                    <a:pt x="1826" y="512"/>
                    <a:pt x="1732" y="371"/>
                  </a:cubicBezTo>
                  <a:cubicBezTo>
                    <a:pt x="1732" y="371"/>
                    <a:pt x="1726" y="371"/>
                    <a:pt x="1726" y="365"/>
                  </a:cubicBezTo>
                  <a:cubicBezTo>
                    <a:pt x="1714" y="347"/>
                    <a:pt x="1703" y="335"/>
                    <a:pt x="1691" y="318"/>
                  </a:cubicBezTo>
                  <a:cubicBezTo>
                    <a:pt x="1685" y="312"/>
                    <a:pt x="1685" y="312"/>
                    <a:pt x="1685" y="312"/>
                  </a:cubicBezTo>
                  <a:cubicBezTo>
                    <a:pt x="1597" y="206"/>
                    <a:pt x="1490" y="123"/>
                    <a:pt x="1367" y="70"/>
                  </a:cubicBezTo>
                  <a:cubicBezTo>
                    <a:pt x="1361" y="70"/>
                    <a:pt x="1361" y="70"/>
                    <a:pt x="1355" y="64"/>
                  </a:cubicBezTo>
                  <a:cubicBezTo>
                    <a:pt x="1337" y="59"/>
                    <a:pt x="1314" y="53"/>
                    <a:pt x="1296" y="47"/>
                  </a:cubicBezTo>
                  <a:cubicBezTo>
                    <a:pt x="1290" y="41"/>
                    <a:pt x="1278" y="41"/>
                    <a:pt x="1272" y="35"/>
                  </a:cubicBezTo>
                  <a:cubicBezTo>
                    <a:pt x="1255" y="35"/>
                    <a:pt x="1237" y="29"/>
                    <a:pt x="1220" y="23"/>
                  </a:cubicBezTo>
                  <a:cubicBezTo>
                    <a:pt x="1208" y="23"/>
                    <a:pt x="1202" y="17"/>
                    <a:pt x="1190" y="17"/>
                  </a:cubicBezTo>
                  <a:cubicBezTo>
                    <a:pt x="1184" y="17"/>
                    <a:pt x="1178" y="17"/>
                    <a:pt x="1172" y="11"/>
                  </a:cubicBezTo>
                  <a:cubicBezTo>
                    <a:pt x="1161" y="11"/>
                    <a:pt x="1149" y="11"/>
                    <a:pt x="1131" y="11"/>
                  </a:cubicBezTo>
                  <a:cubicBezTo>
                    <a:pt x="1125" y="5"/>
                    <a:pt x="1113" y="5"/>
                    <a:pt x="1108" y="5"/>
                  </a:cubicBezTo>
                  <a:cubicBezTo>
                    <a:pt x="1084" y="5"/>
                    <a:pt x="1060" y="0"/>
                    <a:pt x="1037" y="0"/>
                  </a:cubicBezTo>
                  <a:cubicBezTo>
                    <a:pt x="1031" y="0"/>
                    <a:pt x="1031" y="0"/>
                    <a:pt x="1025" y="0"/>
                  </a:cubicBezTo>
                  <a:cubicBezTo>
                    <a:pt x="1025" y="0"/>
                    <a:pt x="1025" y="0"/>
                    <a:pt x="1025" y="0"/>
                  </a:cubicBezTo>
                  <a:cubicBezTo>
                    <a:pt x="848" y="0"/>
                    <a:pt x="677" y="53"/>
                    <a:pt x="536" y="159"/>
                  </a:cubicBezTo>
                  <a:cubicBezTo>
                    <a:pt x="489" y="188"/>
                    <a:pt x="477" y="253"/>
                    <a:pt x="507" y="300"/>
                  </a:cubicBezTo>
                  <a:cubicBezTo>
                    <a:pt x="542" y="347"/>
                    <a:pt x="607" y="359"/>
                    <a:pt x="654" y="323"/>
                  </a:cubicBezTo>
                  <a:cubicBezTo>
                    <a:pt x="766" y="247"/>
                    <a:pt x="895" y="206"/>
                    <a:pt x="1031" y="206"/>
                  </a:cubicBezTo>
                  <a:cubicBezTo>
                    <a:pt x="1049" y="206"/>
                    <a:pt x="1066" y="206"/>
                    <a:pt x="1090" y="212"/>
                  </a:cubicBezTo>
                  <a:cubicBezTo>
                    <a:pt x="1096" y="212"/>
                    <a:pt x="1102" y="212"/>
                    <a:pt x="1108" y="212"/>
                  </a:cubicBezTo>
                  <a:cubicBezTo>
                    <a:pt x="1119" y="212"/>
                    <a:pt x="1137" y="217"/>
                    <a:pt x="1149" y="217"/>
                  </a:cubicBezTo>
                  <a:cubicBezTo>
                    <a:pt x="1155" y="217"/>
                    <a:pt x="1166" y="223"/>
                    <a:pt x="1172" y="223"/>
                  </a:cubicBezTo>
                  <a:cubicBezTo>
                    <a:pt x="1184" y="229"/>
                    <a:pt x="1202" y="229"/>
                    <a:pt x="1214" y="235"/>
                  </a:cubicBezTo>
                  <a:cubicBezTo>
                    <a:pt x="1220" y="235"/>
                    <a:pt x="1225" y="235"/>
                    <a:pt x="1231" y="241"/>
                  </a:cubicBezTo>
                  <a:cubicBezTo>
                    <a:pt x="1243" y="247"/>
                    <a:pt x="1261" y="253"/>
                    <a:pt x="1278" y="259"/>
                  </a:cubicBezTo>
                  <a:cubicBezTo>
                    <a:pt x="1278" y="259"/>
                    <a:pt x="1278" y="259"/>
                    <a:pt x="1284" y="259"/>
                  </a:cubicBezTo>
                  <a:cubicBezTo>
                    <a:pt x="1379" y="300"/>
                    <a:pt x="1461" y="365"/>
                    <a:pt x="1526" y="441"/>
                  </a:cubicBezTo>
                  <a:cubicBezTo>
                    <a:pt x="1526" y="447"/>
                    <a:pt x="1526" y="447"/>
                    <a:pt x="1526" y="447"/>
                  </a:cubicBezTo>
                  <a:cubicBezTo>
                    <a:pt x="1620" y="559"/>
                    <a:pt x="1679" y="700"/>
                    <a:pt x="1679" y="859"/>
                  </a:cubicBezTo>
                  <a:cubicBezTo>
                    <a:pt x="1502" y="859"/>
                    <a:pt x="1502" y="859"/>
                    <a:pt x="1502" y="859"/>
                  </a:cubicBezTo>
                  <a:cubicBezTo>
                    <a:pt x="1779" y="1266"/>
                    <a:pt x="1779" y="1266"/>
                    <a:pt x="1779" y="1266"/>
                  </a:cubicBezTo>
                  <a:cubicBezTo>
                    <a:pt x="2056" y="859"/>
                    <a:pt x="2056" y="859"/>
                    <a:pt x="2056" y="859"/>
                  </a:cubicBezTo>
                  <a:cubicBezTo>
                    <a:pt x="1885" y="859"/>
                    <a:pt x="1885" y="859"/>
                    <a:pt x="1885" y="859"/>
                  </a:cubicBezTo>
                  <a:cubicBezTo>
                    <a:pt x="1885" y="859"/>
                    <a:pt x="1885" y="859"/>
                    <a:pt x="1885" y="859"/>
                  </a:cubicBezTo>
                  <a:close/>
                </a:path>
              </a:pathLst>
            </a:custGeom>
            <a:solidFill>
              <a:srgbClr val="0072C6"/>
            </a:solidFill>
            <a:ln>
              <a:noFill/>
            </a:ln>
          </p:spPr>
          <p:txBody>
            <a:bodyPr vert="horz" wrap="square" lIns="89617" tIns="44808" rIns="89617" bIns="44808" numCol="1" anchor="t" anchorCtr="0" compatLnSpc="1">
              <a:prstTxWarp prst="textNoShape">
                <a:avLst/>
              </a:prstTxWarp>
            </a:bodyPr>
            <a:lstStyle/>
            <a:p>
              <a:pPr marL="0" marR="0" lvl="0" indent="0" defTabSz="91378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a typeface="ＭＳ Ｐゴシック" charset="0"/>
              </a:endParaRPr>
            </a:p>
          </p:txBody>
        </p:sp>
      </p:grpSp>
      <p:grpSp>
        <p:nvGrpSpPr>
          <p:cNvPr id="244" name="Group 243">
            <a:extLst>
              <a:ext uri="{FF2B5EF4-FFF2-40B4-BE49-F238E27FC236}">
                <a16:creationId xmlns:a16="http://schemas.microsoft.com/office/drawing/2014/main" id="{8FA53B35-9E21-465B-ACC8-922B24D101AF}"/>
              </a:ext>
            </a:extLst>
          </p:cNvPr>
          <p:cNvGrpSpPr/>
          <p:nvPr/>
        </p:nvGrpSpPr>
        <p:grpSpPr>
          <a:xfrm>
            <a:off x="5085112" y="4368079"/>
            <a:ext cx="304109" cy="282577"/>
            <a:chOff x="3708933" y="4809995"/>
            <a:chExt cx="661072" cy="632242"/>
          </a:xfrm>
        </p:grpSpPr>
        <p:sp useBgFill="1">
          <p:nvSpPr>
            <p:cNvPr id="245" name="Circle: Hollow 244">
              <a:extLst>
                <a:ext uri="{FF2B5EF4-FFF2-40B4-BE49-F238E27FC236}">
                  <a16:creationId xmlns:a16="http://schemas.microsoft.com/office/drawing/2014/main" id="{75F52A84-927C-43F8-8228-AE12E4A4402C}"/>
                </a:ext>
              </a:extLst>
            </p:cNvPr>
            <p:cNvSpPr/>
            <p:nvPr/>
          </p:nvSpPr>
          <p:spPr bwMode="auto">
            <a:xfrm>
              <a:off x="3723347" y="4809995"/>
              <a:ext cx="632245" cy="632242"/>
            </a:xfrm>
            <a:prstGeom prst="donut">
              <a:avLst>
                <a:gd name="adj" fmla="val 49844"/>
              </a:avLst>
            </a:prstGeom>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solidFill>
                  <a:srgbClr val="505050"/>
                </a:solidFill>
                <a:effectLst/>
                <a:uLnTx/>
                <a:uFillTx/>
                <a:latin typeface="Segoe UI"/>
                <a:ea typeface="Segoe UI" pitchFamily="34" charset="0"/>
                <a:cs typeface="Segoe UI" pitchFamily="34" charset="0"/>
              </a:endParaRPr>
            </a:p>
          </p:txBody>
        </p:sp>
        <p:sp>
          <p:nvSpPr>
            <p:cNvPr id="246" name="Freeform 31">
              <a:extLst>
                <a:ext uri="{FF2B5EF4-FFF2-40B4-BE49-F238E27FC236}">
                  <a16:creationId xmlns:a16="http://schemas.microsoft.com/office/drawing/2014/main" id="{1AB73ABF-3524-4782-A76A-A3DE6B41FFA4}"/>
                </a:ext>
              </a:extLst>
            </p:cNvPr>
            <p:cNvSpPr>
              <a:spLocks noEditPoints="1"/>
            </p:cNvSpPr>
            <p:nvPr/>
          </p:nvSpPr>
          <p:spPr bwMode="auto">
            <a:xfrm rot="900000">
              <a:off x="3708933" y="4850836"/>
              <a:ext cx="661072" cy="550558"/>
            </a:xfrm>
            <a:custGeom>
              <a:avLst/>
              <a:gdLst>
                <a:gd name="T0" fmla="*/ 1019 w 2056"/>
                <a:gd name="T1" fmla="*/ 1507 h 1713"/>
                <a:gd name="T2" fmla="*/ 943 w 2056"/>
                <a:gd name="T3" fmla="*/ 1501 h 1713"/>
                <a:gd name="T4" fmla="*/ 878 w 2056"/>
                <a:gd name="T5" fmla="*/ 1489 h 1713"/>
                <a:gd name="T6" fmla="*/ 819 w 2056"/>
                <a:gd name="T7" fmla="*/ 1472 h 1713"/>
                <a:gd name="T8" fmla="*/ 766 w 2056"/>
                <a:gd name="T9" fmla="*/ 1454 h 1713"/>
                <a:gd name="T10" fmla="*/ 713 w 2056"/>
                <a:gd name="T11" fmla="*/ 1430 h 1713"/>
                <a:gd name="T12" fmla="*/ 566 w 2056"/>
                <a:gd name="T13" fmla="*/ 1313 h 1713"/>
                <a:gd name="T14" fmla="*/ 518 w 2056"/>
                <a:gd name="T15" fmla="*/ 1260 h 1713"/>
                <a:gd name="T16" fmla="*/ 548 w 2056"/>
                <a:gd name="T17" fmla="*/ 859 h 1713"/>
                <a:gd name="T18" fmla="*/ 0 w 2056"/>
                <a:gd name="T19" fmla="*/ 859 h 1713"/>
                <a:gd name="T20" fmla="*/ 318 w 2056"/>
                <a:gd name="T21" fmla="*/ 1342 h 1713"/>
                <a:gd name="T22" fmla="*/ 353 w 2056"/>
                <a:gd name="T23" fmla="*/ 1389 h 1713"/>
                <a:gd name="T24" fmla="*/ 418 w 2056"/>
                <a:gd name="T25" fmla="*/ 1460 h 1713"/>
                <a:gd name="T26" fmla="*/ 613 w 2056"/>
                <a:gd name="T27" fmla="*/ 1607 h 1713"/>
                <a:gd name="T28" fmla="*/ 683 w 2056"/>
                <a:gd name="T29" fmla="*/ 1642 h 1713"/>
                <a:gd name="T30" fmla="*/ 754 w 2056"/>
                <a:gd name="T31" fmla="*/ 1666 h 1713"/>
                <a:gd name="T32" fmla="*/ 831 w 2056"/>
                <a:gd name="T33" fmla="*/ 1690 h 1713"/>
                <a:gd name="T34" fmla="*/ 878 w 2056"/>
                <a:gd name="T35" fmla="*/ 1701 h 1713"/>
                <a:gd name="T36" fmla="*/ 943 w 2056"/>
                <a:gd name="T37" fmla="*/ 1707 h 1713"/>
                <a:gd name="T38" fmla="*/ 1520 w 2056"/>
                <a:gd name="T39" fmla="*/ 1560 h 1713"/>
                <a:gd name="T40" fmla="*/ 1396 w 2056"/>
                <a:gd name="T41" fmla="*/ 1389 h 1713"/>
                <a:gd name="T42" fmla="*/ 1732 w 2056"/>
                <a:gd name="T43" fmla="*/ 371 h 1713"/>
                <a:gd name="T44" fmla="*/ 1691 w 2056"/>
                <a:gd name="T45" fmla="*/ 318 h 1713"/>
                <a:gd name="T46" fmla="*/ 1367 w 2056"/>
                <a:gd name="T47" fmla="*/ 70 h 1713"/>
                <a:gd name="T48" fmla="*/ 1296 w 2056"/>
                <a:gd name="T49" fmla="*/ 47 h 1713"/>
                <a:gd name="T50" fmla="*/ 1220 w 2056"/>
                <a:gd name="T51" fmla="*/ 23 h 1713"/>
                <a:gd name="T52" fmla="*/ 1172 w 2056"/>
                <a:gd name="T53" fmla="*/ 11 h 1713"/>
                <a:gd name="T54" fmla="*/ 1108 w 2056"/>
                <a:gd name="T55" fmla="*/ 5 h 1713"/>
                <a:gd name="T56" fmla="*/ 1025 w 2056"/>
                <a:gd name="T57" fmla="*/ 0 h 1713"/>
                <a:gd name="T58" fmla="*/ 536 w 2056"/>
                <a:gd name="T59" fmla="*/ 159 h 1713"/>
                <a:gd name="T60" fmla="*/ 654 w 2056"/>
                <a:gd name="T61" fmla="*/ 323 h 1713"/>
                <a:gd name="T62" fmla="*/ 1090 w 2056"/>
                <a:gd name="T63" fmla="*/ 212 h 1713"/>
                <a:gd name="T64" fmla="*/ 1149 w 2056"/>
                <a:gd name="T65" fmla="*/ 217 h 1713"/>
                <a:gd name="T66" fmla="*/ 1214 w 2056"/>
                <a:gd name="T67" fmla="*/ 235 h 1713"/>
                <a:gd name="T68" fmla="*/ 1278 w 2056"/>
                <a:gd name="T69" fmla="*/ 259 h 1713"/>
                <a:gd name="T70" fmla="*/ 1526 w 2056"/>
                <a:gd name="T71" fmla="*/ 441 h 1713"/>
                <a:gd name="T72" fmla="*/ 1679 w 2056"/>
                <a:gd name="T73" fmla="*/ 859 h 1713"/>
                <a:gd name="T74" fmla="*/ 1779 w 2056"/>
                <a:gd name="T75" fmla="*/ 1266 h 1713"/>
                <a:gd name="T76" fmla="*/ 1885 w 2056"/>
                <a:gd name="T77" fmla="*/ 859 h 17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056" h="1713">
                  <a:moveTo>
                    <a:pt x="1396" y="1389"/>
                  </a:moveTo>
                  <a:cubicBezTo>
                    <a:pt x="1284" y="1472"/>
                    <a:pt x="1155" y="1507"/>
                    <a:pt x="1019" y="1507"/>
                  </a:cubicBezTo>
                  <a:cubicBezTo>
                    <a:pt x="1001" y="1507"/>
                    <a:pt x="984" y="1507"/>
                    <a:pt x="966" y="1507"/>
                  </a:cubicBezTo>
                  <a:cubicBezTo>
                    <a:pt x="960" y="1501"/>
                    <a:pt x="948" y="1501"/>
                    <a:pt x="943" y="1501"/>
                  </a:cubicBezTo>
                  <a:cubicBezTo>
                    <a:pt x="931" y="1501"/>
                    <a:pt x="913" y="1495"/>
                    <a:pt x="901" y="1495"/>
                  </a:cubicBezTo>
                  <a:cubicBezTo>
                    <a:pt x="895" y="1495"/>
                    <a:pt x="884" y="1489"/>
                    <a:pt x="878" y="1489"/>
                  </a:cubicBezTo>
                  <a:cubicBezTo>
                    <a:pt x="866" y="1489"/>
                    <a:pt x="848" y="1483"/>
                    <a:pt x="836" y="1478"/>
                  </a:cubicBezTo>
                  <a:cubicBezTo>
                    <a:pt x="831" y="1478"/>
                    <a:pt x="825" y="1478"/>
                    <a:pt x="819" y="1472"/>
                  </a:cubicBezTo>
                  <a:cubicBezTo>
                    <a:pt x="807" y="1466"/>
                    <a:pt x="789" y="1466"/>
                    <a:pt x="778" y="1460"/>
                  </a:cubicBezTo>
                  <a:cubicBezTo>
                    <a:pt x="772" y="1454"/>
                    <a:pt x="772" y="1454"/>
                    <a:pt x="766" y="1454"/>
                  </a:cubicBezTo>
                  <a:cubicBezTo>
                    <a:pt x="748" y="1448"/>
                    <a:pt x="730" y="1436"/>
                    <a:pt x="719" y="1430"/>
                  </a:cubicBezTo>
                  <a:cubicBezTo>
                    <a:pt x="713" y="1430"/>
                    <a:pt x="713" y="1430"/>
                    <a:pt x="713" y="1430"/>
                  </a:cubicBezTo>
                  <a:cubicBezTo>
                    <a:pt x="660" y="1395"/>
                    <a:pt x="607" y="1360"/>
                    <a:pt x="566" y="1319"/>
                  </a:cubicBezTo>
                  <a:cubicBezTo>
                    <a:pt x="566" y="1313"/>
                    <a:pt x="566" y="1313"/>
                    <a:pt x="566" y="1313"/>
                  </a:cubicBezTo>
                  <a:cubicBezTo>
                    <a:pt x="548" y="1301"/>
                    <a:pt x="536" y="1289"/>
                    <a:pt x="524" y="1271"/>
                  </a:cubicBezTo>
                  <a:cubicBezTo>
                    <a:pt x="524" y="1271"/>
                    <a:pt x="518" y="1266"/>
                    <a:pt x="518" y="1260"/>
                  </a:cubicBezTo>
                  <a:cubicBezTo>
                    <a:pt x="430" y="1154"/>
                    <a:pt x="377" y="1012"/>
                    <a:pt x="377" y="859"/>
                  </a:cubicBezTo>
                  <a:cubicBezTo>
                    <a:pt x="548" y="859"/>
                    <a:pt x="548" y="859"/>
                    <a:pt x="548" y="859"/>
                  </a:cubicBezTo>
                  <a:cubicBezTo>
                    <a:pt x="271" y="447"/>
                    <a:pt x="271" y="447"/>
                    <a:pt x="271" y="447"/>
                  </a:cubicBezTo>
                  <a:cubicBezTo>
                    <a:pt x="0" y="859"/>
                    <a:pt x="0" y="859"/>
                    <a:pt x="0" y="859"/>
                  </a:cubicBezTo>
                  <a:cubicBezTo>
                    <a:pt x="171" y="859"/>
                    <a:pt x="171" y="859"/>
                    <a:pt x="171" y="859"/>
                  </a:cubicBezTo>
                  <a:cubicBezTo>
                    <a:pt x="171" y="1036"/>
                    <a:pt x="224" y="1207"/>
                    <a:pt x="318" y="1342"/>
                  </a:cubicBezTo>
                  <a:cubicBezTo>
                    <a:pt x="324" y="1342"/>
                    <a:pt x="324" y="1348"/>
                    <a:pt x="324" y="1348"/>
                  </a:cubicBezTo>
                  <a:cubicBezTo>
                    <a:pt x="336" y="1360"/>
                    <a:pt x="348" y="1377"/>
                    <a:pt x="353" y="1389"/>
                  </a:cubicBezTo>
                  <a:cubicBezTo>
                    <a:pt x="359" y="1395"/>
                    <a:pt x="365" y="1401"/>
                    <a:pt x="365" y="1401"/>
                  </a:cubicBezTo>
                  <a:cubicBezTo>
                    <a:pt x="383" y="1425"/>
                    <a:pt x="400" y="1442"/>
                    <a:pt x="418" y="1460"/>
                  </a:cubicBezTo>
                  <a:cubicBezTo>
                    <a:pt x="418" y="1460"/>
                    <a:pt x="418" y="1460"/>
                    <a:pt x="424" y="1466"/>
                  </a:cubicBezTo>
                  <a:cubicBezTo>
                    <a:pt x="477" y="1519"/>
                    <a:pt x="542" y="1566"/>
                    <a:pt x="613" y="1607"/>
                  </a:cubicBezTo>
                  <a:cubicBezTo>
                    <a:pt x="613" y="1607"/>
                    <a:pt x="619" y="1607"/>
                    <a:pt x="619" y="1613"/>
                  </a:cubicBezTo>
                  <a:cubicBezTo>
                    <a:pt x="642" y="1619"/>
                    <a:pt x="660" y="1631"/>
                    <a:pt x="683" y="1642"/>
                  </a:cubicBezTo>
                  <a:cubicBezTo>
                    <a:pt x="689" y="1642"/>
                    <a:pt x="689" y="1642"/>
                    <a:pt x="695" y="1648"/>
                  </a:cubicBezTo>
                  <a:cubicBezTo>
                    <a:pt x="713" y="1654"/>
                    <a:pt x="736" y="1660"/>
                    <a:pt x="754" y="1666"/>
                  </a:cubicBezTo>
                  <a:cubicBezTo>
                    <a:pt x="760" y="1672"/>
                    <a:pt x="772" y="1672"/>
                    <a:pt x="778" y="1678"/>
                  </a:cubicBezTo>
                  <a:cubicBezTo>
                    <a:pt x="795" y="1684"/>
                    <a:pt x="813" y="1684"/>
                    <a:pt x="831" y="1690"/>
                  </a:cubicBezTo>
                  <a:cubicBezTo>
                    <a:pt x="842" y="1690"/>
                    <a:pt x="854" y="1695"/>
                    <a:pt x="860" y="1695"/>
                  </a:cubicBezTo>
                  <a:cubicBezTo>
                    <a:pt x="866" y="1695"/>
                    <a:pt x="872" y="1701"/>
                    <a:pt x="878" y="1701"/>
                  </a:cubicBezTo>
                  <a:cubicBezTo>
                    <a:pt x="895" y="1701"/>
                    <a:pt x="907" y="1707"/>
                    <a:pt x="925" y="1707"/>
                  </a:cubicBezTo>
                  <a:cubicBezTo>
                    <a:pt x="931" y="1707"/>
                    <a:pt x="937" y="1707"/>
                    <a:pt x="943" y="1707"/>
                  </a:cubicBezTo>
                  <a:cubicBezTo>
                    <a:pt x="972" y="1713"/>
                    <a:pt x="1001" y="1713"/>
                    <a:pt x="1025" y="1713"/>
                  </a:cubicBezTo>
                  <a:cubicBezTo>
                    <a:pt x="1202" y="1713"/>
                    <a:pt x="1373" y="1660"/>
                    <a:pt x="1520" y="1560"/>
                  </a:cubicBezTo>
                  <a:cubicBezTo>
                    <a:pt x="1561" y="1525"/>
                    <a:pt x="1573" y="1460"/>
                    <a:pt x="1544" y="1413"/>
                  </a:cubicBezTo>
                  <a:cubicBezTo>
                    <a:pt x="1508" y="1366"/>
                    <a:pt x="1443" y="1360"/>
                    <a:pt x="1396" y="1389"/>
                  </a:cubicBezTo>
                  <a:close/>
                  <a:moveTo>
                    <a:pt x="1885" y="859"/>
                  </a:moveTo>
                  <a:cubicBezTo>
                    <a:pt x="1879" y="677"/>
                    <a:pt x="1826" y="512"/>
                    <a:pt x="1732" y="371"/>
                  </a:cubicBezTo>
                  <a:cubicBezTo>
                    <a:pt x="1732" y="371"/>
                    <a:pt x="1726" y="371"/>
                    <a:pt x="1726" y="365"/>
                  </a:cubicBezTo>
                  <a:cubicBezTo>
                    <a:pt x="1714" y="347"/>
                    <a:pt x="1703" y="335"/>
                    <a:pt x="1691" y="318"/>
                  </a:cubicBezTo>
                  <a:cubicBezTo>
                    <a:pt x="1685" y="312"/>
                    <a:pt x="1685" y="312"/>
                    <a:pt x="1685" y="312"/>
                  </a:cubicBezTo>
                  <a:cubicBezTo>
                    <a:pt x="1597" y="206"/>
                    <a:pt x="1490" y="123"/>
                    <a:pt x="1367" y="70"/>
                  </a:cubicBezTo>
                  <a:cubicBezTo>
                    <a:pt x="1361" y="70"/>
                    <a:pt x="1361" y="70"/>
                    <a:pt x="1355" y="64"/>
                  </a:cubicBezTo>
                  <a:cubicBezTo>
                    <a:pt x="1337" y="59"/>
                    <a:pt x="1314" y="53"/>
                    <a:pt x="1296" y="47"/>
                  </a:cubicBezTo>
                  <a:cubicBezTo>
                    <a:pt x="1290" y="41"/>
                    <a:pt x="1278" y="41"/>
                    <a:pt x="1272" y="35"/>
                  </a:cubicBezTo>
                  <a:cubicBezTo>
                    <a:pt x="1255" y="35"/>
                    <a:pt x="1237" y="29"/>
                    <a:pt x="1220" y="23"/>
                  </a:cubicBezTo>
                  <a:cubicBezTo>
                    <a:pt x="1208" y="23"/>
                    <a:pt x="1202" y="17"/>
                    <a:pt x="1190" y="17"/>
                  </a:cubicBezTo>
                  <a:cubicBezTo>
                    <a:pt x="1184" y="17"/>
                    <a:pt x="1178" y="17"/>
                    <a:pt x="1172" y="11"/>
                  </a:cubicBezTo>
                  <a:cubicBezTo>
                    <a:pt x="1161" y="11"/>
                    <a:pt x="1149" y="11"/>
                    <a:pt x="1131" y="11"/>
                  </a:cubicBezTo>
                  <a:cubicBezTo>
                    <a:pt x="1125" y="5"/>
                    <a:pt x="1113" y="5"/>
                    <a:pt x="1108" y="5"/>
                  </a:cubicBezTo>
                  <a:cubicBezTo>
                    <a:pt x="1084" y="5"/>
                    <a:pt x="1060" y="0"/>
                    <a:pt x="1037" y="0"/>
                  </a:cubicBezTo>
                  <a:cubicBezTo>
                    <a:pt x="1031" y="0"/>
                    <a:pt x="1031" y="0"/>
                    <a:pt x="1025" y="0"/>
                  </a:cubicBezTo>
                  <a:cubicBezTo>
                    <a:pt x="1025" y="0"/>
                    <a:pt x="1025" y="0"/>
                    <a:pt x="1025" y="0"/>
                  </a:cubicBezTo>
                  <a:cubicBezTo>
                    <a:pt x="848" y="0"/>
                    <a:pt x="677" y="53"/>
                    <a:pt x="536" y="159"/>
                  </a:cubicBezTo>
                  <a:cubicBezTo>
                    <a:pt x="489" y="188"/>
                    <a:pt x="477" y="253"/>
                    <a:pt x="507" y="300"/>
                  </a:cubicBezTo>
                  <a:cubicBezTo>
                    <a:pt x="542" y="347"/>
                    <a:pt x="607" y="359"/>
                    <a:pt x="654" y="323"/>
                  </a:cubicBezTo>
                  <a:cubicBezTo>
                    <a:pt x="766" y="247"/>
                    <a:pt x="895" y="206"/>
                    <a:pt x="1031" y="206"/>
                  </a:cubicBezTo>
                  <a:cubicBezTo>
                    <a:pt x="1049" y="206"/>
                    <a:pt x="1066" y="206"/>
                    <a:pt x="1090" y="212"/>
                  </a:cubicBezTo>
                  <a:cubicBezTo>
                    <a:pt x="1096" y="212"/>
                    <a:pt x="1102" y="212"/>
                    <a:pt x="1108" y="212"/>
                  </a:cubicBezTo>
                  <a:cubicBezTo>
                    <a:pt x="1119" y="212"/>
                    <a:pt x="1137" y="217"/>
                    <a:pt x="1149" y="217"/>
                  </a:cubicBezTo>
                  <a:cubicBezTo>
                    <a:pt x="1155" y="217"/>
                    <a:pt x="1166" y="223"/>
                    <a:pt x="1172" y="223"/>
                  </a:cubicBezTo>
                  <a:cubicBezTo>
                    <a:pt x="1184" y="229"/>
                    <a:pt x="1202" y="229"/>
                    <a:pt x="1214" y="235"/>
                  </a:cubicBezTo>
                  <a:cubicBezTo>
                    <a:pt x="1220" y="235"/>
                    <a:pt x="1225" y="235"/>
                    <a:pt x="1231" y="241"/>
                  </a:cubicBezTo>
                  <a:cubicBezTo>
                    <a:pt x="1243" y="247"/>
                    <a:pt x="1261" y="253"/>
                    <a:pt x="1278" y="259"/>
                  </a:cubicBezTo>
                  <a:cubicBezTo>
                    <a:pt x="1278" y="259"/>
                    <a:pt x="1278" y="259"/>
                    <a:pt x="1284" y="259"/>
                  </a:cubicBezTo>
                  <a:cubicBezTo>
                    <a:pt x="1379" y="300"/>
                    <a:pt x="1461" y="365"/>
                    <a:pt x="1526" y="441"/>
                  </a:cubicBezTo>
                  <a:cubicBezTo>
                    <a:pt x="1526" y="447"/>
                    <a:pt x="1526" y="447"/>
                    <a:pt x="1526" y="447"/>
                  </a:cubicBezTo>
                  <a:cubicBezTo>
                    <a:pt x="1620" y="559"/>
                    <a:pt x="1679" y="700"/>
                    <a:pt x="1679" y="859"/>
                  </a:cubicBezTo>
                  <a:cubicBezTo>
                    <a:pt x="1502" y="859"/>
                    <a:pt x="1502" y="859"/>
                    <a:pt x="1502" y="859"/>
                  </a:cubicBezTo>
                  <a:cubicBezTo>
                    <a:pt x="1779" y="1266"/>
                    <a:pt x="1779" y="1266"/>
                    <a:pt x="1779" y="1266"/>
                  </a:cubicBezTo>
                  <a:cubicBezTo>
                    <a:pt x="2056" y="859"/>
                    <a:pt x="2056" y="859"/>
                    <a:pt x="2056" y="859"/>
                  </a:cubicBezTo>
                  <a:cubicBezTo>
                    <a:pt x="1885" y="859"/>
                    <a:pt x="1885" y="859"/>
                    <a:pt x="1885" y="859"/>
                  </a:cubicBezTo>
                  <a:cubicBezTo>
                    <a:pt x="1885" y="859"/>
                    <a:pt x="1885" y="859"/>
                    <a:pt x="1885" y="859"/>
                  </a:cubicBezTo>
                  <a:close/>
                </a:path>
              </a:pathLst>
            </a:custGeom>
            <a:solidFill>
              <a:srgbClr val="0072C6"/>
            </a:solidFill>
            <a:ln>
              <a:noFill/>
            </a:ln>
          </p:spPr>
          <p:txBody>
            <a:bodyPr vert="horz" wrap="square" lIns="89617" tIns="44808" rIns="89617" bIns="44808" numCol="1" anchor="t" anchorCtr="0" compatLnSpc="1">
              <a:prstTxWarp prst="textNoShape">
                <a:avLst/>
              </a:prstTxWarp>
            </a:bodyPr>
            <a:lstStyle/>
            <a:p>
              <a:pPr marL="0" marR="0" lvl="0" indent="0" defTabSz="91378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a typeface="ＭＳ Ｐゴシック" charset="0"/>
              </a:endParaRPr>
            </a:p>
          </p:txBody>
        </p:sp>
      </p:grpSp>
      <p:grpSp>
        <p:nvGrpSpPr>
          <p:cNvPr id="247" name="Group 246">
            <a:extLst>
              <a:ext uri="{FF2B5EF4-FFF2-40B4-BE49-F238E27FC236}">
                <a16:creationId xmlns:a16="http://schemas.microsoft.com/office/drawing/2014/main" id="{BB20C289-A245-43A3-99EA-05B2F76DC28F}"/>
              </a:ext>
            </a:extLst>
          </p:cNvPr>
          <p:cNvGrpSpPr/>
          <p:nvPr/>
        </p:nvGrpSpPr>
        <p:grpSpPr>
          <a:xfrm>
            <a:off x="7514291" y="4348958"/>
            <a:ext cx="304109" cy="282577"/>
            <a:chOff x="3708933" y="4809995"/>
            <a:chExt cx="661072" cy="632242"/>
          </a:xfrm>
        </p:grpSpPr>
        <p:sp useBgFill="1">
          <p:nvSpPr>
            <p:cNvPr id="248" name="Circle: Hollow 247">
              <a:extLst>
                <a:ext uri="{FF2B5EF4-FFF2-40B4-BE49-F238E27FC236}">
                  <a16:creationId xmlns:a16="http://schemas.microsoft.com/office/drawing/2014/main" id="{F2F5F556-C860-4016-A0BF-7EA8347ADFDC}"/>
                </a:ext>
              </a:extLst>
            </p:cNvPr>
            <p:cNvSpPr/>
            <p:nvPr/>
          </p:nvSpPr>
          <p:spPr bwMode="auto">
            <a:xfrm>
              <a:off x="3723347" y="4809995"/>
              <a:ext cx="632245" cy="632242"/>
            </a:xfrm>
            <a:prstGeom prst="donut">
              <a:avLst>
                <a:gd name="adj" fmla="val 49844"/>
              </a:avLst>
            </a:prstGeom>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solidFill>
                  <a:srgbClr val="505050"/>
                </a:solidFill>
                <a:effectLst/>
                <a:uLnTx/>
                <a:uFillTx/>
                <a:latin typeface="Segoe UI"/>
                <a:ea typeface="Segoe UI" pitchFamily="34" charset="0"/>
                <a:cs typeface="Segoe UI" pitchFamily="34" charset="0"/>
              </a:endParaRPr>
            </a:p>
          </p:txBody>
        </p:sp>
        <p:sp>
          <p:nvSpPr>
            <p:cNvPr id="249" name="Freeform 31">
              <a:extLst>
                <a:ext uri="{FF2B5EF4-FFF2-40B4-BE49-F238E27FC236}">
                  <a16:creationId xmlns:a16="http://schemas.microsoft.com/office/drawing/2014/main" id="{F65A9A46-48FD-47CC-852C-539D227D0DF2}"/>
                </a:ext>
              </a:extLst>
            </p:cNvPr>
            <p:cNvSpPr>
              <a:spLocks noEditPoints="1"/>
            </p:cNvSpPr>
            <p:nvPr/>
          </p:nvSpPr>
          <p:spPr bwMode="auto">
            <a:xfrm rot="900000">
              <a:off x="3708933" y="4850836"/>
              <a:ext cx="661072" cy="550558"/>
            </a:xfrm>
            <a:custGeom>
              <a:avLst/>
              <a:gdLst>
                <a:gd name="T0" fmla="*/ 1019 w 2056"/>
                <a:gd name="T1" fmla="*/ 1507 h 1713"/>
                <a:gd name="T2" fmla="*/ 943 w 2056"/>
                <a:gd name="T3" fmla="*/ 1501 h 1713"/>
                <a:gd name="T4" fmla="*/ 878 w 2056"/>
                <a:gd name="T5" fmla="*/ 1489 h 1713"/>
                <a:gd name="T6" fmla="*/ 819 w 2056"/>
                <a:gd name="T7" fmla="*/ 1472 h 1713"/>
                <a:gd name="T8" fmla="*/ 766 w 2056"/>
                <a:gd name="T9" fmla="*/ 1454 h 1713"/>
                <a:gd name="T10" fmla="*/ 713 w 2056"/>
                <a:gd name="T11" fmla="*/ 1430 h 1713"/>
                <a:gd name="T12" fmla="*/ 566 w 2056"/>
                <a:gd name="T13" fmla="*/ 1313 h 1713"/>
                <a:gd name="T14" fmla="*/ 518 w 2056"/>
                <a:gd name="T15" fmla="*/ 1260 h 1713"/>
                <a:gd name="T16" fmla="*/ 548 w 2056"/>
                <a:gd name="T17" fmla="*/ 859 h 1713"/>
                <a:gd name="T18" fmla="*/ 0 w 2056"/>
                <a:gd name="T19" fmla="*/ 859 h 1713"/>
                <a:gd name="T20" fmla="*/ 318 w 2056"/>
                <a:gd name="T21" fmla="*/ 1342 h 1713"/>
                <a:gd name="T22" fmla="*/ 353 w 2056"/>
                <a:gd name="T23" fmla="*/ 1389 h 1713"/>
                <a:gd name="T24" fmla="*/ 418 w 2056"/>
                <a:gd name="T25" fmla="*/ 1460 h 1713"/>
                <a:gd name="T26" fmla="*/ 613 w 2056"/>
                <a:gd name="T27" fmla="*/ 1607 h 1713"/>
                <a:gd name="T28" fmla="*/ 683 w 2056"/>
                <a:gd name="T29" fmla="*/ 1642 h 1713"/>
                <a:gd name="T30" fmla="*/ 754 w 2056"/>
                <a:gd name="T31" fmla="*/ 1666 h 1713"/>
                <a:gd name="T32" fmla="*/ 831 w 2056"/>
                <a:gd name="T33" fmla="*/ 1690 h 1713"/>
                <a:gd name="T34" fmla="*/ 878 w 2056"/>
                <a:gd name="T35" fmla="*/ 1701 h 1713"/>
                <a:gd name="T36" fmla="*/ 943 w 2056"/>
                <a:gd name="T37" fmla="*/ 1707 h 1713"/>
                <a:gd name="T38" fmla="*/ 1520 w 2056"/>
                <a:gd name="T39" fmla="*/ 1560 h 1713"/>
                <a:gd name="T40" fmla="*/ 1396 w 2056"/>
                <a:gd name="T41" fmla="*/ 1389 h 1713"/>
                <a:gd name="T42" fmla="*/ 1732 w 2056"/>
                <a:gd name="T43" fmla="*/ 371 h 1713"/>
                <a:gd name="T44" fmla="*/ 1691 w 2056"/>
                <a:gd name="T45" fmla="*/ 318 h 1713"/>
                <a:gd name="T46" fmla="*/ 1367 w 2056"/>
                <a:gd name="T47" fmla="*/ 70 h 1713"/>
                <a:gd name="T48" fmla="*/ 1296 w 2056"/>
                <a:gd name="T49" fmla="*/ 47 h 1713"/>
                <a:gd name="T50" fmla="*/ 1220 w 2056"/>
                <a:gd name="T51" fmla="*/ 23 h 1713"/>
                <a:gd name="T52" fmla="*/ 1172 w 2056"/>
                <a:gd name="T53" fmla="*/ 11 h 1713"/>
                <a:gd name="T54" fmla="*/ 1108 w 2056"/>
                <a:gd name="T55" fmla="*/ 5 h 1713"/>
                <a:gd name="T56" fmla="*/ 1025 w 2056"/>
                <a:gd name="T57" fmla="*/ 0 h 1713"/>
                <a:gd name="T58" fmla="*/ 536 w 2056"/>
                <a:gd name="T59" fmla="*/ 159 h 1713"/>
                <a:gd name="T60" fmla="*/ 654 w 2056"/>
                <a:gd name="T61" fmla="*/ 323 h 1713"/>
                <a:gd name="T62" fmla="*/ 1090 w 2056"/>
                <a:gd name="T63" fmla="*/ 212 h 1713"/>
                <a:gd name="T64" fmla="*/ 1149 w 2056"/>
                <a:gd name="T65" fmla="*/ 217 h 1713"/>
                <a:gd name="T66" fmla="*/ 1214 w 2056"/>
                <a:gd name="T67" fmla="*/ 235 h 1713"/>
                <a:gd name="T68" fmla="*/ 1278 w 2056"/>
                <a:gd name="T69" fmla="*/ 259 h 1713"/>
                <a:gd name="T70" fmla="*/ 1526 w 2056"/>
                <a:gd name="T71" fmla="*/ 441 h 1713"/>
                <a:gd name="T72" fmla="*/ 1679 w 2056"/>
                <a:gd name="T73" fmla="*/ 859 h 1713"/>
                <a:gd name="T74" fmla="*/ 1779 w 2056"/>
                <a:gd name="T75" fmla="*/ 1266 h 1713"/>
                <a:gd name="T76" fmla="*/ 1885 w 2056"/>
                <a:gd name="T77" fmla="*/ 859 h 17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056" h="1713">
                  <a:moveTo>
                    <a:pt x="1396" y="1389"/>
                  </a:moveTo>
                  <a:cubicBezTo>
                    <a:pt x="1284" y="1472"/>
                    <a:pt x="1155" y="1507"/>
                    <a:pt x="1019" y="1507"/>
                  </a:cubicBezTo>
                  <a:cubicBezTo>
                    <a:pt x="1001" y="1507"/>
                    <a:pt x="984" y="1507"/>
                    <a:pt x="966" y="1507"/>
                  </a:cubicBezTo>
                  <a:cubicBezTo>
                    <a:pt x="960" y="1501"/>
                    <a:pt x="948" y="1501"/>
                    <a:pt x="943" y="1501"/>
                  </a:cubicBezTo>
                  <a:cubicBezTo>
                    <a:pt x="931" y="1501"/>
                    <a:pt x="913" y="1495"/>
                    <a:pt x="901" y="1495"/>
                  </a:cubicBezTo>
                  <a:cubicBezTo>
                    <a:pt x="895" y="1495"/>
                    <a:pt x="884" y="1489"/>
                    <a:pt x="878" y="1489"/>
                  </a:cubicBezTo>
                  <a:cubicBezTo>
                    <a:pt x="866" y="1489"/>
                    <a:pt x="848" y="1483"/>
                    <a:pt x="836" y="1478"/>
                  </a:cubicBezTo>
                  <a:cubicBezTo>
                    <a:pt x="831" y="1478"/>
                    <a:pt x="825" y="1478"/>
                    <a:pt x="819" y="1472"/>
                  </a:cubicBezTo>
                  <a:cubicBezTo>
                    <a:pt x="807" y="1466"/>
                    <a:pt x="789" y="1466"/>
                    <a:pt x="778" y="1460"/>
                  </a:cubicBezTo>
                  <a:cubicBezTo>
                    <a:pt x="772" y="1454"/>
                    <a:pt x="772" y="1454"/>
                    <a:pt x="766" y="1454"/>
                  </a:cubicBezTo>
                  <a:cubicBezTo>
                    <a:pt x="748" y="1448"/>
                    <a:pt x="730" y="1436"/>
                    <a:pt x="719" y="1430"/>
                  </a:cubicBezTo>
                  <a:cubicBezTo>
                    <a:pt x="713" y="1430"/>
                    <a:pt x="713" y="1430"/>
                    <a:pt x="713" y="1430"/>
                  </a:cubicBezTo>
                  <a:cubicBezTo>
                    <a:pt x="660" y="1395"/>
                    <a:pt x="607" y="1360"/>
                    <a:pt x="566" y="1319"/>
                  </a:cubicBezTo>
                  <a:cubicBezTo>
                    <a:pt x="566" y="1313"/>
                    <a:pt x="566" y="1313"/>
                    <a:pt x="566" y="1313"/>
                  </a:cubicBezTo>
                  <a:cubicBezTo>
                    <a:pt x="548" y="1301"/>
                    <a:pt x="536" y="1289"/>
                    <a:pt x="524" y="1271"/>
                  </a:cubicBezTo>
                  <a:cubicBezTo>
                    <a:pt x="524" y="1271"/>
                    <a:pt x="518" y="1266"/>
                    <a:pt x="518" y="1260"/>
                  </a:cubicBezTo>
                  <a:cubicBezTo>
                    <a:pt x="430" y="1154"/>
                    <a:pt x="377" y="1012"/>
                    <a:pt x="377" y="859"/>
                  </a:cubicBezTo>
                  <a:cubicBezTo>
                    <a:pt x="548" y="859"/>
                    <a:pt x="548" y="859"/>
                    <a:pt x="548" y="859"/>
                  </a:cubicBezTo>
                  <a:cubicBezTo>
                    <a:pt x="271" y="447"/>
                    <a:pt x="271" y="447"/>
                    <a:pt x="271" y="447"/>
                  </a:cubicBezTo>
                  <a:cubicBezTo>
                    <a:pt x="0" y="859"/>
                    <a:pt x="0" y="859"/>
                    <a:pt x="0" y="859"/>
                  </a:cubicBezTo>
                  <a:cubicBezTo>
                    <a:pt x="171" y="859"/>
                    <a:pt x="171" y="859"/>
                    <a:pt x="171" y="859"/>
                  </a:cubicBezTo>
                  <a:cubicBezTo>
                    <a:pt x="171" y="1036"/>
                    <a:pt x="224" y="1207"/>
                    <a:pt x="318" y="1342"/>
                  </a:cubicBezTo>
                  <a:cubicBezTo>
                    <a:pt x="324" y="1342"/>
                    <a:pt x="324" y="1348"/>
                    <a:pt x="324" y="1348"/>
                  </a:cubicBezTo>
                  <a:cubicBezTo>
                    <a:pt x="336" y="1360"/>
                    <a:pt x="348" y="1377"/>
                    <a:pt x="353" y="1389"/>
                  </a:cubicBezTo>
                  <a:cubicBezTo>
                    <a:pt x="359" y="1395"/>
                    <a:pt x="365" y="1401"/>
                    <a:pt x="365" y="1401"/>
                  </a:cubicBezTo>
                  <a:cubicBezTo>
                    <a:pt x="383" y="1425"/>
                    <a:pt x="400" y="1442"/>
                    <a:pt x="418" y="1460"/>
                  </a:cubicBezTo>
                  <a:cubicBezTo>
                    <a:pt x="418" y="1460"/>
                    <a:pt x="418" y="1460"/>
                    <a:pt x="424" y="1466"/>
                  </a:cubicBezTo>
                  <a:cubicBezTo>
                    <a:pt x="477" y="1519"/>
                    <a:pt x="542" y="1566"/>
                    <a:pt x="613" y="1607"/>
                  </a:cubicBezTo>
                  <a:cubicBezTo>
                    <a:pt x="613" y="1607"/>
                    <a:pt x="619" y="1607"/>
                    <a:pt x="619" y="1613"/>
                  </a:cubicBezTo>
                  <a:cubicBezTo>
                    <a:pt x="642" y="1619"/>
                    <a:pt x="660" y="1631"/>
                    <a:pt x="683" y="1642"/>
                  </a:cubicBezTo>
                  <a:cubicBezTo>
                    <a:pt x="689" y="1642"/>
                    <a:pt x="689" y="1642"/>
                    <a:pt x="695" y="1648"/>
                  </a:cubicBezTo>
                  <a:cubicBezTo>
                    <a:pt x="713" y="1654"/>
                    <a:pt x="736" y="1660"/>
                    <a:pt x="754" y="1666"/>
                  </a:cubicBezTo>
                  <a:cubicBezTo>
                    <a:pt x="760" y="1672"/>
                    <a:pt x="772" y="1672"/>
                    <a:pt x="778" y="1678"/>
                  </a:cubicBezTo>
                  <a:cubicBezTo>
                    <a:pt x="795" y="1684"/>
                    <a:pt x="813" y="1684"/>
                    <a:pt x="831" y="1690"/>
                  </a:cubicBezTo>
                  <a:cubicBezTo>
                    <a:pt x="842" y="1690"/>
                    <a:pt x="854" y="1695"/>
                    <a:pt x="860" y="1695"/>
                  </a:cubicBezTo>
                  <a:cubicBezTo>
                    <a:pt x="866" y="1695"/>
                    <a:pt x="872" y="1701"/>
                    <a:pt x="878" y="1701"/>
                  </a:cubicBezTo>
                  <a:cubicBezTo>
                    <a:pt x="895" y="1701"/>
                    <a:pt x="907" y="1707"/>
                    <a:pt x="925" y="1707"/>
                  </a:cubicBezTo>
                  <a:cubicBezTo>
                    <a:pt x="931" y="1707"/>
                    <a:pt x="937" y="1707"/>
                    <a:pt x="943" y="1707"/>
                  </a:cubicBezTo>
                  <a:cubicBezTo>
                    <a:pt x="972" y="1713"/>
                    <a:pt x="1001" y="1713"/>
                    <a:pt x="1025" y="1713"/>
                  </a:cubicBezTo>
                  <a:cubicBezTo>
                    <a:pt x="1202" y="1713"/>
                    <a:pt x="1373" y="1660"/>
                    <a:pt x="1520" y="1560"/>
                  </a:cubicBezTo>
                  <a:cubicBezTo>
                    <a:pt x="1561" y="1525"/>
                    <a:pt x="1573" y="1460"/>
                    <a:pt x="1544" y="1413"/>
                  </a:cubicBezTo>
                  <a:cubicBezTo>
                    <a:pt x="1508" y="1366"/>
                    <a:pt x="1443" y="1360"/>
                    <a:pt x="1396" y="1389"/>
                  </a:cubicBezTo>
                  <a:close/>
                  <a:moveTo>
                    <a:pt x="1885" y="859"/>
                  </a:moveTo>
                  <a:cubicBezTo>
                    <a:pt x="1879" y="677"/>
                    <a:pt x="1826" y="512"/>
                    <a:pt x="1732" y="371"/>
                  </a:cubicBezTo>
                  <a:cubicBezTo>
                    <a:pt x="1732" y="371"/>
                    <a:pt x="1726" y="371"/>
                    <a:pt x="1726" y="365"/>
                  </a:cubicBezTo>
                  <a:cubicBezTo>
                    <a:pt x="1714" y="347"/>
                    <a:pt x="1703" y="335"/>
                    <a:pt x="1691" y="318"/>
                  </a:cubicBezTo>
                  <a:cubicBezTo>
                    <a:pt x="1685" y="312"/>
                    <a:pt x="1685" y="312"/>
                    <a:pt x="1685" y="312"/>
                  </a:cubicBezTo>
                  <a:cubicBezTo>
                    <a:pt x="1597" y="206"/>
                    <a:pt x="1490" y="123"/>
                    <a:pt x="1367" y="70"/>
                  </a:cubicBezTo>
                  <a:cubicBezTo>
                    <a:pt x="1361" y="70"/>
                    <a:pt x="1361" y="70"/>
                    <a:pt x="1355" y="64"/>
                  </a:cubicBezTo>
                  <a:cubicBezTo>
                    <a:pt x="1337" y="59"/>
                    <a:pt x="1314" y="53"/>
                    <a:pt x="1296" y="47"/>
                  </a:cubicBezTo>
                  <a:cubicBezTo>
                    <a:pt x="1290" y="41"/>
                    <a:pt x="1278" y="41"/>
                    <a:pt x="1272" y="35"/>
                  </a:cubicBezTo>
                  <a:cubicBezTo>
                    <a:pt x="1255" y="35"/>
                    <a:pt x="1237" y="29"/>
                    <a:pt x="1220" y="23"/>
                  </a:cubicBezTo>
                  <a:cubicBezTo>
                    <a:pt x="1208" y="23"/>
                    <a:pt x="1202" y="17"/>
                    <a:pt x="1190" y="17"/>
                  </a:cubicBezTo>
                  <a:cubicBezTo>
                    <a:pt x="1184" y="17"/>
                    <a:pt x="1178" y="17"/>
                    <a:pt x="1172" y="11"/>
                  </a:cubicBezTo>
                  <a:cubicBezTo>
                    <a:pt x="1161" y="11"/>
                    <a:pt x="1149" y="11"/>
                    <a:pt x="1131" y="11"/>
                  </a:cubicBezTo>
                  <a:cubicBezTo>
                    <a:pt x="1125" y="5"/>
                    <a:pt x="1113" y="5"/>
                    <a:pt x="1108" y="5"/>
                  </a:cubicBezTo>
                  <a:cubicBezTo>
                    <a:pt x="1084" y="5"/>
                    <a:pt x="1060" y="0"/>
                    <a:pt x="1037" y="0"/>
                  </a:cubicBezTo>
                  <a:cubicBezTo>
                    <a:pt x="1031" y="0"/>
                    <a:pt x="1031" y="0"/>
                    <a:pt x="1025" y="0"/>
                  </a:cubicBezTo>
                  <a:cubicBezTo>
                    <a:pt x="1025" y="0"/>
                    <a:pt x="1025" y="0"/>
                    <a:pt x="1025" y="0"/>
                  </a:cubicBezTo>
                  <a:cubicBezTo>
                    <a:pt x="848" y="0"/>
                    <a:pt x="677" y="53"/>
                    <a:pt x="536" y="159"/>
                  </a:cubicBezTo>
                  <a:cubicBezTo>
                    <a:pt x="489" y="188"/>
                    <a:pt x="477" y="253"/>
                    <a:pt x="507" y="300"/>
                  </a:cubicBezTo>
                  <a:cubicBezTo>
                    <a:pt x="542" y="347"/>
                    <a:pt x="607" y="359"/>
                    <a:pt x="654" y="323"/>
                  </a:cubicBezTo>
                  <a:cubicBezTo>
                    <a:pt x="766" y="247"/>
                    <a:pt x="895" y="206"/>
                    <a:pt x="1031" y="206"/>
                  </a:cubicBezTo>
                  <a:cubicBezTo>
                    <a:pt x="1049" y="206"/>
                    <a:pt x="1066" y="206"/>
                    <a:pt x="1090" y="212"/>
                  </a:cubicBezTo>
                  <a:cubicBezTo>
                    <a:pt x="1096" y="212"/>
                    <a:pt x="1102" y="212"/>
                    <a:pt x="1108" y="212"/>
                  </a:cubicBezTo>
                  <a:cubicBezTo>
                    <a:pt x="1119" y="212"/>
                    <a:pt x="1137" y="217"/>
                    <a:pt x="1149" y="217"/>
                  </a:cubicBezTo>
                  <a:cubicBezTo>
                    <a:pt x="1155" y="217"/>
                    <a:pt x="1166" y="223"/>
                    <a:pt x="1172" y="223"/>
                  </a:cubicBezTo>
                  <a:cubicBezTo>
                    <a:pt x="1184" y="229"/>
                    <a:pt x="1202" y="229"/>
                    <a:pt x="1214" y="235"/>
                  </a:cubicBezTo>
                  <a:cubicBezTo>
                    <a:pt x="1220" y="235"/>
                    <a:pt x="1225" y="235"/>
                    <a:pt x="1231" y="241"/>
                  </a:cubicBezTo>
                  <a:cubicBezTo>
                    <a:pt x="1243" y="247"/>
                    <a:pt x="1261" y="253"/>
                    <a:pt x="1278" y="259"/>
                  </a:cubicBezTo>
                  <a:cubicBezTo>
                    <a:pt x="1278" y="259"/>
                    <a:pt x="1278" y="259"/>
                    <a:pt x="1284" y="259"/>
                  </a:cubicBezTo>
                  <a:cubicBezTo>
                    <a:pt x="1379" y="300"/>
                    <a:pt x="1461" y="365"/>
                    <a:pt x="1526" y="441"/>
                  </a:cubicBezTo>
                  <a:cubicBezTo>
                    <a:pt x="1526" y="447"/>
                    <a:pt x="1526" y="447"/>
                    <a:pt x="1526" y="447"/>
                  </a:cubicBezTo>
                  <a:cubicBezTo>
                    <a:pt x="1620" y="559"/>
                    <a:pt x="1679" y="700"/>
                    <a:pt x="1679" y="859"/>
                  </a:cubicBezTo>
                  <a:cubicBezTo>
                    <a:pt x="1502" y="859"/>
                    <a:pt x="1502" y="859"/>
                    <a:pt x="1502" y="859"/>
                  </a:cubicBezTo>
                  <a:cubicBezTo>
                    <a:pt x="1779" y="1266"/>
                    <a:pt x="1779" y="1266"/>
                    <a:pt x="1779" y="1266"/>
                  </a:cubicBezTo>
                  <a:cubicBezTo>
                    <a:pt x="2056" y="859"/>
                    <a:pt x="2056" y="859"/>
                    <a:pt x="2056" y="859"/>
                  </a:cubicBezTo>
                  <a:cubicBezTo>
                    <a:pt x="1885" y="859"/>
                    <a:pt x="1885" y="859"/>
                    <a:pt x="1885" y="859"/>
                  </a:cubicBezTo>
                  <a:cubicBezTo>
                    <a:pt x="1885" y="859"/>
                    <a:pt x="1885" y="859"/>
                    <a:pt x="1885" y="859"/>
                  </a:cubicBezTo>
                  <a:close/>
                </a:path>
              </a:pathLst>
            </a:custGeom>
            <a:solidFill>
              <a:srgbClr val="0072C6"/>
            </a:solidFill>
            <a:ln>
              <a:noFill/>
            </a:ln>
          </p:spPr>
          <p:txBody>
            <a:bodyPr vert="horz" wrap="square" lIns="89617" tIns="44808" rIns="89617" bIns="44808" numCol="1" anchor="t" anchorCtr="0" compatLnSpc="1">
              <a:prstTxWarp prst="textNoShape">
                <a:avLst/>
              </a:prstTxWarp>
            </a:bodyPr>
            <a:lstStyle/>
            <a:p>
              <a:pPr marL="0" marR="0" lvl="0" indent="0" defTabSz="91378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a typeface="ＭＳ Ｐゴシック" charset="0"/>
              </a:endParaRPr>
            </a:p>
          </p:txBody>
        </p:sp>
      </p:grpSp>
      <p:grpSp>
        <p:nvGrpSpPr>
          <p:cNvPr id="250" name="Group 249">
            <a:extLst>
              <a:ext uri="{FF2B5EF4-FFF2-40B4-BE49-F238E27FC236}">
                <a16:creationId xmlns:a16="http://schemas.microsoft.com/office/drawing/2014/main" id="{FC51BED0-1F80-4155-8B00-D81529FB37D9}"/>
              </a:ext>
            </a:extLst>
          </p:cNvPr>
          <p:cNvGrpSpPr/>
          <p:nvPr/>
        </p:nvGrpSpPr>
        <p:grpSpPr>
          <a:xfrm>
            <a:off x="10008756" y="4383704"/>
            <a:ext cx="304109" cy="282577"/>
            <a:chOff x="3708933" y="4809995"/>
            <a:chExt cx="661072" cy="632242"/>
          </a:xfrm>
        </p:grpSpPr>
        <p:sp useBgFill="1">
          <p:nvSpPr>
            <p:cNvPr id="251" name="Circle: Hollow 250">
              <a:extLst>
                <a:ext uri="{FF2B5EF4-FFF2-40B4-BE49-F238E27FC236}">
                  <a16:creationId xmlns:a16="http://schemas.microsoft.com/office/drawing/2014/main" id="{BB3485D4-135B-4173-8B3D-CD0B20C9CEC2}"/>
                </a:ext>
              </a:extLst>
            </p:cNvPr>
            <p:cNvSpPr/>
            <p:nvPr/>
          </p:nvSpPr>
          <p:spPr bwMode="auto">
            <a:xfrm>
              <a:off x="3723347" y="4809995"/>
              <a:ext cx="632245" cy="632242"/>
            </a:xfrm>
            <a:prstGeom prst="donut">
              <a:avLst>
                <a:gd name="adj" fmla="val 49844"/>
              </a:avLst>
            </a:prstGeom>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solidFill>
                  <a:srgbClr val="505050"/>
                </a:solidFill>
                <a:effectLst/>
                <a:uLnTx/>
                <a:uFillTx/>
                <a:latin typeface="Segoe UI"/>
                <a:ea typeface="Segoe UI" pitchFamily="34" charset="0"/>
                <a:cs typeface="Segoe UI" pitchFamily="34" charset="0"/>
              </a:endParaRPr>
            </a:p>
          </p:txBody>
        </p:sp>
        <p:sp>
          <p:nvSpPr>
            <p:cNvPr id="252" name="Freeform 31">
              <a:extLst>
                <a:ext uri="{FF2B5EF4-FFF2-40B4-BE49-F238E27FC236}">
                  <a16:creationId xmlns:a16="http://schemas.microsoft.com/office/drawing/2014/main" id="{CE435F86-BAB1-44DD-9A93-22A387F19588}"/>
                </a:ext>
              </a:extLst>
            </p:cNvPr>
            <p:cNvSpPr>
              <a:spLocks noEditPoints="1"/>
            </p:cNvSpPr>
            <p:nvPr/>
          </p:nvSpPr>
          <p:spPr bwMode="auto">
            <a:xfrm rot="900000">
              <a:off x="3708933" y="4850836"/>
              <a:ext cx="661072" cy="550558"/>
            </a:xfrm>
            <a:custGeom>
              <a:avLst/>
              <a:gdLst>
                <a:gd name="T0" fmla="*/ 1019 w 2056"/>
                <a:gd name="T1" fmla="*/ 1507 h 1713"/>
                <a:gd name="T2" fmla="*/ 943 w 2056"/>
                <a:gd name="T3" fmla="*/ 1501 h 1713"/>
                <a:gd name="T4" fmla="*/ 878 w 2056"/>
                <a:gd name="T5" fmla="*/ 1489 h 1713"/>
                <a:gd name="T6" fmla="*/ 819 w 2056"/>
                <a:gd name="T7" fmla="*/ 1472 h 1713"/>
                <a:gd name="T8" fmla="*/ 766 w 2056"/>
                <a:gd name="T9" fmla="*/ 1454 h 1713"/>
                <a:gd name="T10" fmla="*/ 713 w 2056"/>
                <a:gd name="T11" fmla="*/ 1430 h 1713"/>
                <a:gd name="T12" fmla="*/ 566 w 2056"/>
                <a:gd name="T13" fmla="*/ 1313 h 1713"/>
                <a:gd name="T14" fmla="*/ 518 w 2056"/>
                <a:gd name="T15" fmla="*/ 1260 h 1713"/>
                <a:gd name="T16" fmla="*/ 548 w 2056"/>
                <a:gd name="T17" fmla="*/ 859 h 1713"/>
                <a:gd name="T18" fmla="*/ 0 w 2056"/>
                <a:gd name="T19" fmla="*/ 859 h 1713"/>
                <a:gd name="T20" fmla="*/ 318 w 2056"/>
                <a:gd name="T21" fmla="*/ 1342 h 1713"/>
                <a:gd name="T22" fmla="*/ 353 w 2056"/>
                <a:gd name="T23" fmla="*/ 1389 h 1713"/>
                <a:gd name="T24" fmla="*/ 418 w 2056"/>
                <a:gd name="T25" fmla="*/ 1460 h 1713"/>
                <a:gd name="T26" fmla="*/ 613 w 2056"/>
                <a:gd name="T27" fmla="*/ 1607 h 1713"/>
                <a:gd name="T28" fmla="*/ 683 w 2056"/>
                <a:gd name="T29" fmla="*/ 1642 h 1713"/>
                <a:gd name="T30" fmla="*/ 754 w 2056"/>
                <a:gd name="T31" fmla="*/ 1666 h 1713"/>
                <a:gd name="T32" fmla="*/ 831 w 2056"/>
                <a:gd name="T33" fmla="*/ 1690 h 1713"/>
                <a:gd name="T34" fmla="*/ 878 w 2056"/>
                <a:gd name="T35" fmla="*/ 1701 h 1713"/>
                <a:gd name="T36" fmla="*/ 943 w 2056"/>
                <a:gd name="T37" fmla="*/ 1707 h 1713"/>
                <a:gd name="T38" fmla="*/ 1520 w 2056"/>
                <a:gd name="T39" fmla="*/ 1560 h 1713"/>
                <a:gd name="T40" fmla="*/ 1396 w 2056"/>
                <a:gd name="T41" fmla="*/ 1389 h 1713"/>
                <a:gd name="T42" fmla="*/ 1732 w 2056"/>
                <a:gd name="T43" fmla="*/ 371 h 1713"/>
                <a:gd name="T44" fmla="*/ 1691 w 2056"/>
                <a:gd name="T45" fmla="*/ 318 h 1713"/>
                <a:gd name="T46" fmla="*/ 1367 w 2056"/>
                <a:gd name="T47" fmla="*/ 70 h 1713"/>
                <a:gd name="T48" fmla="*/ 1296 w 2056"/>
                <a:gd name="T49" fmla="*/ 47 h 1713"/>
                <a:gd name="T50" fmla="*/ 1220 w 2056"/>
                <a:gd name="T51" fmla="*/ 23 h 1713"/>
                <a:gd name="T52" fmla="*/ 1172 w 2056"/>
                <a:gd name="T53" fmla="*/ 11 h 1713"/>
                <a:gd name="T54" fmla="*/ 1108 w 2056"/>
                <a:gd name="T55" fmla="*/ 5 h 1713"/>
                <a:gd name="T56" fmla="*/ 1025 w 2056"/>
                <a:gd name="T57" fmla="*/ 0 h 1713"/>
                <a:gd name="T58" fmla="*/ 536 w 2056"/>
                <a:gd name="T59" fmla="*/ 159 h 1713"/>
                <a:gd name="T60" fmla="*/ 654 w 2056"/>
                <a:gd name="T61" fmla="*/ 323 h 1713"/>
                <a:gd name="T62" fmla="*/ 1090 w 2056"/>
                <a:gd name="T63" fmla="*/ 212 h 1713"/>
                <a:gd name="T64" fmla="*/ 1149 w 2056"/>
                <a:gd name="T65" fmla="*/ 217 h 1713"/>
                <a:gd name="T66" fmla="*/ 1214 w 2056"/>
                <a:gd name="T67" fmla="*/ 235 h 1713"/>
                <a:gd name="T68" fmla="*/ 1278 w 2056"/>
                <a:gd name="T69" fmla="*/ 259 h 1713"/>
                <a:gd name="T70" fmla="*/ 1526 w 2056"/>
                <a:gd name="T71" fmla="*/ 441 h 1713"/>
                <a:gd name="T72" fmla="*/ 1679 w 2056"/>
                <a:gd name="T73" fmla="*/ 859 h 1713"/>
                <a:gd name="T74" fmla="*/ 1779 w 2056"/>
                <a:gd name="T75" fmla="*/ 1266 h 1713"/>
                <a:gd name="T76" fmla="*/ 1885 w 2056"/>
                <a:gd name="T77" fmla="*/ 859 h 17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056" h="1713">
                  <a:moveTo>
                    <a:pt x="1396" y="1389"/>
                  </a:moveTo>
                  <a:cubicBezTo>
                    <a:pt x="1284" y="1472"/>
                    <a:pt x="1155" y="1507"/>
                    <a:pt x="1019" y="1507"/>
                  </a:cubicBezTo>
                  <a:cubicBezTo>
                    <a:pt x="1001" y="1507"/>
                    <a:pt x="984" y="1507"/>
                    <a:pt x="966" y="1507"/>
                  </a:cubicBezTo>
                  <a:cubicBezTo>
                    <a:pt x="960" y="1501"/>
                    <a:pt x="948" y="1501"/>
                    <a:pt x="943" y="1501"/>
                  </a:cubicBezTo>
                  <a:cubicBezTo>
                    <a:pt x="931" y="1501"/>
                    <a:pt x="913" y="1495"/>
                    <a:pt x="901" y="1495"/>
                  </a:cubicBezTo>
                  <a:cubicBezTo>
                    <a:pt x="895" y="1495"/>
                    <a:pt x="884" y="1489"/>
                    <a:pt x="878" y="1489"/>
                  </a:cubicBezTo>
                  <a:cubicBezTo>
                    <a:pt x="866" y="1489"/>
                    <a:pt x="848" y="1483"/>
                    <a:pt x="836" y="1478"/>
                  </a:cubicBezTo>
                  <a:cubicBezTo>
                    <a:pt x="831" y="1478"/>
                    <a:pt x="825" y="1478"/>
                    <a:pt x="819" y="1472"/>
                  </a:cubicBezTo>
                  <a:cubicBezTo>
                    <a:pt x="807" y="1466"/>
                    <a:pt x="789" y="1466"/>
                    <a:pt x="778" y="1460"/>
                  </a:cubicBezTo>
                  <a:cubicBezTo>
                    <a:pt x="772" y="1454"/>
                    <a:pt x="772" y="1454"/>
                    <a:pt x="766" y="1454"/>
                  </a:cubicBezTo>
                  <a:cubicBezTo>
                    <a:pt x="748" y="1448"/>
                    <a:pt x="730" y="1436"/>
                    <a:pt x="719" y="1430"/>
                  </a:cubicBezTo>
                  <a:cubicBezTo>
                    <a:pt x="713" y="1430"/>
                    <a:pt x="713" y="1430"/>
                    <a:pt x="713" y="1430"/>
                  </a:cubicBezTo>
                  <a:cubicBezTo>
                    <a:pt x="660" y="1395"/>
                    <a:pt x="607" y="1360"/>
                    <a:pt x="566" y="1319"/>
                  </a:cubicBezTo>
                  <a:cubicBezTo>
                    <a:pt x="566" y="1313"/>
                    <a:pt x="566" y="1313"/>
                    <a:pt x="566" y="1313"/>
                  </a:cubicBezTo>
                  <a:cubicBezTo>
                    <a:pt x="548" y="1301"/>
                    <a:pt x="536" y="1289"/>
                    <a:pt x="524" y="1271"/>
                  </a:cubicBezTo>
                  <a:cubicBezTo>
                    <a:pt x="524" y="1271"/>
                    <a:pt x="518" y="1266"/>
                    <a:pt x="518" y="1260"/>
                  </a:cubicBezTo>
                  <a:cubicBezTo>
                    <a:pt x="430" y="1154"/>
                    <a:pt x="377" y="1012"/>
                    <a:pt x="377" y="859"/>
                  </a:cubicBezTo>
                  <a:cubicBezTo>
                    <a:pt x="548" y="859"/>
                    <a:pt x="548" y="859"/>
                    <a:pt x="548" y="859"/>
                  </a:cubicBezTo>
                  <a:cubicBezTo>
                    <a:pt x="271" y="447"/>
                    <a:pt x="271" y="447"/>
                    <a:pt x="271" y="447"/>
                  </a:cubicBezTo>
                  <a:cubicBezTo>
                    <a:pt x="0" y="859"/>
                    <a:pt x="0" y="859"/>
                    <a:pt x="0" y="859"/>
                  </a:cubicBezTo>
                  <a:cubicBezTo>
                    <a:pt x="171" y="859"/>
                    <a:pt x="171" y="859"/>
                    <a:pt x="171" y="859"/>
                  </a:cubicBezTo>
                  <a:cubicBezTo>
                    <a:pt x="171" y="1036"/>
                    <a:pt x="224" y="1207"/>
                    <a:pt x="318" y="1342"/>
                  </a:cubicBezTo>
                  <a:cubicBezTo>
                    <a:pt x="324" y="1342"/>
                    <a:pt x="324" y="1348"/>
                    <a:pt x="324" y="1348"/>
                  </a:cubicBezTo>
                  <a:cubicBezTo>
                    <a:pt x="336" y="1360"/>
                    <a:pt x="348" y="1377"/>
                    <a:pt x="353" y="1389"/>
                  </a:cubicBezTo>
                  <a:cubicBezTo>
                    <a:pt x="359" y="1395"/>
                    <a:pt x="365" y="1401"/>
                    <a:pt x="365" y="1401"/>
                  </a:cubicBezTo>
                  <a:cubicBezTo>
                    <a:pt x="383" y="1425"/>
                    <a:pt x="400" y="1442"/>
                    <a:pt x="418" y="1460"/>
                  </a:cubicBezTo>
                  <a:cubicBezTo>
                    <a:pt x="418" y="1460"/>
                    <a:pt x="418" y="1460"/>
                    <a:pt x="424" y="1466"/>
                  </a:cubicBezTo>
                  <a:cubicBezTo>
                    <a:pt x="477" y="1519"/>
                    <a:pt x="542" y="1566"/>
                    <a:pt x="613" y="1607"/>
                  </a:cubicBezTo>
                  <a:cubicBezTo>
                    <a:pt x="613" y="1607"/>
                    <a:pt x="619" y="1607"/>
                    <a:pt x="619" y="1613"/>
                  </a:cubicBezTo>
                  <a:cubicBezTo>
                    <a:pt x="642" y="1619"/>
                    <a:pt x="660" y="1631"/>
                    <a:pt x="683" y="1642"/>
                  </a:cubicBezTo>
                  <a:cubicBezTo>
                    <a:pt x="689" y="1642"/>
                    <a:pt x="689" y="1642"/>
                    <a:pt x="695" y="1648"/>
                  </a:cubicBezTo>
                  <a:cubicBezTo>
                    <a:pt x="713" y="1654"/>
                    <a:pt x="736" y="1660"/>
                    <a:pt x="754" y="1666"/>
                  </a:cubicBezTo>
                  <a:cubicBezTo>
                    <a:pt x="760" y="1672"/>
                    <a:pt x="772" y="1672"/>
                    <a:pt x="778" y="1678"/>
                  </a:cubicBezTo>
                  <a:cubicBezTo>
                    <a:pt x="795" y="1684"/>
                    <a:pt x="813" y="1684"/>
                    <a:pt x="831" y="1690"/>
                  </a:cubicBezTo>
                  <a:cubicBezTo>
                    <a:pt x="842" y="1690"/>
                    <a:pt x="854" y="1695"/>
                    <a:pt x="860" y="1695"/>
                  </a:cubicBezTo>
                  <a:cubicBezTo>
                    <a:pt x="866" y="1695"/>
                    <a:pt x="872" y="1701"/>
                    <a:pt x="878" y="1701"/>
                  </a:cubicBezTo>
                  <a:cubicBezTo>
                    <a:pt x="895" y="1701"/>
                    <a:pt x="907" y="1707"/>
                    <a:pt x="925" y="1707"/>
                  </a:cubicBezTo>
                  <a:cubicBezTo>
                    <a:pt x="931" y="1707"/>
                    <a:pt x="937" y="1707"/>
                    <a:pt x="943" y="1707"/>
                  </a:cubicBezTo>
                  <a:cubicBezTo>
                    <a:pt x="972" y="1713"/>
                    <a:pt x="1001" y="1713"/>
                    <a:pt x="1025" y="1713"/>
                  </a:cubicBezTo>
                  <a:cubicBezTo>
                    <a:pt x="1202" y="1713"/>
                    <a:pt x="1373" y="1660"/>
                    <a:pt x="1520" y="1560"/>
                  </a:cubicBezTo>
                  <a:cubicBezTo>
                    <a:pt x="1561" y="1525"/>
                    <a:pt x="1573" y="1460"/>
                    <a:pt x="1544" y="1413"/>
                  </a:cubicBezTo>
                  <a:cubicBezTo>
                    <a:pt x="1508" y="1366"/>
                    <a:pt x="1443" y="1360"/>
                    <a:pt x="1396" y="1389"/>
                  </a:cubicBezTo>
                  <a:close/>
                  <a:moveTo>
                    <a:pt x="1885" y="859"/>
                  </a:moveTo>
                  <a:cubicBezTo>
                    <a:pt x="1879" y="677"/>
                    <a:pt x="1826" y="512"/>
                    <a:pt x="1732" y="371"/>
                  </a:cubicBezTo>
                  <a:cubicBezTo>
                    <a:pt x="1732" y="371"/>
                    <a:pt x="1726" y="371"/>
                    <a:pt x="1726" y="365"/>
                  </a:cubicBezTo>
                  <a:cubicBezTo>
                    <a:pt x="1714" y="347"/>
                    <a:pt x="1703" y="335"/>
                    <a:pt x="1691" y="318"/>
                  </a:cubicBezTo>
                  <a:cubicBezTo>
                    <a:pt x="1685" y="312"/>
                    <a:pt x="1685" y="312"/>
                    <a:pt x="1685" y="312"/>
                  </a:cubicBezTo>
                  <a:cubicBezTo>
                    <a:pt x="1597" y="206"/>
                    <a:pt x="1490" y="123"/>
                    <a:pt x="1367" y="70"/>
                  </a:cubicBezTo>
                  <a:cubicBezTo>
                    <a:pt x="1361" y="70"/>
                    <a:pt x="1361" y="70"/>
                    <a:pt x="1355" y="64"/>
                  </a:cubicBezTo>
                  <a:cubicBezTo>
                    <a:pt x="1337" y="59"/>
                    <a:pt x="1314" y="53"/>
                    <a:pt x="1296" y="47"/>
                  </a:cubicBezTo>
                  <a:cubicBezTo>
                    <a:pt x="1290" y="41"/>
                    <a:pt x="1278" y="41"/>
                    <a:pt x="1272" y="35"/>
                  </a:cubicBezTo>
                  <a:cubicBezTo>
                    <a:pt x="1255" y="35"/>
                    <a:pt x="1237" y="29"/>
                    <a:pt x="1220" y="23"/>
                  </a:cubicBezTo>
                  <a:cubicBezTo>
                    <a:pt x="1208" y="23"/>
                    <a:pt x="1202" y="17"/>
                    <a:pt x="1190" y="17"/>
                  </a:cubicBezTo>
                  <a:cubicBezTo>
                    <a:pt x="1184" y="17"/>
                    <a:pt x="1178" y="17"/>
                    <a:pt x="1172" y="11"/>
                  </a:cubicBezTo>
                  <a:cubicBezTo>
                    <a:pt x="1161" y="11"/>
                    <a:pt x="1149" y="11"/>
                    <a:pt x="1131" y="11"/>
                  </a:cubicBezTo>
                  <a:cubicBezTo>
                    <a:pt x="1125" y="5"/>
                    <a:pt x="1113" y="5"/>
                    <a:pt x="1108" y="5"/>
                  </a:cubicBezTo>
                  <a:cubicBezTo>
                    <a:pt x="1084" y="5"/>
                    <a:pt x="1060" y="0"/>
                    <a:pt x="1037" y="0"/>
                  </a:cubicBezTo>
                  <a:cubicBezTo>
                    <a:pt x="1031" y="0"/>
                    <a:pt x="1031" y="0"/>
                    <a:pt x="1025" y="0"/>
                  </a:cubicBezTo>
                  <a:cubicBezTo>
                    <a:pt x="1025" y="0"/>
                    <a:pt x="1025" y="0"/>
                    <a:pt x="1025" y="0"/>
                  </a:cubicBezTo>
                  <a:cubicBezTo>
                    <a:pt x="848" y="0"/>
                    <a:pt x="677" y="53"/>
                    <a:pt x="536" y="159"/>
                  </a:cubicBezTo>
                  <a:cubicBezTo>
                    <a:pt x="489" y="188"/>
                    <a:pt x="477" y="253"/>
                    <a:pt x="507" y="300"/>
                  </a:cubicBezTo>
                  <a:cubicBezTo>
                    <a:pt x="542" y="347"/>
                    <a:pt x="607" y="359"/>
                    <a:pt x="654" y="323"/>
                  </a:cubicBezTo>
                  <a:cubicBezTo>
                    <a:pt x="766" y="247"/>
                    <a:pt x="895" y="206"/>
                    <a:pt x="1031" y="206"/>
                  </a:cubicBezTo>
                  <a:cubicBezTo>
                    <a:pt x="1049" y="206"/>
                    <a:pt x="1066" y="206"/>
                    <a:pt x="1090" y="212"/>
                  </a:cubicBezTo>
                  <a:cubicBezTo>
                    <a:pt x="1096" y="212"/>
                    <a:pt x="1102" y="212"/>
                    <a:pt x="1108" y="212"/>
                  </a:cubicBezTo>
                  <a:cubicBezTo>
                    <a:pt x="1119" y="212"/>
                    <a:pt x="1137" y="217"/>
                    <a:pt x="1149" y="217"/>
                  </a:cubicBezTo>
                  <a:cubicBezTo>
                    <a:pt x="1155" y="217"/>
                    <a:pt x="1166" y="223"/>
                    <a:pt x="1172" y="223"/>
                  </a:cubicBezTo>
                  <a:cubicBezTo>
                    <a:pt x="1184" y="229"/>
                    <a:pt x="1202" y="229"/>
                    <a:pt x="1214" y="235"/>
                  </a:cubicBezTo>
                  <a:cubicBezTo>
                    <a:pt x="1220" y="235"/>
                    <a:pt x="1225" y="235"/>
                    <a:pt x="1231" y="241"/>
                  </a:cubicBezTo>
                  <a:cubicBezTo>
                    <a:pt x="1243" y="247"/>
                    <a:pt x="1261" y="253"/>
                    <a:pt x="1278" y="259"/>
                  </a:cubicBezTo>
                  <a:cubicBezTo>
                    <a:pt x="1278" y="259"/>
                    <a:pt x="1278" y="259"/>
                    <a:pt x="1284" y="259"/>
                  </a:cubicBezTo>
                  <a:cubicBezTo>
                    <a:pt x="1379" y="300"/>
                    <a:pt x="1461" y="365"/>
                    <a:pt x="1526" y="441"/>
                  </a:cubicBezTo>
                  <a:cubicBezTo>
                    <a:pt x="1526" y="447"/>
                    <a:pt x="1526" y="447"/>
                    <a:pt x="1526" y="447"/>
                  </a:cubicBezTo>
                  <a:cubicBezTo>
                    <a:pt x="1620" y="559"/>
                    <a:pt x="1679" y="700"/>
                    <a:pt x="1679" y="859"/>
                  </a:cubicBezTo>
                  <a:cubicBezTo>
                    <a:pt x="1502" y="859"/>
                    <a:pt x="1502" y="859"/>
                    <a:pt x="1502" y="859"/>
                  </a:cubicBezTo>
                  <a:cubicBezTo>
                    <a:pt x="1779" y="1266"/>
                    <a:pt x="1779" y="1266"/>
                    <a:pt x="1779" y="1266"/>
                  </a:cubicBezTo>
                  <a:cubicBezTo>
                    <a:pt x="2056" y="859"/>
                    <a:pt x="2056" y="859"/>
                    <a:pt x="2056" y="859"/>
                  </a:cubicBezTo>
                  <a:cubicBezTo>
                    <a:pt x="1885" y="859"/>
                    <a:pt x="1885" y="859"/>
                    <a:pt x="1885" y="859"/>
                  </a:cubicBezTo>
                  <a:cubicBezTo>
                    <a:pt x="1885" y="859"/>
                    <a:pt x="1885" y="859"/>
                    <a:pt x="1885" y="859"/>
                  </a:cubicBezTo>
                  <a:close/>
                </a:path>
              </a:pathLst>
            </a:custGeom>
            <a:solidFill>
              <a:srgbClr val="0072C6"/>
            </a:solidFill>
            <a:ln>
              <a:noFill/>
            </a:ln>
          </p:spPr>
          <p:txBody>
            <a:bodyPr vert="horz" wrap="square" lIns="89617" tIns="44808" rIns="89617" bIns="44808" numCol="1" anchor="t" anchorCtr="0" compatLnSpc="1">
              <a:prstTxWarp prst="textNoShape">
                <a:avLst/>
              </a:prstTxWarp>
            </a:bodyPr>
            <a:lstStyle/>
            <a:p>
              <a:pPr marL="0" marR="0" lvl="0" indent="0" defTabSz="91378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a typeface="ＭＳ Ｐゴシック" charset="0"/>
              </a:endParaRPr>
            </a:p>
          </p:txBody>
        </p:sp>
      </p:grpSp>
      <p:cxnSp>
        <p:nvCxnSpPr>
          <p:cNvPr id="261" name="Straight Connector 260">
            <a:extLst>
              <a:ext uri="{FF2B5EF4-FFF2-40B4-BE49-F238E27FC236}">
                <a16:creationId xmlns:a16="http://schemas.microsoft.com/office/drawing/2014/main" id="{968E7BCF-CBAA-4A6C-AE83-5A90AAF1F70C}"/>
              </a:ext>
            </a:extLst>
          </p:cNvPr>
          <p:cNvCxnSpPr/>
          <p:nvPr/>
        </p:nvCxnSpPr>
        <p:spPr>
          <a:xfrm>
            <a:off x="4675752" y="6929603"/>
            <a:ext cx="5617714"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68" name="Rectangle 267">
            <a:extLst>
              <a:ext uri="{FF2B5EF4-FFF2-40B4-BE49-F238E27FC236}">
                <a16:creationId xmlns:a16="http://schemas.microsoft.com/office/drawing/2014/main" id="{02C73CF9-1958-4AD9-85E4-64C2DB5F763F}"/>
              </a:ext>
            </a:extLst>
          </p:cNvPr>
          <p:cNvSpPr/>
          <p:nvPr/>
        </p:nvSpPr>
        <p:spPr>
          <a:xfrm>
            <a:off x="9955625" y="6613983"/>
            <a:ext cx="1709122" cy="246221"/>
          </a:xfrm>
          <a:prstGeom prst="rect">
            <a:avLst/>
          </a:prstGeom>
        </p:spPr>
        <p:txBody>
          <a:bodyPr wrap="none">
            <a:spAutoFit/>
          </a:bodyPr>
          <a:lstStyle/>
          <a:p>
            <a:r>
              <a:rPr lang="en-US" sz="1000" dirty="0">
                <a:latin typeface="Calibri" panose="020F0502020204030204"/>
              </a:rPr>
              <a:t>Is  combined with PHS or PTA</a:t>
            </a:r>
            <a:endParaRPr lang="fr-FR" sz="1000" dirty="0"/>
          </a:p>
        </p:txBody>
      </p:sp>
      <p:sp>
        <p:nvSpPr>
          <p:cNvPr id="269" name="Rectangle 268">
            <a:extLst>
              <a:ext uri="{FF2B5EF4-FFF2-40B4-BE49-F238E27FC236}">
                <a16:creationId xmlns:a16="http://schemas.microsoft.com/office/drawing/2014/main" id="{07316620-4138-4FD3-B3F8-AB25BECAB274}"/>
              </a:ext>
            </a:extLst>
          </p:cNvPr>
          <p:cNvSpPr/>
          <p:nvPr/>
        </p:nvSpPr>
        <p:spPr bwMode="auto">
          <a:xfrm>
            <a:off x="5126096" y="2125955"/>
            <a:ext cx="2199599" cy="174625"/>
          </a:xfrm>
          <a:prstGeom prst="rect">
            <a:avLst/>
          </a:prstGeom>
          <a:solidFill>
            <a:srgbClr val="D83B01"/>
          </a:solidFill>
          <a:ln w="3175"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defTabSz="951028" fontAlgn="auto">
              <a:defRPr/>
            </a:pPr>
            <a:r>
              <a:rPr lang="en-US" sz="1100" b="1" kern="0" dirty="0">
                <a:gradFill>
                  <a:gsLst>
                    <a:gs pos="0">
                      <a:srgbClr val="FFFFFF"/>
                    </a:gs>
                    <a:gs pos="100000">
                      <a:srgbClr val="FFFFFF"/>
                    </a:gs>
                  </a:gsLst>
                  <a:lin ang="5400000" scaled="0"/>
                </a:gradFill>
                <a:latin typeface="Segoe UI"/>
              </a:rPr>
              <a:t>Federated</a:t>
            </a:r>
            <a:r>
              <a:rPr lang="en-US" sz="1100" kern="0" dirty="0">
                <a:gradFill>
                  <a:gsLst>
                    <a:gs pos="0">
                      <a:srgbClr val="FFFFFF"/>
                    </a:gs>
                    <a:gs pos="100000">
                      <a:srgbClr val="FFFFFF"/>
                    </a:gs>
                  </a:gsLst>
                  <a:lin ang="5400000" scaled="0"/>
                </a:gradFill>
                <a:latin typeface="Segoe UI"/>
              </a:rPr>
              <a:t> Identities</a:t>
            </a:r>
          </a:p>
        </p:txBody>
      </p:sp>
      <p:sp>
        <p:nvSpPr>
          <p:cNvPr id="270" name="Rectangle 269">
            <a:extLst>
              <a:ext uri="{FF2B5EF4-FFF2-40B4-BE49-F238E27FC236}">
                <a16:creationId xmlns:a16="http://schemas.microsoft.com/office/drawing/2014/main" id="{B923B5A5-B24E-48F0-8E98-3DA10E6FDA00}"/>
              </a:ext>
            </a:extLst>
          </p:cNvPr>
          <p:cNvSpPr/>
          <p:nvPr/>
        </p:nvSpPr>
        <p:spPr bwMode="auto">
          <a:xfrm>
            <a:off x="224431" y="2125677"/>
            <a:ext cx="4634345" cy="208300"/>
          </a:xfrm>
          <a:prstGeom prst="rect">
            <a:avLst/>
          </a:prstGeom>
          <a:solidFill>
            <a:srgbClr val="D83B01"/>
          </a:solidFill>
          <a:ln w="3175"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defTabSz="951028" fontAlgn="auto">
              <a:defRPr/>
            </a:pPr>
            <a:r>
              <a:rPr lang="en-US" sz="1100" b="1" kern="0" dirty="0">
                <a:gradFill>
                  <a:gsLst>
                    <a:gs pos="0">
                      <a:srgbClr val="FFFFFF"/>
                    </a:gs>
                    <a:gs pos="100000">
                      <a:srgbClr val="FFFFFF"/>
                    </a:gs>
                  </a:gsLst>
                  <a:lin ang="5400000" scaled="0"/>
                </a:gradFill>
                <a:latin typeface="Segoe UI"/>
              </a:rPr>
              <a:t>Managed</a:t>
            </a:r>
            <a:r>
              <a:rPr lang="en-US" sz="1100" kern="0" dirty="0">
                <a:gradFill>
                  <a:gsLst>
                    <a:gs pos="0">
                      <a:srgbClr val="FFFFFF"/>
                    </a:gs>
                    <a:gs pos="100000">
                      <a:srgbClr val="FFFFFF"/>
                    </a:gs>
                  </a:gsLst>
                  <a:lin ang="5400000" scaled="0"/>
                </a:gradFill>
                <a:latin typeface="Segoe UI"/>
              </a:rPr>
              <a:t> Identities</a:t>
            </a:r>
          </a:p>
        </p:txBody>
      </p:sp>
      <p:cxnSp>
        <p:nvCxnSpPr>
          <p:cNvPr id="273" name="Straight Arrow Connector 272">
            <a:extLst>
              <a:ext uri="{FF2B5EF4-FFF2-40B4-BE49-F238E27FC236}">
                <a16:creationId xmlns:a16="http://schemas.microsoft.com/office/drawing/2014/main" id="{AC6582B7-F926-45C3-8B6B-8435B61B3A90}"/>
              </a:ext>
            </a:extLst>
          </p:cNvPr>
          <p:cNvCxnSpPr/>
          <p:nvPr/>
        </p:nvCxnSpPr>
        <p:spPr>
          <a:xfrm flipV="1">
            <a:off x="4688520" y="6576489"/>
            <a:ext cx="9959" cy="35311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75" name="Straight Arrow Connector 274">
            <a:extLst>
              <a:ext uri="{FF2B5EF4-FFF2-40B4-BE49-F238E27FC236}">
                <a16:creationId xmlns:a16="http://schemas.microsoft.com/office/drawing/2014/main" id="{4BA0FE86-FEAA-4BF3-80B1-135806847584}"/>
              </a:ext>
            </a:extLst>
          </p:cNvPr>
          <p:cNvCxnSpPr/>
          <p:nvPr/>
        </p:nvCxnSpPr>
        <p:spPr>
          <a:xfrm flipV="1">
            <a:off x="7783633" y="6529493"/>
            <a:ext cx="0" cy="36252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77" name="Straight Arrow Connector 276">
            <a:extLst>
              <a:ext uri="{FF2B5EF4-FFF2-40B4-BE49-F238E27FC236}">
                <a16:creationId xmlns:a16="http://schemas.microsoft.com/office/drawing/2014/main" id="{5C5B5F4C-1B58-4612-9BFA-1115DE6BEFFC}"/>
              </a:ext>
            </a:extLst>
          </p:cNvPr>
          <p:cNvCxnSpPr/>
          <p:nvPr/>
        </p:nvCxnSpPr>
        <p:spPr>
          <a:xfrm>
            <a:off x="10293466" y="6529493"/>
            <a:ext cx="0" cy="40011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78" name="Rectangle 277">
            <a:extLst>
              <a:ext uri="{FF2B5EF4-FFF2-40B4-BE49-F238E27FC236}">
                <a16:creationId xmlns:a16="http://schemas.microsoft.com/office/drawing/2014/main" id="{EE601FD0-A5AA-4674-9734-9CCD35BE90BA}"/>
              </a:ext>
            </a:extLst>
          </p:cNvPr>
          <p:cNvSpPr/>
          <p:nvPr/>
        </p:nvSpPr>
        <p:spPr bwMode="auto">
          <a:xfrm>
            <a:off x="7593015" y="2111022"/>
            <a:ext cx="4619029" cy="171867"/>
          </a:xfrm>
          <a:prstGeom prst="rect">
            <a:avLst/>
          </a:prstGeom>
          <a:solidFill>
            <a:srgbClr val="D83B01"/>
          </a:solidFill>
          <a:ln w="3175"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defTabSz="951028" fontAlgn="auto">
              <a:defRPr/>
            </a:pPr>
            <a:r>
              <a:rPr lang="en-US" sz="1100" b="1" kern="0" dirty="0">
                <a:gradFill>
                  <a:gsLst>
                    <a:gs pos="0">
                      <a:srgbClr val="FFFFFF"/>
                    </a:gs>
                    <a:gs pos="100000">
                      <a:srgbClr val="FFFFFF"/>
                    </a:gs>
                  </a:gsLst>
                  <a:lin ang="5400000" scaled="0"/>
                </a:gradFill>
                <a:latin typeface="Segoe UI"/>
              </a:rPr>
              <a:t>Managed</a:t>
            </a:r>
            <a:r>
              <a:rPr lang="en-US" sz="1100" kern="0" dirty="0">
                <a:gradFill>
                  <a:gsLst>
                    <a:gs pos="0">
                      <a:srgbClr val="FFFFFF"/>
                    </a:gs>
                    <a:gs pos="100000">
                      <a:srgbClr val="FFFFFF"/>
                    </a:gs>
                  </a:gsLst>
                  <a:lin ang="5400000" scaled="0"/>
                </a:gradFill>
                <a:latin typeface="Segoe UI"/>
              </a:rPr>
              <a:t> Identities</a:t>
            </a:r>
          </a:p>
        </p:txBody>
      </p:sp>
    </p:spTree>
    <p:extLst>
      <p:ext uri="{BB962C8B-B14F-4D97-AF65-F5344CB8AC3E}">
        <p14:creationId xmlns:p14="http://schemas.microsoft.com/office/powerpoint/2010/main" val="1493768371"/>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1D7B2D3-6CDA-451B-A41A-77B205EE98E7}"/>
              </a:ext>
            </a:extLst>
          </p:cNvPr>
          <p:cNvSpPr>
            <a:spLocks noGrp="1"/>
          </p:cNvSpPr>
          <p:nvPr>
            <p:ph type="sldNum" sz="quarter" idx="4"/>
          </p:nvPr>
        </p:nvSpPr>
        <p:spPr/>
        <p:txBody>
          <a:bodyPr/>
          <a:lstStyle/>
          <a:p>
            <a:pPr defTabSz="932742">
              <a:lnSpc>
                <a:spcPct val="90000"/>
              </a:lnSpc>
              <a:spcBef>
                <a:spcPct val="0"/>
              </a:spcBef>
            </a:pPr>
            <a:fld id="{ED077441-DF17-4513-BACB-525ED94CFAE4}" type="slidenum">
              <a:rPr lang="en-US" smtClean="0"/>
              <a:pPr defTabSz="932742">
                <a:lnSpc>
                  <a:spcPct val="90000"/>
                </a:lnSpc>
                <a:spcBef>
                  <a:spcPct val="0"/>
                </a:spcBef>
              </a:pPr>
              <a:t>4</a:t>
            </a:fld>
            <a:endParaRPr lang="en-US" dirty="0"/>
          </a:p>
        </p:txBody>
      </p:sp>
      <p:sp>
        <p:nvSpPr>
          <p:cNvPr id="3" name="Text Placeholder 2">
            <a:extLst>
              <a:ext uri="{FF2B5EF4-FFF2-40B4-BE49-F238E27FC236}">
                <a16:creationId xmlns:a16="http://schemas.microsoft.com/office/drawing/2014/main" id="{DDCAACD2-4E9F-4263-BE18-B4B6973448F0}"/>
              </a:ext>
            </a:extLst>
          </p:cNvPr>
          <p:cNvSpPr>
            <a:spLocks noGrp="1"/>
          </p:cNvSpPr>
          <p:nvPr>
            <p:ph type="body" sz="quarter" idx="13"/>
          </p:nvPr>
        </p:nvSpPr>
        <p:spPr/>
        <p:txBody>
          <a:bodyPr/>
          <a:lstStyle/>
          <a:p>
            <a:r>
              <a:rPr lang="fr-FR" dirty="0"/>
              <a:t>User </a:t>
            </a:r>
            <a:r>
              <a:rPr lang="fr-FR" dirty="0" err="1"/>
              <a:t>sign</a:t>
            </a:r>
            <a:r>
              <a:rPr lang="fr-FR" dirty="0"/>
              <a:t>-in </a:t>
            </a:r>
            <a:r>
              <a:rPr lang="fr-FR" dirty="0" err="1"/>
              <a:t>choices</a:t>
            </a:r>
            <a:r>
              <a:rPr lang="fr-FR" dirty="0"/>
              <a:t> </a:t>
            </a:r>
            <a:r>
              <a:rPr lang="fr-FR" dirty="0" err="1"/>
              <a:t>exposed</a:t>
            </a:r>
            <a:r>
              <a:rPr lang="fr-FR" dirty="0"/>
              <a:t> by Azure AD </a:t>
            </a:r>
            <a:r>
              <a:rPr lang="fr-FR" dirty="0" err="1"/>
              <a:t>Connect</a:t>
            </a:r>
            <a:endParaRPr lang="fr-FR" dirty="0"/>
          </a:p>
        </p:txBody>
      </p:sp>
      <p:pic>
        <p:nvPicPr>
          <p:cNvPr id="4" name="Picture 3">
            <a:extLst>
              <a:ext uri="{FF2B5EF4-FFF2-40B4-BE49-F238E27FC236}">
                <a16:creationId xmlns:a16="http://schemas.microsoft.com/office/drawing/2014/main" id="{AC9769A7-C9E5-4021-9BF0-1C737CB7E3E7}"/>
              </a:ext>
            </a:extLst>
          </p:cNvPr>
          <p:cNvPicPr>
            <a:picLocks noChangeAspect="1"/>
          </p:cNvPicPr>
          <p:nvPr/>
        </p:nvPicPr>
        <p:blipFill>
          <a:blip r:embed="rId3"/>
          <a:stretch>
            <a:fillRect/>
          </a:stretch>
        </p:blipFill>
        <p:spPr>
          <a:xfrm>
            <a:off x="457580" y="1777607"/>
            <a:ext cx="6374188" cy="4480511"/>
          </a:xfrm>
          <a:prstGeom prst="rect">
            <a:avLst/>
          </a:prstGeom>
        </p:spPr>
      </p:pic>
      <p:cxnSp>
        <p:nvCxnSpPr>
          <p:cNvPr id="7" name="Straight Arrow Connector 6">
            <a:extLst>
              <a:ext uri="{FF2B5EF4-FFF2-40B4-BE49-F238E27FC236}">
                <a16:creationId xmlns:a16="http://schemas.microsoft.com/office/drawing/2014/main" id="{3C2E1BCF-006C-4460-A335-55EB54D33C1B}"/>
              </a:ext>
            </a:extLst>
          </p:cNvPr>
          <p:cNvCxnSpPr>
            <a:cxnSpLocks/>
          </p:cNvCxnSpPr>
          <p:nvPr/>
        </p:nvCxnSpPr>
        <p:spPr>
          <a:xfrm flipV="1">
            <a:off x="3475067" y="2034238"/>
            <a:ext cx="4289904" cy="914393"/>
          </a:xfrm>
          <a:prstGeom prst="straightConnector1">
            <a:avLst/>
          </a:prstGeom>
          <a:ln w="28575">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335A659D-6647-4E07-AAE4-5EBA89E850D7}"/>
              </a:ext>
            </a:extLst>
          </p:cNvPr>
          <p:cNvSpPr txBox="1"/>
          <p:nvPr/>
        </p:nvSpPr>
        <p:spPr>
          <a:xfrm>
            <a:off x="7633371" y="1777607"/>
            <a:ext cx="4133183" cy="732508"/>
          </a:xfrm>
          <a:prstGeom prst="rect">
            <a:avLst/>
          </a:prstGeom>
          <a:noFill/>
        </p:spPr>
        <p:txBody>
          <a:bodyPr wrap="none" lIns="182880" tIns="146304" rIns="182880" bIns="146304" rtlCol="0">
            <a:spAutoFit/>
          </a:bodyPr>
          <a:lstStyle/>
          <a:p>
            <a:pPr marL="285750" indent="-285750" algn="l">
              <a:lnSpc>
                <a:spcPct val="90000"/>
              </a:lnSpc>
              <a:spcAft>
                <a:spcPts val="600"/>
              </a:spcAft>
              <a:buFont typeface="Wingdings" panose="05000000000000000000" pitchFamily="2" charset="2"/>
              <a:buChar char="§"/>
            </a:pPr>
            <a:r>
              <a:rPr lang="fr-FR" sz="1400" b="1" dirty="0" err="1">
                <a:gradFill>
                  <a:gsLst>
                    <a:gs pos="2917">
                      <a:schemeClr val="tx1"/>
                    </a:gs>
                    <a:gs pos="30000">
                      <a:schemeClr val="tx1"/>
                    </a:gs>
                  </a:gsLst>
                  <a:lin ang="5400000" scaled="0"/>
                </a:gradFill>
              </a:rPr>
              <a:t>P</a:t>
            </a:r>
            <a:r>
              <a:rPr lang="fr-FR" sz="1400" dirty="0" err="1">
                <a:gradFill>
                  <a:gsLst>
                    <a:gs pos="2917">
                      <a:schemeClr val="tx1"/>
                    </a:gs>
                    <a:gs pos="30000">
                      <a:schemeClr val="tx1"/>
                    </a:gs>
                  </a:gsLst>
                  <a:lin ang="5400000" scaled="0"/>
                </a:gradFill>
              </a:rPr>
              <a:t>assword</a:t>
            </a:r>
            <a:r>
              <a:rPr lang="fr-FR" sz="1400" dirty="0">
                <a:gradFill>
                  <a:gsLst>
                    <a:gs pos="2917">
                      <a:schemeClr val="tx1"/>
                    </a:gs>
                    <a:gs pos="30000">
                      <a:schemeClr val="tx1"/>
                    </a:gs>
                  </a:gsLst>
                  <a:lin ang="5400000" scaled="0"/>
                </a:gradFill>
              </a:rPr>
              <a:t> </a:t>
            </a:r>
            <a:r>
              <a:rPr lang="fr-FR" sz="1400" b="1" dirty="0">
                <a:gradFill>
                  <a:gsLst>
                    <a:gs pos="2917">
                      <a:schemeClr val="tx1"/>
                    </a:gs>
                    <a:gs pos="30000">
                      <a:schemeClr val="tx1"/>
                    </a:gs>
                  </a:gsLst>
                  <a:lin ang="5400000" scaled="0"/>
                </a:gradFill>
              </a:rPr>
              <a:t>H</a:t>
            </a:r>
            <a:r>
              <a:rPr lang="fr-FR" sz="1400" dirty="0">
                <a:gradFill>
                  <a:gsLst>
                    <a:gs pos="2917">
                      <a:schemeClr val="tx1"/>
                    </a:gs>
                    <a:gs pos="30000">
                      <a:schemeClr val="tx1"/>
                    </a:gs>
                  </a:gsLst>
                  <a:lin ang="5400000" scaled="0"/>
                </a:gradFill>
              </a:rPr>
              <a:t>ash </a:t>
            </a:r>
            <a:r>
              <a:rPr lang="fr-FR" sz="1400" b="1" dirty="0" err="1">
                <a:gradFill>
                  <a:gsLst>
                    <a:gs pos="2917">
                      <a:schemeClr val="tx1"/>
                    </a:gs>
                    <a:gs pos="30000">
                      <a:schemeClr val="tx1"/>
                    </a:gs>
                  </a:gsLst>
                  <a:lin ang="5400000" scaled="0"/>
                </a:gradFill>
              </a:rPr>
              <a:t>S</a:t>
            </a:r>
            <a:r>
              <a:rPr lang="fr-FR" sz="1400" dirty="0" err="1">
                <a:gradFill>
                  <a:gsLst>
                    <a:gs pos="2917">
                      <a:schemeClr val="tx1"/>
                    </a:gs>
                    <a:gs pos="30000">
                      <a:schemeClr val="tx1"/>
                    </a:gs>
                  </a:gsLst>
                  <a:lin ang="5400000" scaled="0"/>
                </a:gradFill>
              </a:rPr>
              <a:t>ynchronization</a:t>
            </a:r>
            <a:endParaRPr lang="fr-FR" sz="1400" dirty="0">
              <a:gradFill>
                <a:gsLst>
                  <a:gs pos="2917">
                    <a:schemeClr val="tx1"/>
                  </a:gs>
                  <a:gs pos="30000">
                    <a:schemeClr val="tx1"/>
                  </a:gs>
                </a:gsLst>
                <a:lin ang="5400000" scaled="0"/>
              </a:gradFill>
            </a:endParaRPr>
          </a:p>
          <a:p>
            <a:pPr marL="825475" lvl="1" indent="-285750" algn="l">
              <a:lnSpc>
                <a:spcPct val="90000"/>
              </a:lnSpc>
              <a:spcAft>
                <a:spcPts val="600"/>
              </a:spcAft>
              <a:buFont typeface="Wingdings" panose="05000000000000000000" pitchFamily="2" charset="2"/>
              <a:buChar char="§"/>
            </a:pPr>
            <a:r>
              <a:rPr lang="fr-FR" sz="1200" dirty="0" err="1">
                <a:gradFill>
                  <a:gsLst>
                    <a:gs pos="2917">
                      <a:schemeClr val="tx1"/>
                    </a:gs>
                    <a:gs pos="30000">
                      <a:schemeClr val="tx1"/>
                    </a:gs>
                  </a:gsLst>
                  <a:lin ang="5400000" scaled="0"/>
                </a:gradFill>
              </a:rPr>
              <a:t>Which</a:t>
            </a:r>
            <a:r>
              <a:rPr lang="fr-FR" sz="1200" dirty="0">
                <a:gradFill>
                  <a:gsLst>
                    <a:gs pos="2917">
                      <a:schemeClr val="tx1"/>
                    </a:gs>
                    <a:gs pos="30000">
                      <a:schemeClr val="tx1"/>
                    </a:gs>
                  </a:gsLst>
                  <a:lin ang="5400000" scaled="0"/>
                </a:gradFill>
              </a:rPr>
              <a:t> can </a:t>
            </a:r>
            <a:r>
              <a:rPr lang="fr-FR" sz="1200" dirty="0" err="1">
                <a:gradFill>
                  <a:gsLst>
                    <a:gs pos="2917">
                      <a:schemeClr val="tx1"/>
                    </a:gs>
                    <a:gs pos="30000">
                      <a:schemeClr val="tx1"/>
                    </a:gs>
                  </a:gsLst>
                  <a:lin ang="5400000" scaled="0"/>
                </a:gradFill>
              </a:rPr>
              <a:t>be</a:t>
            </a:r>
            <a:r>
              <a:rPr lang="fr-FR" sz="1200" dirty="0">
                <a:gradFill>
                  <a:gsLst>
                    <a:gs pos="2917">
                      <a:schemeClr val="tx1"/>
                    </a:gs>
                    <a:gs pos="30000">
                      <a:schemeClr val="tx1"/>
                    </a:gs>
                  </a:gsLst>
                  <a:lin ang="5400000" scaled="0"/>
                </a:gradFill>
              </a:rPr>
              <a:t> </a:t>
            </a:r>
            <a:r>
              <a:rPr lang="fr-FR" sz="1200" dirty="0" err="1">
                <a:gradFill>
                  <a:gsLst>
                    <a:gs pos="2917">
                      <a:schemeClr val="tx1"/>
                    </a:gs>
                    <a:gs pos="30000">
                      <a:schemeClr val="tx1"/>
                    </a:gs>
                  </a:gsLst>
                  <a:lin ang="5400000" scaled="0"/>
                </a:gradFill>
              </a:rPr>
              <a:t>combined</a:t>
            </a:r>
            <a:r>
              <a:rPr lang="fr-FR" sz="1200" dirty="0">
                <a:gradFill>
                  <a:gsLst>
                    <a:gs pos="2917">
                      <a:schemeClr val="tx1"/>
                    </a:gs>
                    <a:gs pos="30000">
                      <a:schemeClr val="tx1"/>
                    </a:gs>
                  </a:gsLst>
                  <a:lin ang="5400000" scaled="0"/>
                </a:gradFill>
              </a:rPr>
              <a:t> </a:t>
            </a:r>
            <a:r>
              <a:rPr lang="fr-FR" sz="1200" dirty="0" err="1">
                <a:gradFill>
                  <a:gsLst>
                    <a:gs pos="2917">
                      <a:schemeClr val="tx1"/>
                    </a:gs>
                    <a:gs pos="30000">
                      <a:schemeClr val="tx1"/>
                    </a:gs>
                  </a:gsLst>
                  <a:lin ang="5400000" scaled="0"/>
                </a:gradFill>
              </a:rPr>
              <a:t>with</a:t>
            </a:r>
            <a:r>
              <a:rPr lang="fr-FR" sz="1200" dirty="0">
                <a:gradFill>
                  <a:gsLst>
                    <a:gs pos="2917">
                      <a:schemeClr val="tx1"/>
                    </a:gs>
                    <a:gs pos="30000">
                      <a:schemeClr val="tx1"/>
                    </a:gs>
                  </a:gsLst>
                  <a:lin ang="5400000" scaled="0"/>
                </a:gradFill>
              </a:rPr>
              <a:t> </a:t>
            </a:r>
            <a:r>
              <a:rPr lang="fr-FR" sz="1200" dirty="0" err="1">
                <a:gradFill>
                  <a:gsLst>
                    <a:gs pos="2917">
                      <a:schemeClr val="tx1"/>
                    </a:gs>
                    <a:gs pos="30000">
                      <a:schemeClr val="tx1"/>
                    </a:gs>
                  </a:gsLst>
                  <a:lin ang="5400000" scaled="0"/>
                </a:gradFill>
              </a:rPr>
              <a:t>seamless</a:t>
            </a:r>
            <a:r>
              <a:rPr lang="fr-FR" sz="1200" dirty="0">
                <a:gradFill>
                  <a:gsLst>
                    <a:gs pos="2917">
                      <a:schemeClr val="tx1"/>
                    </a:gs>
                    <a:gs pos="30000">
                      <a:schemeClr val="tx1"/>
                    </a:gs>
                  </a:gsLst>
                  <a:lin ang="5400000" scaled="0"/>
                </a:gradFill>
              </a:rPr>
              <a:t> SSO</a:t>
            </a:r>
          </a:p>
        </p:txBody>
      </p:sp>
      <p:cxnSp>
        <p:nvCxnSpPr>
          <p:cNvPr id="10" name="Straight Arrow Connector 9">
            <a:extLst>
              <a:ext uri="{FF2B5EF4-FFF2-40B4-BE49-F238E27FC236}">
                <a16:creationId xmlns:a16="http://schemas.microsoft.com/office/drawing/2014/main" id="{8E62B06E-CC82-4FDA-96CA-E8FA32AA05DE}"/>
              </a:ext>
            </a:extLst>
          </p:cNvPr>
          <p:cNvCxnSpPr>
            <a:cxnSpLocks/>
          </p:cNvCxnSpPr>
          <p:nvPr/>
        </p:nvCxnSpPr>
        <p:spPr>
          <a:xfrm flipH="1">
            <a:off x="3292189" y="2314714"/>
            <a:ext cx="4937706" cy="2292761"/>
          </a:xfrm>
          <a:prstGeom prst="straightConnector1">
            <a:avLst/>
          </a:prstGeom>
          <a:ln w="28575">
            <a:solidFill>
              <a:srgbClr val="FF0000"/>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6B48ED43-792A-4E46-8C8B-73E343427AF0}"/>
              </a:ext>
            </a:extLst>
          </p:cNvPr>
          <p:cNvSpPr txBox="1"/>
          <p:nvPr/>
        </p:nvSpPr>
        <p:spPr>
          <a:xfrm>
            <a:off x="7599785" y="2712986"/>
            <a:ext cx="4133183" cy="732508"/>
          </a:xfrm>
          <a:prstGeom prst="rect">
            <a:avLst/>
          </a:prstGeom>
          <a:noFill/>
        </p:spPr>
        <p:txBody>
          <a:bodyPr wrap="none" lIns="182880" tIns="146304" rIns="182880" bIns="146304" rtlCol="0">
            <a:spAutoFit/>
          </a:bodyPr>
          <a:lstStyle/>
          <a:p>
            <a:pPr marL="285750" indent="-285750" algn="l">
              <a:lnSpc>
                <a:spcPct val="90000"/>
              </a:lnSpc>
              <a:spcAft>
                <a:spcPts val="600"/>
              </a:spcAft>
              <a:buFont typeface="Wingdings" panose="05000000000000000000" pitchFamily="2" charset="2"/>
              <a:buChar char="§"/>
            </a:pPr>
            <a:r>
              <a:rPr lang="fr-FR" sz="1400" b="1" dirty="0" err="1">
                <a:gradFill>
                  <a:gsLst>
                    <a:gs pos="2917">
                      <a:schemeClr val="tx1"/>
                    </a:gs>
                    <a:gs pos="30000">
                      <a:schemeClr val="tx1"/>
                    </a:gs>
                  </a:gsLst>
                  <a:lin ang="5400000" scaled="0"/>
                </a:gradFill>
              </a:rPr>
              <a:t>P</a:t>
            </a:r>
            <a:r>
              <a:rPr lang="fr-FR" sz="1400" dirty="0" err="1">
                <a:gradFill>
                  <a:gsLst>
                    <a:gs pos="2917">
                      <a:schemeClr val="tx1"/>
                    </a:gs>
                    <a:gs pos="30000">
                      <a:schemeClr val="tx1"/>
                    </a:gs>
                  </a:gsLst>
                  <a:lin ang="5400000" scaled="0"/>
                </a:gradFill>
              </a:rPr>
              <a:t>ass-</a:t>
            </a:r>
            <a:r>
              <a:rPr lang="fr-FR" sz="1400" b="1" dirty="0" err="1">
                <a:gradFill>
                  <a:gsLst>
                    <a:gs pos="2917">
                      <a:schemeClr val="tx1"/>
                    </a:gs>
                    <a:gs pos="30000">
                      <a:schemeClr val="tx1"/>
                    </a:gs>
                  </a:gsLst>
                  <a:lin ang="5400000" scaled="0"/>
                </a:gradFill>
              </a:rPr>
              <a:t>T</a:t>
            </a:r>
            <a:r>
              <a:rPr lang="fr-FR" sz="1400" dirty="0" err="1">
                <a:gradFill>
                  <a:gsLst>
                    <a:gs pos="2917">
                      <a:schemeClr val="tx1"/>
                    </a:gs>
                    <a:gs pos="30000">
                      <a:schemeClr val="tx1"/>
                    </a:gs>
                  </a:gsLst>
                  <a:lin ang="5400000" scaled="0"/>
                </a:gradFill>
              </a:rPr>
              <a:t>hrough</a:t>
            </a:r>
            <a:r>
              <a:rPr lang="fr-FR" sz="1400" dirty="0">
                <a:gradFill>
                  <a:gsLst>
                    <a:gs pos="2917">
                      <a:schemeClr val="tx1"/>
                    </a:gs>
                    <a:gs pos="30000">
                      <a:schemeClr val="tx1"/>
                    </a:gs>
                  </a:gsLst>
                  <a:lin ang="5400000" scaled="0"/>
                </a:gradFill>
              </a:rPr>
              <a:t> </a:t>
            </a:r>
            <a:r>
              <a:rPr lang="fr-FR" sz="1400" b="1" dirty="0" err="1">
                <a:gradFill>
                  <a:gsLst>
                    <a:gs pos="2917">
                      <a:schemeClr val="tx1"/>
                    </a:gs>
                    <a:gs pos="30000">
                      <a:schemeClr val="tx1"/>
                    </a:gs>
                  </a:gsLst>
                  <a:lin ang="5400000" scaled="0"/>
                </a:gradFill>
              </a:rPr>
              <a:t>A</a:t>
            </a:r>
            <a:r>
              <a:rPr lang="fr-FR" sz="1400" dirty="0" err="1">
                <a:gradFill>
                  <a:gsLst>
                    <a:gs pos="2917">
                      <a:schemeClr val="tx1"/>
                    </a:gs>
                    <a:gs pos="30000">
                      <a:schemeClr val="tx1"/>
                    </a:gs>
                  </a:gsLst>
                  <a:lin ang="5400000" scaled="0"/>
                </a:gradFill>
              </a:rPr>
              <a:t>uthentication</a:t>
            </a:r>
            <a:endParaRPr lang="fr-FR" sz="1400" dirty="0">
              <a:gradFill>
                <a:gsLst>
                  <a:gs pos="2917">
                    <a:schemeClr val="tx1"/>
                  </a:gs>
                  <a:gs pos="30000">
                    <a:schemeClr val="tx1"/>
                  </a:gs>
                </a:gsLst>
                <a:lin ang="5400000" scaled="0"/>
              </a:gradFill>
            </a:endParaRPr>
          </a:p>
          <a:p>
            <a:pPr marL="825475" lvl="1" indent="-285750" algn="l">
              <a:lnSpc>
                <a:spcPct val="90000"/>
              </a:lnSpc>
              <a:spcAft>
                <a:spcPts val="600"/>
              </a:spcAft>
              <a:buFont typeface="Wingdings" panose="05000000000000000000" pitchFamily="2" charset="2"/>
              <a:buChar char="§"/>
            </a:pPr>
            <a:r>
              <a:rPr lang="fr-FR" sz="1200" dirty="0" err="1">
                <a:gradFill>
                  <a:gsLst>
                    <a:gs pos="2917">
                      <a:schemeClr val="tx1"/>
                    </a:gs>
                    <a:gs pos="30000">
                      <a:schemeClr val="tx1"/>
                    </a:gs>
                  </a:gsLst>
                  <a:lin ang="5400000" scaled="0"/>
                </a:gradFill>
              </a:rPr>
              <a:t>Which</a:t>
            </a:r>
            <a:r>
              <a:rPr lang="fr-FR" sz="1200" dirty="0">
                <a:gradFill>
                  <a:gsLst>
                    <a:gs pos="2917">
                      <a:schemeClr val="tx1"/>
                    </a:gs>
                    <a:gs pos="30000">
                      <a:schemeClr val="tx1"/>
                    </a:gs>
                  </a:gsLst>
                  <a:lin ang="5400000" scaled="0"/>
                </a:gradFill>
              </a:rPr>
              <a:t> can </a:t>
            </a:r>
            <a:r>
              <a:rPr lang="fr-FR" sz="1200" dirty="0" err="1">
                <a:gradFill>
                  <a:gsLst>
                    <a:gs pos="2917">
                      <a:schemeClr val="tx1"/>
                    </a:gs>
                    <a:gs pos="30000">
                      <a:schemeClr val="tx1"/>
                    </a:gs>
                  </a:gsLst>
                  <a:lin ang="5400000" scaled="0"/>
                </a:gradFill>
              </a:rPr>
              <a:t>be</a:t>
            </a:r>
            <a:r>
              <a:rPr lang="fr-FR" sz="1200" dirty="0">
                <a:gradFill>
                  <a:gsLst>
                    <a:gs pos="2917">
                      <a:schemeClr val="tx1"/>
                    </a:gs>
                    <a:gs pos="30000">
                      <a:schemeClr val="tx1"/>
                    </a:gs>
                  </a:gsLst>
                  <a:lin ang="5400000" scaled="0"/>
                </a:gradFill>
              </a:rPr>
              <a:t> </a:t>
            </a:r>
            <a:r>
              <a:rPr lang="fr-FR" sz="1200" dirty="0" err="1">
                <a:gradFill>
                  <a:gsLst>
                    <a:gs pos="2917">
                      <a:schemeClr val="tx1"/>
                    </a:gs>
                    <a:gs pos="30000">
                      <a:schemeClr val="tx1"/>
                    </a:gs>
                  </a:gsLst>
                  <a:lin ang="5400000" scaled="0"/>
                </a:gradFill>
              </a:rPr>
              <a:t>combined</a:t>
            </a:r>
            <a:r>
              <a:rPr lang="fr-FR" sz="1200" dirty="0">
                <a:gradFill>
                  <a:gsLst>
                    <a:gs pos="2917">
                      <a:schemeClr val="tx1"/>
                    </a:gs>
                    <a:gs pos="30000">
                      <a:schemeClr val="tx1"/>
                    </a:gs>
                  </a:gsLst>
                  <a:lin ang="5400000" scaled="0"/>
                </a:gradFill>
              </a:rPr>
              <a:t> </a:t>
            </a:r>
            <a:r>
              <a:rPr lang="fr-FR" sz="1200" dirty="0" err="1">
                <a:gradFill>
                  <a:gsLst>
                    <a:gs pos="2917">
                      <a:schemeClr val="tx1"/>
                    </a:gs>
                    <a:gs pos="30000">
                      <a:schemeClr val="tx1"/>
                    </a:gs>
                  </a:gsLst>
                  <a:lin ang="5400000" scaled="0"/>
                </a:gradFill>
              </a:rPr>
              <a:t>with</a:t>
            </a:r>
            <a:r>
              <a:rPr lang="fr-FR" sz="1200" dirty="0">
                <a:gradFill>
                  <a:gsLst>
                    <a:gs pos="2917">
                      <a:schemeClr val="tx1"/>
                    </a:gs>
                    <a:gs pos="30000">
                      <a:schemeClr val="tx1"/>
                    </a:gs>
                  </a:gsLst>
                  <a:lin ang="5400000" scaled="0"/>
                </a:gradFill>
              </a:rPr>
              <a:t> </a:t>
            </a:r>
            <a:r>
              <a:rPr lang="fr-FR" sz="1200" dirty="0" err="1">
                <a:gradFill>
                  <a:gsLst>
                    <a:gs pos="2917">
                      <a:schemeClr val="tx1"/>
                    </a:gs>
                    <a:gs pos="30000">
                      <a:schemeClr val="tx1"/>
                    </a:gs>
                  </a:gsLst>
                  <a:lin ang="5400000" scaled="0"/>
                </a:gradFill>
              </a:rPr>
              <a:t>seamless</a:t>
            </a:r>
            <a:r>
              <a:rPr lang="fr-FR" sz="1200" dirty="0">
                <a:gradFill>
                  <a:gsLst>
                    <a:gs pos="2917">
                      <a:schemeClr val="tx1"/>
                    </a:gs>
                    <a:gs pos="30000">
                      <a:schemeClr val="tx1"/>
                    </a:gs>
                  </a:gsLst>
                  <a:lin ang="5400000" scaled="0"/>
                </a:gradFill>
              </a:rPr>
              <a:t> SSO</a:t>
            </a:r>
          </a:p>
        </p:txBody>
      </p:sp>
      <p:cxnSp>
        <p:nvCxnSpPr>
          <p:cNvPr id="16" name="Straight Arrow Connector 15">
            <a:extLst>
              <a:ext uri="{FF2B5EF4-FFF2-40B4-BE49-F238E27FC236}">
                <a16:creationId xmlns:a16="http://schemas.microsoft.com/office/drawing/2014/main" id="{73B52238-C098-447F-9C2F-1F9FFCF4D220}"/>
              </a:ext>
            </a:extLst>
          </p:cNvPr>
          <p:cNvCxnSpPr>
            <a:cxnSpLocks/>
          </p:cNvCxnSpPr>
          <p:nvPr/>
        </p:nvCxnSpPr>
        <p:spPr>
          <a:xfrm flipV="1">
            <a:off x="3627467" y="2995897"/>
            <a:ext cx="4137504" cy="782266"/>
          </a:xfrm>
          <a:prstGeom prst="straightConnector1">
            <a:avLst/>
          </a:prstGeom>
          <a:ln w="28575">
            <a:solidFill>
              <a:srgbClr val="7030A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567B124B-8D6F-4F55-8B1C-45C0A5A7FA96}"/>
              </a:ext>
            </a:extLst>
          </p:cNvPr>
          <p:cNvCxnSpPr>
            <a:cxnSpLocks/>
          </p:cNvCxnSpPr>
          <p:nvPr/>
        </p:nvCxnSpPr>
        <p:spPr>
          <a:xfrm flipH="1">
            <a:off x="3627467" y="3246880"/>
            <a:ext cx="4602428" cy="1360595"/>
          </a:xfrm>
          <a:prstGeom prst="straightConnector1">
            <a:avLst/>
          </a:prstGeom>
          <a:ln w="28575">
            <a:solidFill>
              <a:srgbClr val="7030A0"/>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59D3DB0C-761B-4523-BF9C-7F6ACD67DB1C}"/>
              </a:ext>
            </a:extLst>
          </p:cNvPr>
          <p:cNvCxnSpPr>
            <a:cxnSpLocks/>
          </p:cNvCxnSpPr>
          <p:nvPr/>
        </p:nvCxnSpPr>
        <p:spPr>
          <a:xfrm>
            <a:off x="3292189" y="3942358"/>
            <a:ext cx="4828456" cy="134054"/>
          </a:xfrm>
          <a:prstGeom prst="straightConnector1">
            <a:avLst/>
          </a:prstGeom>
          <a:ln w="28575">
            <a:solidFill>
              <a:srgbClr val="00B05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51391BB1-1D0F-49E5-BE9D-B56840726D12}"/>
              </a:ext>
            </a:extLst>
          </p:cNvPr>
          <p:cNvSpPr txBox="1"/>
          <p:nvPr/>
        </p:nvSpPr>
        <p:spPr>
          <a:xfrm>
            <a:off x="7955578" y="3806903"/>
            <a:ext cx="4597289" cy="1148007"/>
          </a:xfrm>
          <a:prstGeom prst="rect">
            <a:avLst/>
          </a:prstGeom>
          <a:noFill/>
        </p:spPr>
        <p:txBody>
          <a:bodyPr wrap="square" lIns="182880" tIns="146304" rIns="182880" bIns="146304" rtlCol="0">
            <a:spAutoFit/>
          </a:bodyPr>
          <a:lstStyle/>
          <a:p>
            <a:pPr marL="285750" indent="-285750" algn="l">
              <a:lnSpc>
                <a:spcPct val="90000"/>
              </a:lnSpc>
              <a:spcAft>
                <a:spcPts val="600"/>
              </a:spcAft>
              <a:buFont typeface="Wingdings" panose="05000000000000000000" pitchFamily="2" charset="2"/>
              <a:buChar char="§"/>
            </a:pPr>
            <a:r>
              <a:rPr lang="fr-FR" sz="1400" b="1" dirty="0">
                <a:gradFill>
                  <a:gsLst>
                    <a:gs pos="2917">
                      <a:schemeClr val="tx1"/>
                    </a:gs>
                    <a:gs pos="30000">
                      <a:schemeClr val="tx1"/>
                    </a:gs>
                  </a:gsLst>
                  <a:lin ang="5400000" scaled="0"/>
                </a:gradFill>
              </a:rPr>
              <a:t>« Federation </a:t>
            </a:r>
            <a:r>
              <a:rPr lang="fr-FR" sz="1400" b="1" dirty="0" err="1">
                <a:gradFill>
                  <a:gsLst>
                    <a:gs pos="2917">
                      <a:schemeClr val="tx1"/>
                    </a:gs>
                    <a:gs pos="30000">
                      <a:schemeClr val="tx1"/>
                    </a:gs>
                  </a:gsLst>
                  <a:lin ang="5400000" scaled="0"/>
                </a:gradFill>
              </a:rPr>
              <a:t>with</a:t>
            </a:r>
            <a:r>
              <a:rPr lang="fr-FR" sz="1400" b="1" dirty="0">
                <a:gradFill>
                  <a:gsLst>
                    <a:gs pos="2917">
                      <a:schemeClr val="tx1"/>
                    </a:gs>
                    <a:gs pos="30000">
                      <a:schemeClr val="tx1"/>
                    </a:gs>
                  </a:gsLst>
                  <a:lin ang="5400000" scaled="0"/>
                </a:gradFill>
              </a:rPr>
              <a:t> AD FS » :</a:t>
            </a:r>
          </a:p>
          <a:p>
            <a:pPr marL="825475" lvl="1" indent="-285750" algn="l">
              <a:lnSpc>
                <a:spcPct val="90000"/>
              </a:lnSpc>
              <a:spcAft>
                <a:spcPts val="600"/>
              </a:spcAft>
              <a:buFont typeface="Wingdings" panose="05000000000000000000" pitchFamily="2" charset="2"/>
              <a:buChar char="§"/>
            </a:pPr>
            <a:r>
              <a:rPr lang="fr-FR" sz="1400" dirty="0">
                <a:gradFill>
                  <a:gsLst>
                    <a:gs pos="2917">
                      <a:schemeClr val="tx1"/>
                    </a:gs>
                    <a:gs pos="30000">
                      <a:schemeClr val="tx1"/>
                    </a:gs>
                  </a:gsLst>
                  <a:lin ang="5400000" scaled="0"/>
                </a:gradFill>
              </a:rPr>
              <a:t>In case </a:t>
            </a:r>
            <a:r>
              <a:rPr lang="fr-FR" sz="1400" dirty="0" err="1">
                <a:gradFill>
                  <a:gsLst>
                    <a:gs pos="2917">
                      <a:schemeClr val="tx1"/>
                    </a:gs>
                    <a:gs pos="30000">
                      <a:schemeClr val="tx1"/>
                    </a:gs>
                  </a:gsLst>
                  <a:lin ang="5400000" scaled="0"/>
                </a:gradFill>
              </a:rPr>
              <a:t>where</a:t>
            </a:r>
            <a:r>
              <a:rPr lang="fr-FR" sz="1400" dirty="0">
                <a:gradFill>
                  <a:gsLst>
                    <a:gs pos="2917">
                      <a:schemeClr val="tx1"/>
                    </a:gs>
                    <a:gs pos="30000">
                      <a:schemeClr val="tx1"/>
                    </a:gs>
                  </a:gsLst>
                  <a:lin ang="5400000" scaled="0"/>
                </a:gradFill>
              </a:rPr>
              <a:t> AD FS </a:t>
            </a:r>
            <a:r>
              <a:rPr lang="fr-FR" sz="1400" dirty="0" err="1">
                <a:gradFill>
                  <a:gsLst>
                    <a:gs pos="2917">
                      <a:schemeClr val="tx1"/>
                    </a:gs>
                    <a:gs pos="30000">
                      <a:schemeClr val="tx1"/>
                    </a:gs>
                  </a:gsLst>
                  <a:lin ang="5400000" scaled="0"/>
                </a:gradFill>
              </a:rPr>
              <a:t>is</a:t>
            </a:r>
            <a:r>
              <a:rPr lang="fr-FR" sz="1400" dirty="0">
                <a:gradFill>
                  <a:gsLst>
                    <a:gs pos="2917">
                      <a:schemeClr val="tx1"/>
                    </a:gs>
                    <a:gs pos="30000">
                      <a:schemeClr val="tx1"/>
                    </a:gs>
                  </a:gsLst>
                  <a:lin ang="5400000" scaled="0"/>
                </a:gradFill>
              </a:rPr>
              <a:t> </a:t>
            </a:r>
            <a:r>
              <a:rPr lang="fr-FR" sz="1400" dirty="0" err="1">
                <a:gradFill>
                  <a:gsLst>
                    <a:gs pos="2917">
                      <a:schemeClr val="tx1"/>
                    </a:gs>
                    <a:gs pos="30000">
                      <a:schemeClr val="tx1"/>
                    </a:gs>
                  </a:gsLst>
                  <a:lin ang="5400000" scaled="0"/>
                </a:gradFill>
              </a:rPr>
              <a:t>configured</a:t>
            </a:r>
            <a:r>
              <a:rPr lang="fr-FR" sz="1400" dirty="0">
                <a:gradFill>
                  <a:gsLst>
                    <a:gs pos="2917">
                      <a:schemeClr val="tx1"/>
                    </a:gs>
                    <a:gs pos="30000">
                      <a:schemeClr val="tx1"/>
                    </a:gs>
                  </a:gsLst>
                  <a:lin ang="5400000" scaled="0"/>
                </a:gradFill>
              </a:rPr>
              <a:t>/</a:t>
            </a:r>
            <a:r>
              <a:rPr lang="fr-FR" sz="1400" dirty="0" err="1">
                <a:gradFill>
                  <a:gsLst>
                    <a:gs pos="2917">
                      <a:schemeClr val="tx1"/>
                    </a:gs>
                    <a:gs pos="30000">
                      <a:schemeClr val="tx1"/>
                    </a:gs>
                  </a:gsLst>
                  <a:lin ang="5400000" scaled="0"/>
                </a:gradFill>
              </a:rPr>
              <a:t>managed</a:t>
            </a:r>
            <a:r>
              <a:rPr lang="fr-FR" sz="1400" dirty="0">
                <a:gradFill>
                  <a:gsLst>
                    <a:gs pos="2917">
                      <a:schemeClr val="tx1"/>
                    </a:gs>
                    <a:gs pos="30000">
                      <a:schemeClr val="tx1"/>
                    </a:gs>
                  </a:gsLst>
                  <a:lin ang="5400000" scaled="0"/>
                </a:gradFill>
              </a:rPr>
              <a:t> </a:t>
            </a:r>
            <a:r>
              <a:rPr lang="fr-FR" sz="1400" dirty="0" err="1">
                <a:gradFill>
                  <a:gsLst>
                    <a:gs pos="2917">
                      <a:schemeClr val="tx1"/>
                    </a:gs>
                    <a:gs pos="30000">
                      <a:schemeClr val="tx1"/>
                    </a:gs>
                  </a:gsLst>
                  <a:lin ang="5400000" scaled="0"/>
                </a:gradFill>
              </a:rPr>
              <a:t>through</a:t>
            </a:r>
            <a:r>
              <a:rPr lang="fr-FR" sz="1400" dirty="0">
                <a:gradFill>
                  <a:gsLst>
                    <a:gs pos="2917">
                      <a:schemeClr val="tx1"/>
                    </a:gs>
                    <a:gs pos="30000">
                      <a:schemeClr val="tx1"/>
                    </a:gs>
                  </a:gsLst>
                  <a:lin ang="5400000" scaled="0"/>
                </a:gradFill>
              </a:rPr>
              <a:t> Azure AD </a:t>
            </a:r>
            <a:r>
              <a:rPr lang="fr-FR" sz="1400" dirty="0" err="1">
                <a:gradFill>
                  <a:gsLst>
                    <a:gs pos="2917">
                      <a:schemeClr val="tx1"/>
                    </a:gs>
                    <a:gs pos="30000">
                      <a:schemeClr val="tx1"/>
                    </a:gs>
                  </a:gsLst>
                  <a:lin ang="5400000" scaled="0"/>
                </a:gradFill>
              </a:rPr>
              <a:t>Connect</a:t>
            </a:r>
            <a:r>
              <a:rPr lang="fr-FR" sz="1400" dirty="0">
                <a:gradFill>
                  <a:gsLst>
                    <a:gs pos="2917">
                      <a:schemeClr val="tx1"/>
                    </a:gs>
                    <a:gs pos="30000">
                      <a:schemeClr val="tx1"/>
                    </a:gs>
                  </a:gsLst>
                  <a:lin ang="5400000" scaled="0"/>
                </a:gradFill>
              </a:rPr>
              <a:t>.</a:t>
            </a:r>
            <a:endParaRPr lang="fr-FR" sz="1200" dirty="0">
              <a:gradFill>
                <a:gsLst>
                  <a:gs pos="2917">
                    <a:schemeClr val="tx1"/>
                  </a:gs>
                  <a:gs pos="30000">
                    <a:schemeClr val="tx1"/>
                  </a:gs>
                </a:gsLst>
                <a:lin ang="5400000" scaled="0"/>
              </a:gradFill>
            </a:endParaRPr>
          </a:p>
        </p:txBody>
      </p:sp>
      <p:sp>
        <p:nvSpPr>
          <p:cNvPr id="14" name="TextBox 13">
            <a:extLst>
              <a:ext uri="{FF2B5EF4-FFF2-40B4-BE49-F238E27FC236}">
                <a16:creationId xmlns:a16="http://schemas.microsoft.com/office/drawing/2014/main" id="{B4311970-85E4-46E1-B9B2-2293A936E599}"/>
              </a:ext>
            </a:extLst>
          </p:cNvPr>
          <p:cNvSpPr txBox="1"/>
          <p:nvPr/>
        </p:nvSpPr>
        <p:spPr>
          <a:xfrm>
            <a:off x="7955578" y="5110569"/>
            <a:ext cx="4597289" cy="1341906"/>
          </a:xfrm>
          <a:prstGeom prst="rect">
            <a:avLst/>
          </a:prstGeom>
          <a:noFill/>
        </p:spPr>
        <p:txBody>
          <a:bodyPr wrap="square" lIns="182880" tIns="146304" rIns="182880" bIns="146304" rtlCol="0">
            <a:spAutoFit/>
          </a:bodyPr>
          <a:lstStyle/>
          <a:p>
            <a:pPr marL="285750" indent="-285750" algn="l">
              <a:lnSpc>
                <a:spcPct val="90000"/>
              </a:lnSpc>
              <a:spcAft>
                <a:spcPts val="600"/>
              </a:spcAft>
              <a:buFont typeface="Wingdings" panose="05000000000000000000" pitchFamily="2" charset="2"/>
              <a:buChar char="§"/>
            </a:pPr>
            <a:r>
              <a:rPr lang="fr-FR" sz="1400" b="1" dirty="0">
                <a:gradFill>
                  <a:gsLst>
                    <a:gs pos="2917">
                      <a:schemeClr val="tx1"/>
                    </a:gs>
                    <a:gs pos="30000">
                      <a:schemeClr val="tx1"/>
                    </a:gs>
                  </a:gsLst>
                  <a:lin ang="5400000" scaled="0"/>
                </a:gradFill>
              </a:rPr>
              <a:t>«Do not configure » :</a:t>
            </a:r>
          </a:p>
          <a:p>
            <a:pPr marL="825475" lvl="1" indent="-285750" algn="l">
              <a:lnSpc>
                <a:spcPct val="90000"/>
              </a:lnSpc>
              <a:spcAft>
                <a:spcPts val="600"/>
              </a:spcAft>
              <a:buFont typeface="Wingdings" panose="05000000000000000000" pitchFamily="2" charset="2"/>
              <a:buChar char="§"/>
            </a:pPr>
            <a:r>
              <a:rPr lang="fr-FR" sz="1400" dirty="0">
                <a:gradFill>
                  <a:gsLst>
                    <a:gs pos="2917">
                      <a:schemeClr val="tx1"/>
                    </a:gs>
                    <a:gs pos="30000">
                      <a:schemeClr val="tx1"/>
                    </a:gs>
                  </a:gsLst>
                  <a:lin ang="5400000" scaled="0"/>
                </a:gradFill>
              </a:rPr>
              <a:t>In case </a:t>
            </a:r>
            <a:r>
              <a:rPr lang="fr-FR" sz="1400" dirty="0" err="1">
                <a:gradFill>
                  <a:gsLst>
                    <a:gs pos="2917">
                      <a:schemeClr val="tx1"/>
                    </a:gs>
                    <a:gs pos="30000">
                      <a:schemeClr val="tx1"/>
                    </a:gs>
                  </a:gsLst>
                  <a:lin ang="5400000" scaled="0"/>
                </a:gradFill>
              </a:rPr>
              <a:t>where</a:t>
            </a:r>
            <a:r>
              <a:rPr lang="fr-FR" sz="1400" dirty="0">
                <a:gradFill>
                  <a:gsLst>
                    <a:gs pos="2917">
                      <a:schemeClr val="tx1"/>
                    </a:gs>
                    <a:gs pos="30000">
                      <a:schemeClr val="tx1"/>
                    </a:gs>
                  </a:gsLst>
                  <a:lin ang="5400000" scaled="0"/>
                </a:gradFill>
              </a:rPr>
              <a:t> AD FS </a:t>
            </a:r>
            <a:r>
              <a:rPr lang="fr-FR" sz="1400" dirty="0" err="1">
                <a:gradFill>
                  <a:gsLst>
                    <a:gs pos="2917">
                      <a:schemeClr val="tx1"/>
                    </a:gs>
                    <a:gs pos="30000">
                      <a:schemeClr val="tx1"/>
                    </a:gs>
                  </a:gsLst>
                  <a:lin ang="5400000" scaled="0"/>
                </a:gradFill>
              </a:rPr>
              <a:t>is</a:t>
            </a:r>
            <a:r>
              <a:rPr lang="fr-FR" sz="1400" dirty="0">
                <a:gradFill>
                  <a:gsLst>
                    <a:gs pos="2917">
                      <a:schemeClr val="tx1"/>
                    </a:gs>
                    <a:gs pos="30000">
                      <a:schemeClr val="tx1"/>
                    </a:gs>
                  </a:gsLst>
                  <a:lin ang="5400000" scaled="0"/>
                </a:gradFill>
              </a:rPr>
              <a:t> </a:t>
            </a:r>
            <a:r>
              <a:rPr lang="fr-FR" sz="1400" dirty="0" err="1">
                <a:gradFill>
                  <a:gsLst>
                    <a:gs pos="2917">
                      <a:schemeClr val="tx1"/>
                    </a:gs>
                    <a:gs pos="30000">
                      <a:schemeClr val="tx1"/>
                    </a:gs>
                  </a:gsLst>
                  <a:lin ang="5400000" scaled="0"/>
                </a:gradFill>
              </a:rPr>
              <a:t>configured</a:t>
            </a:r>
            <a:r>
              <a:rPr lang="fr-FR" sz="1400" dirty="0">
                <a:gradFill>
                  <a:gsLst>
                    <a:gs pos="2917">
                      <a:schemeClr val="tx1"/>
                    </a:gs>
                    <a:gs pos="30000">
                      <a:schemeClr val="tx1"/>
                    </a:gs>
                  </a:gsLst>
                  <a:lin ang="5400000" scaled="0"/>
                </a:gradFill>
              </a:rPr>
              <a:t> / </a:t>
            </a:r>
            <a:r>
              <a:rPr lang="fr-FR" sz="1400" dirty="0" err="1">
                <a:gradFill>
                  <a:gsLst>
                    <a:gs pos="2917">
                      <a:schemeClr val="tx1"/>
                    </a:gs>
                    <a:gs pos="30000">
                      <a:schemeClr val="tx1"/>
                    </a:gs>
                  </a:gsLst>
                  <a:lin ang="5400000" scaled="0"/>
                </a:gradFill>
              </a:rPr>
              <a:t>managed</a:t>
            </a:r>
            <a:r>
              <a:rPr lang="fr-FR" sz="1400" dirty="0">
                <a:gradFill>
                  <a:gsLst>
                    <a:gs pos="2917">
                      <a:schemeClr val="tx1"/>
                    </a:gs>
                    <a:gs pos="30000">
                      <a:schemeClr val="tx1"/>
                    </a:gs>
                  </a:gsLst>
                  <a:lin ang="5400000" scaled="0"/>
                </a:gradFill>
              </a:rPr>
              <a:t> </a:t>
            </a:r>
            <a:r>
              <a:rPr lang="fr-FR" sz="1400" b="1" dirty="0" err="1">
                <a:gradFill>
                  <a:gsLst>
                    <a:gs pos="2917">
                      <a:schemeClr val="tx1"/>
                    </a:gs>
                    <a:gs pos="30000">
                      <a:schemeClr val="tx1"/>
                    </a:gs>
                  </a:gsLst>
                  <a:lin ang="5400000" scaled="0"/>
                </a:gradFill>
              </a:rPr>
              <a:t>outside</a:t>
            </a:r>
            <a:r>
              <a:rPr lang="fr-FR" sz="1400" b="1" dirty="0">
                <a:gradFill>
                  <a:gsLst>
                    <a:gs pos="2917">
                      <a:schemeClr val="tx1"/>
                    </a:gs>
                    <a:gs pos="30000">
                      <a:schemeClr val="tx1"/>
                    </a:gs>
                  </a:gsLst>
                  <a:lin ang="5400000" scaled="0"/>
                </a:gradFill>
              </a:rPr>
              <a:t> of/</a:t>
            </a:r>
            <a:r>
              <a:rPr lang="fr-FR" sz="1400" b="1" dirty="0" err="1">
                <a:gradFill>
                  <a:gsLst>
                    <a:gs pos="2917">
                      <a:schemeClr val="tx1"/>
                    </a:gs>
                    <a:gs pos="30000">
                      <a:schemeClr val="tx1"/>
                    </a:gs>
                  </a:gsLst>
                  <a:lin ang="5400000" scaled="0"/>
                </a:gradFill>
              </a:rPr>
              <a:t>independently</a:t>
            </a:r>
            <a:r>
              <a:rPr lang="fr-FR" sz="1400" b="1" dirty="0">
                <a:gradFill>
                  <a:gsLst>
                    <a:gs pos="2917">
                      <a:schemeClr val="tx1"/>
                    </a:gs>
                    <a:gs pos="30000">
                      <a:schemeClr val="tx1"/>
                    </a:gs>
                  </a:gsLst>
                  <a:lin ang="5400000" scaled="0"/>
                </a:gradFill>
              </a:rPr>
              <a:t> of </a:t>
            </a:r>
            <a:r>
              <a:rPr lang="fr-FR" sz="1400" dirty="0">
                <a:gradFill>
                  <a:gsLst>
                    <a:gs pos="2917">
                      <a:schemeClr val="tx1"/>
                    </a:gs>
                    <a:gs pos="30000">
                      <a:schemeClr val="tx1"/>
                    </a:gs>
                  </a:gsLst>
                  <a:lin ang="5400000" scaled="0"/>
                </a:gradFill>
              </a:rPr>
              <a:t>Azure AD </a:t>
            </a:r>
            <a:r>
              <a:rPr lang="fr-FR" sz="1400" dirty="0" err="1">
                <a:gradFill>
                  <a:gsLst>
                    <a:gs pos="2917">
                      <a:schemeClr val="tx1"/>
                    </a:gs>
                    <a:gs pos="30000">
                      <a:schemeClr val="tx1"/>
                    </a:gs>
                  </a:gsLst>
                  <a:lin ang="5400000" scaled="0"/>
                </a:gradFill>
              </a:rPr>
              <a:t>Connect</a:t>
            </a:r>
            <a:r>
              <a:rPr lang="fr-FR" sz="1400" dirty="0">
                <a:gradFill>
                  <a:gsLst>
                    <a:gs pos="2917">
                      <a:schemeClr val="tx1"/>
                    </a:gs>
                    <a:gs pos="30000">
                      <a:schemeClr val="tx1"/>
                    </a:gs>
                  </a:gsLst>
                  <a:lin ang="5400000" scaled="0"/>
                </a:gradFill>
              </a:rPr>
              <a:t>. </a:t>
            </a:r>
            <a:br>
              <a:rPr lang="fr-FR" sz="1400" dirty="0">
                <a:gradFill>
                  <a:gsLst>
                    <a:gs pos="2917">
                      <a:schemeClr val="tx1"/>
                    </a:gs>
                    <a:gs pos="30000">
                      <a:schemeClr val="tx1"/>
                    </a:gs>
                  </a:gsLst>
                  <a:lin ang="5400000" scaled="0"/>
                </a:gradFill>
              </a:rPr>
            </a:br>
            <a:r>
              <a:rPr lang="fr-FR" sz="1400" dirty="0">
                <a:gradFill>
                  <a:gsLst>
                    <a:gs pos="2917">
                      <a:schemeClr val="tx1"/>
                    </a:gs>
                    <a:gs pos="30000">
                      <a:schemeClr val="tx1"/>
                    </a:gs>
                  </a:gsLst>
                  <a:lin ang="5400000" scaled="0"/>
                </a:gradFill>
              </a:rPr>
              <a:t>Or if a 3party </a:t>
            </a:r>
            <a:r>
              <a:rPr lang="fr-FR" sz="1400" dirty="0" err="1">
                <a:gradFill>
                  <a:gsLst>
                    <a:gs pos="2917">
                      <a:schemeClr val="tx1"/>
                    </a:gs>
                    <a:gs pos="30000">
                      <a:schemeClr val="tx1"/>
                    </a:gs>
                  </a:gsLst>
                  <a:lin ang="5400000" scaled="0"/>
                </a:gradFill>
              </a:rPr>
              <a:t>federation</a:t>
            </a:r>
            <a:r>
              <a:rPr lang="fr-FR" sz="1400" dirty="0">
                <a:gradFill>
                  <a:gsLst>
                    <a:gs pos="2917">
                      <a:schemeClr val="tx1"/>
                    </a:gs>
                    <a:gs pos="30000">
                      <a:schemeClr val="tx1"/>
                    </a:gs>
                  </a:gsLst>
                  <a:lin ang="5400000" scaled="0"/>
                </a:gradFill>
              </a:rPr>
              <a:t> solution </a:t>
            </a:r>
            <a:r>
              <a:rPr lang="fr-FR" sz="1400" dirty="0" err="1">
                <a:gradFill>
                  <a:gsLst>
                    <a:gs pos="2917">
                      <a:schemeClr val="tx1"/>
                    </a:gs>
                    <a:gs pos="30000">
                      <a:schemeClr val="tx1"/>
                    </a:gs>
                  </a:gsLst>
                  <a:lin ang="5400000" scaled="0"/>
                </a:gradFill>
              </a:rPr>
              <a:t>is</a:t>
            </a:r>
            <a:r>
              <a:rPr lang="fr-FR" sz="1400" dirty="0">
                <a:gradFill>
                  <a:gsLst>
                    <a:gs pos="2917">
                      <a:schemeClr val="tx1"/>
                    </a:gs>
                    <a:gs pos="30000">
                      <a:schemeClr val="tx1"/>
                    </a:gs>
                  </a:gsLst>
                  <a:lin ang="5400000" scaled="0"/>
                </a:gradFill>
              </a:rPr>
              <a:t> </a:t>
            </a:r>
            <a:r>
              <a:rPr lang="fr-FR" sz="1400" dirty="0" err="1">
                <a:gradFill>
                  <a:gsLst>
                    <a:gs pos="2917">
                      <a:schemeClr val="tx1"/>
                    </a:gs>
                    <a:gs pos="30000">
                      <a:schemeClr val="tx1"/>
                    </a:gs>
                  </a:gsLst>
                  <a:lin ang="5400000" scaled="0"/>
                </a:gradFill>
              </a:rPr>
              <a:t>used</a:t>
            </a:r>
            <a:r>
              <a:rPr lang="fr-FR" sz="1400" dirty="0">
                <a:gradFill>
                  <a:gsLst>
                    <a:gs pos="2917">
                      <a:schemeClr val="tx1"/>
                    </a:gs>
                    <a:gs pos="30000">
                      <a:schemeClr val="tx1"/>
                    </a:gs>
                  </a:gsLst>
                  <a:lin ang="5400000" scaled="0"/>
                </a:gradFill>
              </a:rPr>
              <a:t>.</a:t>
            </a:r>
            <a:endParaRPr lang="fr-FR" sz="1200" dirty="0">
              <a:gradFill>
                <a:gsLst>
                  <a:gs pos="2917">
                    <a:schemeClr val="tx1"/>
                  </a:gs>
                  <a:gs pos="30000">
                    <a:schemeClr val="tx1"/>
                  </a:gs>
                </a:gsLst>
                <a:lin ang="5400000" scaled="0"/>
              </a:gradFill>
            </a:endParaRPr>
          </a:p>
        </p:txBody>
      </p:sp>
      <p:cxnSp>
        <p:nvCxnSpPr>
          <p:cNvPr id="20" name="Straight Arrow Connector 19">
            <a:extLst>
              <a:ext uri="{FF2B5EF4-FFF2-40B4-BE49-F238E27FC236}">
                <a16:creationId xmlns:a16="http://schemas.microsoft.com/office/drawing/2014/main" id="{D4F0B19A-48C6-4AF3-97E7-E1E467596CC2}"/>
              </a:ext>
            </a:extLst>
          </p:cNvPr>
          <p:cNvCxnSpPr>
            <a:cxnSpLocks/>
          </p:cNvCxnSpPr>
          <p:nvPr/>
        </p:nvCxnSpPr>
        <p:spPr>
          <a:xfrm>
            <a:off x="2959483" y="4094758"/>
            <a:ext cx="5161162" cy="1271011"/>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2677593"/>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755DE19-7EEA-4D46-819C-1CA078FD643C}"/>
              </a:ext>
            </a:extLst>
          </p:cNvPr>
          <p:cNvSpPr>
            <a:spLocks noGrp="1"/>
          </p:cNvSpPr>
          <p:nvPr>
            <p:ph type="sldNum" sz="quarter" idx="4"/>
          </p:nvPr>
        </p:nvSpPr>
        <p:spPr/>
        <p:txBody>
          <a:bodyPr/>
          <a:lstStyle/>
          <a:p>
            <a:pPr defTabSz="932742">
              <a:lnSpc>
                <a:spcPct val="90000"/>
              </a:lnSpc>
              <a:spcBef>
                <a:spcPct val="0"/>
              </a:spcBef>
            </a:pPr>
            <a:fld id="{ED077441-DF17-4513-BACB-525ED94CFAE4}" type="slidenum">
              <a:rPr lang="en-US" smtClean="0"/>
              <a:pPr defTabSz="932742">
                <a:lnSpc>
                  <a:spcPct val="90000"/>
                </a:lnSpc>
                <a:spcBef>
                  <a:spcPct val="0"/>
                </a:spcBef>
              </a:pPr>
              <a:t>5</a:t>
            </a:fld>
            <a:endParaRPr lang="en-US" dirty="0"/>
          </a:p>
        </p:txBody>
      </p:sp>
      <p:sp>
        <p:nvSpPr>
          <p:cNvPr id="3" name="Text Placeholder 2">
            <a:extLst>
              <a:ext uri="{FF2B5EF4-FFF2-40B4-BE49-F238E27FC236}">
                <a16:creationId xmlns:a16="http://schemas.microsoft.com/office/drawing/2014/main" id="{7BE606B2-D765-4F8D-AF3B-ED897C9F3EBC}"/>
              </a:ext>
            </a:extLst>
          </p:cNvPr>
          <p:cNvSpPr>
            <a:spLocks noGrp="1"/>
          </p:cNvSpPr>
          <p:nvPr>
            <p:ph type="body" sz="quarter" idx="13"/>
          </p:nvPr>
        </p:nvSpPr>
        <p:spPr/>
        <p:txBody>
          <a:bodyPr/>
          <a:lstStyle/>
          <a:p>
            <a:r>
              <a:rPr lang="en-US" dirty="0"/>
              <a:t>Considerations for choosing authentication options</a:t>
            </a:r>
            <a:endParaRPr lang="fr-FR" dirty="0"/>
          </a:p>
        </p:txBody>
      </p:sp>
      <p:graphicFrame>
        <p:nvGraphicFramePr>
          <p:cNvPr id="4" name="Table 3">
            <a:extLst>
              <a:ext uri="{FF2B5EF4-FFF2-40B4-BE49-F238E27FC236}">
                <a16:creationId xmlns:a16="http://schemas.microsoft.com/office/drawing/2014/main" id="{CDF4760E-5F37-4F49-A807-6A02EBD6DBFA}"/>
              </a:ext>
            </a:extLst>
          </p:cNvPr>
          <p:cNvGraphicFramePr>
            <a:graphicFrameLocks noGrp="1"/>
          </p:cNvGraphicFramePr>
          <p:nvPr>
            <p:extLst>
              <p:ext uri="{D42A27DB-BD31-4B8C-83A1-F6EECF244321}">
                <p14:modId xmlns:p14="http://schemas.microsoft.com/office/powerpoint/2010/main" val="3326587096"/>
              </p:ext>
            </p:extLst>
          </p:nvPr>
        </p:nvGraphicFramePr>
        <p:xfrm>
          <a:off x="823336" y="1851360"/>
          <a:ext cx="10878804" cy="4376085"/>
        </p:xfrm>
        <a:graphic>
          <a:graphicData uri="http://schemas.openxmlformats.org/drawingml/2006/table">
            <a:tbl>
              <a:tblPr firstRow="1" bandRow="1">
                <a:tableStyleId>{5C22544A-7EE6-4342-B048-85BDC9FD1C3A}</a:tableStyleId>
              </a:tblPr>
              <a:tblGrid>
                <a:gridCol w="2590191">
                  <a:extLst>
                    <a:ext uri="{9D8B030D-6E8A-4147-A177-3AD203B41FA5}">
                      <a16:colId xmlns:a16="http://schemas.microsoft.com/office/drawing/2014/main" val="130187436"/>
                    </a:ext>
                  </a:extLst>
                </a:gridCol>
                <a:gridCol w="3256241">
                  <a:extLst>
                    <a:ext uri="{9D8B030D-6E8A-4147-A177-3AD203B41FA5}">
                      <a16:colId xmlns:a16="http://schemas.microsoft.com/office/drawing/2014/main" val="4208659317"/>
                    </a:ext>
                  </a:extLst>
                </a:gridCol>
                <a:gridCol w="2072153">
                  <a:extLst>
                    <a:ext uri="{9D8B030D-6E8A-4147-A177-3AD203B41FA5}">
                      <a16:colId xmlns:a16="http://schemas.microsoft.com/office/drawing/2014/main" val="3855469232"/>
                    </a:ext>
                  </a:extLst>
                </a:gridCol>
                <a:gridCol w="2960219">
                  <a:extLst>
                    <a:ext uri="{9D8B030D-6E8A-4147-A177-3AD203B41FA5}">
                      <a16:colId xmlns:a16="http://schemas.microsoft.com/office/drawing/2014/main" val="2991457976"/>
                    </a:ext>
                  </a:extLst>
                </a:gridCol>
              </a:tblGrid>
              <a:tr h="576817">
                <a:tc>
                  <a:txBody>
                    <a:bodyPr/>
                    <a:lstStyle/>
                    <a:p>
                      <a:r>
                        <a:rPr lang="en-US" sz="1600"/>
                        <a:t>Consideration</a:t>
                      </a:r>
                    </a:p>
                  </a:txBody>
                  <a:tcPr marL="91427" marR="91427" marT="45713" marB="45713"/>
                </a:tc>
                <a:tc>
                  <a:txBody>
                    <a:bodyPr/>
                    <a:lstStyle/>
                    <a:p>
                      <a:r>
                        <a:rPr lang="en-US" sz="1600"/>
                        <a:t>Password Hash Synchronization</a:t>
                      </a:r>
                    </a:p>
                  </a:txBody>
                  <a:tcPr marL="91427" marR="91427" marT="45713" marB="45713"/>
                </a:tc>
                <a:tc>
                  <a:txBody>
                    <a:bodyPr/>
                    <a:lstStyle/>
                    <a:p>
                      <a:r>
                        <a:rPr lang="en-US" sz="1600"/>
                        <a:t>ADFS</a:t>
                      </a:r>
                    </a:p>
                  </a:txBody>
                  <a:tcPr marL="91427" marR="91427" marT="45713" marB="45713"/>
                </a:tc>
                <a:tc>
                  <a:txBody>
                    <a:bodyPr/>
                    <a:lstStyle/>
                    <a:p>
                      <a:r>
                        <a:rPr lang="en-US" sz="1600"/>
                        <a:t>Pass-through Authentication</a:t>
                      </a:r>
                      <a:endParaRPr lang="en-US" sz="1600" baseline="30000"/>
                    </a:p>
                  </a:txBody>
                  <a:tcPr marL="91427" marR="91427" marT="45713" marB="45713"/>
                </a:tc>
                <a:extLst>
                  <a:ext uri="{0D108BD9-81ED-4DB2-BD59-A6C34878D82A}">
                    <a16:rowId xmlns:a16="http://schemas.microsoft.com/office/drawing/2014/main" val="688643070"/>
                  </a:ext>
                </a:extLst>
              </a:tr>
              <a:tr h="576817">
                <a:tc>
                  <a:txBody>
                    <a:bodyPr/>
                    <a:lstStyle/>
                    <a:p>
                      <a:r>
                        <a:rPr lang="en-US" sz="1600" dirty="0"/>
                        <a:t>Where does the authentication happen?</a:t>
                      </a:r>
                    </a:p>
                  </a:txBody>
                  <a:tcPr marL="91427" marR="91427" marT="45713" marB="45713"/>
                </a:tc>
                <a:tc>
                  <a:txBody>
                    <a:bodyPr/>
                    <a:lstStyle/>
                    <a:p>
                      <a:r>
                        <a:rPr lang="en-US" sz="1600"/>
                        <a:t>In the cloud</a:t>
                      </a:r>
                    </a:p>
                  </a:txBody>
                  <a:tcPr marL="91427" marR="91427" marT="45713" marB="45713"/>
                </a:tc>
                <a:tc>
                  <a:txBody>
                    <a:bodyPr/>
                    <a:lstStyle/>
                    <a:p>
                      <a:r>
                        <a:rPr lang="en-US" sz="1600"/>
                        <a:t>On-premises</a:t>
                      </a:r>
                    </a:p>
                  </a:txBody>
                  <a:tcPr marL="91427" marR="91427" marT="45713" marB="45713"/>
                </a:tc>
                <a:tc>
                  <a:txBody>
                    <a:bodyPr/>
                    <a:lstStyle/>
                    <a:p>
                      <a:r>
                        <a:rPr lang="en-US" sz="1600"/>
                        <a:t>On-premises</a:t>
                      </a:r>
                    </a:p>
                  </a:txBody>
                  <a:tcPr marL="91427" marR="91427" marT="45713" marB="45713"/>
                </a:tc>
                <a:extLst>
                  <a:ext uri="{0D108BD9-81ED-4DB2-BD59-A6C34878D82A}">
                    <a16:rowId xmlns:a16="http://schemas.microsoft.com/office/drawing/2014/main" val="3660519314"/>
                  </a:ext>
                </a:extLst>
              </a:tr>
              <a:tr h="576817">
                <a:tc>
                  <a:txBody>
                    <a:bodyPr/>
                    <a:lstStyle/>
                    <a:p>
                      <a:r>
                        <a:rPr lang="en-US" sz="1600"/>
                        <a:t>Where does the user enter the credentials?</a:t>
                      </a:r>
                    </a:p>
                  </a:txBody>
                  <a:tcPr marL="91427" marR="91427" marT="45713" marB="45713"/>
                </a:tc>
                <a:tc>
                  <a:txBody>
                    <a:bodyPr/>
                    <a:lstStyle/>
                    <a:p>
                      <a:r>
                        <a:rPr lang="en-US" sz="1600"/>
                        <a:t>In the cloud</a:t>
                      </a:r>
                    </a:p>
                  </a:txBody>
                  <a:tcPr marL="91427" marR="91427" marT="45713" marB="45713"/>
                </a:tc>
                <a:tc>
                  <a:txBody>
                    <a:bodyPr/>
                    <a:lstStyle/>
                    <a:p>
                      <a:r>
                        <a:rPr lang="en-US" sz="1600"/>
                        <a:t>On-premises </a:t>
                      </a:r>
                      <a:r>
                        <a:rPr lang="en-US" sz="1200"/>
                        <a:t>(through proxy in DMZ)</a:t>
                      </a:r>
                      <a:endParaRPr lang="en-US" sz="1600"/>
                    </a:p>
                  </a:txBody>
                  <a:tcPr marL="91427" marR="91427" marT="45713" marB="45713"/>
                </a:tc>
                <a:tc>
                  <a:txBody>
                    <a:bodyPr/>
                    <a:lstStyle/>
                    <a:p>
                      <a:r>
                        <a:rPr lang="en-US" sz="1600"/>
                        <a:t>In the cloud </a:t>
                      </a:r>
                      <a:r>
                        <a:rPr lang="en-US" sz="1200"/>
                        <a:t>(transmitted securely to on-premises agent)</a:t>
                      </a:r>
                      <a:endParaRPr lang="en-US" sz="1600"/>
                    </a:p>
                  </a:txBody>
                  <a:tcPr marL="91427" marR="91427" marT="45713" marB="45713"/>
                </a:tc>
                <a:extLst>
                  <a:ext uri="{0D108BD9-81ED-4DB2-BD59-A6C34878D82A}">
                    <a16:rowId xmlns:a16="http://schemas.microsoft.com/office/drawing/2014/main" val="3552858121"/>
                  </a:ext>
                </a:extLst>
              </a:tr>
              <a:tr h="1320528">
                <a:tc>
                  <a:txBody>
                    <a:bodyPr/>
                    <a:lstStyle/>
                    <a:p>
                      <a:r>
                        <a:rPr lang="en-US" sz="1600"/>
                        <a:t>Is there any on-premises infrastructure needed beyond Azure AD Connect? </a:t>
                      </a:r>
                    </a:p>
                  </a:txBody>
                  <a:tcPr marL="91427" marR="91427" marT="45713" marB="45713"/>
                </a:tc>
                <a:tc>
                  <a:txBody>
                    <a:bodyPr/>
                    <a:lstStyle/>
                    <a:p>
                      <a:r>
                        <a:rPr lang="en-US" sz="1600"/>
                        <a:t>No</a:t>
                      </a:r>
                    </a:p>
                  </a:txBody>
                  <a:tcPr marL="91427" marR="91427" marT="45713" marB="45713"/>
                </a:tc>
                <a:tc>
                  <a:txBody>
                    <a:bodyPr/>
                    <a:lstStyle/>
                    <a:p>
                      <a:r>
                        <a:rPr lang="en-US" sz="1600"/>
                        <a:t>Yes – At least 2 ADFS servers and 2 proxies in DMZ</a:t>
                      </a:r>
                    </a:p>
                  </a:txBody>
                  <a:tcPr marL="91427" marR="91427" marT="45713" marB="45713"/>
                </a:tc>
                <a:tc>
                  <a:txBody>
                    <a:bodyPr/>
                    <a:lstStyle/>
                    <a:p>
                      <a:r>
                        <a:rPr lang="en-US" sz="1600"/>
                        <a:t>Yes – 1 or more lightweight agents that can be installed on any existing servers (including DCs) with no DMZ requirements</a:t>
                      </a:r>
                    </a:p>
                  </a:txBody>
                  <a:tcPr marL="91427" marR="91427" marT="45713" marB="45713"/>
                </a:tc>
                <a:extLst>
                  <a:ext uri="{0D108BD9-81ED-4DB2-BD59-A6C34878D82A}">
                    <a16:rowId xmlns:a16="http://schemas.microsoft.com/office/drawing/2014/main" val="3548182148"/>
                  </a:ext>
                </a:extLst>
              </a:tr>
              <a:tr h="1320528">
                <a:tc>
                  <a:txBody>
                    <a:bodyPr/>
                    <a:lstStyle/>
                    <a:p>
                      <a:r>
                        <a:rPr lang="en-US" sz="1600"/>
                        <a:t>Do my users get single sign-on to cloud resources from domain-joined devices within company network?</a:t>
                      </a:r>
                    </a:p>
                  </a:txBody>
                  <a:tcPr marL="91427" marR="91427" marT="45713" marB="45713"/>
                </a:tc>
                <a:tc>
                  <a:txBody>
                    <a:bodyPr/>
                    <a:lstStyle/>
                    <a:p>
                      <a:r>
                        <a:rPr lang="en-US" sz="1600" dirty="0"/>
                        <a:t>Yes when combined with  Seamless SSO</a:t>
                      </a:r>
                    </a:p>
                  </a:txBody>
                  <a:tcPr marL="91427" marR="91427" marT="45713" marB="45713"/>
                </a:tc>
                <a:tc>
                  <a:txBody>
                    <a:bodyPr/>
                    <a:lstStyle/>
                    <a:p>
                      <a:r>
                        <a:rPr lang="en-US" sz="1600"/>
                        <a:t>Yes</a:t>
                      </a:r>
                    </a:p>
                  </a:txBody>
                  <a:tcPr marL="91427" marR="91427" marT="45713" marB="45713"/>
                </a:tc>
                <a:tc>
                  <a:txBody>
                    <a:bodyPr/>
                    <a:lstStyle/>
                    <a:p>
                      <a:r>
                        <a:rPr lang="en-US" sz="1600" dirty="0"/>
                        <a:t>Yes when combined with  Seamless SSO</a:t>
                      </a:r>
                    </a:p>
                  </a:txBody>
                  <a:tcPr marL="91427" marR="91427" marT="45713" marB="45713"/>
                </a:tc>
                <a:extLst>
                  <a:ext uri="{0D108BD9-81ED-4DB2-BD59-A6C34878D82A}">
                    <a16:rowId xmlns:a16="http://schemas.microsoft.com/office/drawing/2014/main" val="2611324040"/>
                  </a:ext>
                </a:extLst>
              </a:tr>
            </a:tbl>
          </a:graphicData>
        </a:graphic>
      </p:graphicFrame>
    </p:spTree>
    <p:extLst>
      <p:ext uri="{BB962C8B-B14F-4D97-AF65-F5344CB8AC3E}">
        <p14:creationId xmlns:p14="http://schemas.microsoft.com/office/powerpoint/2010/main" val="1215358385"/>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1067BA3-0A71-4017-B7DE-05A2139DE766}"/>
              </a:ext>
            </a:extLst>
          </p:cNvPr>
          <p:cNvSpPr>
            <a:spLocks noGrp="1"/>
          </p:cNvSpPr>
          <p:nvPr>
            <p:ph type="sldNum" sz="quarter" idx="4"/>
          </p:nvPr>
        </p:nvSpPr>
        <p:spPr/>
        <p:txBody>
          <a:bodyPr/>
          <a:lstStyle/>
          <a:p>
            <a:pPr defTabSz="932742">
              <a:lnSpc>
                <a:spcPct val="90000"/>
              </a:lnSpc>
              <a:spcBef>
                <a:spcPct val="0"/>
              </a:spcBef>
            </a:pPr>
            <a:fld id="{ED077441-DF17-4513-BACB-525ED94CFAE4}" type="slidenum">
              <a:rPr lang="en-US" smtClean="0"/>
              <a:pPr defTabSz="932742">
                <a:lnSpc>
                  <a:spcPct val="90000"/>
                </a:lnSpc>
                <a:spcBef>
                  <a:spcPct val="0"/>
                </a:spcBef>
              </a:pPr>
              <a:t>6</a:t>
            </a:fld>
            <a:endParaRPr lang="en-US" dirty="0"/>
          </a:p>
        </p:txBody>
      </p:sp>
      <p:sp>
        <p:nvSpPr>
          <p:cNvPr id="3" name="Text Placeholder 2">
            <a:extLst>
              <a:ext uri="{FF2B5EF4-FFF2-40B4-BE49-F238E27FC236}">
                <a16:creationId xmlns:a16="http://schemas.microsoft.com/office/drawing/2014/main" id="{D55FC303-8F84-4A1E-BD50-D11DB03CAD91}"/>
              </a:ext>
            </a:extLst>
          </p:cNvPr>
          <p:cNvSpPr>
            <a:spLocks noGrp="1"/>
          </p:cNvSpPr>
          <p:nvPr>
            <p:ph type="body" sz="quarter" idx="13"/>
          </p:nvPr>
        </p:nvSpPr>
        <p:spPr/>
        <p:txBody>
          <a:bodyPr/>
          <a:lstStyle/>
          <a:p>
            <a:r>
              <a:rPr lang="en-US" dirty="0"/>
              <a:t>Considerations for choosing auth options</a:t>
            </a:r>
            <a:endParaRPr lang="fr-FR" dirty="0"/>
          </a:p>
        </p:txBody>
      </p:sp>
      <p:graphicFrame>
        <p:nvGraphicFramePr>
          <p:cNvPr id="4" name="Table 3">
            <a:extLst>
              <a:ext uri="{FF2B5EF4-FFF2-40B4-BE49-F238E27FC236}">
                <a16:creationId xmlns:a16="http://schemas.microsoft.com/office/drawing/2014/main" id="{1C9DBDFA-98BD-4430-9A2F-2E45A3901962}"/>
              </a:ext>
            </a:extLst>
          </p:cNvPr>
          <p:cNvGraphicFramePr>
            <a:graphicFrameLocks noGrp="1"/>
          </p:cNvGraphicFramePr>
          <p:nvPr>
            <p:extLst>
              <p:ext uri="{D42A27DB-BD31-4B8C-83A1-F6EECF244321}">
                <p14:modId xmlns:p14="http://schemas.microsoft.com/office/powerpoint/2010/main" val="3689839267"/>
              </p:ext>
            </p:extLst>
          </p:nvPr>
        </p:nvGraphicFramePr>
        <p:xfrm>
          <a:off x="640457" y="1759922"/>
          <a:ext cx="11017768" cy="4622821"/>
        </p:xfrm>
        <a:graphic>
          <a:graphicData uri="http://schemas.openxmlformats.org/drawingml/2006/table">
            <a:tbl>
              <a:tblPr firstRow="1" bandRow="1">
                <a:tableStyleId>{5C22544A-7EE6-4342-B048-85BDC9FD1C3A}</a:tableStyleId>
              </a:tblPr>
              <a:tblGrid>
                <a:gridCol w="2698228">
                  <a:extLst>
                    <a:ext uri="{9D8B030D-6E8A-4147-A177-3AD203B41FA5}">
                      <a16:colId xmlns:a16="http://schemas.microsoft.com/office/drawing/2014/main" val="130187436"/>
                    </a:ext>
                  </a:extLst>
                </a:gridCol>
                <a:gridCol w="2548327">
                  <a:extLst>
                    <a:ext uri="{9D8B030D-6E8A-4147-A177-3AD203B41FA5}">
                      <a16:colId xmlns:a16="http://schemas.microsoft.com/office/drawing/2014/main" val="4208659317"/>
                    </a:ext>
                  </a:extLst>
                </a:gridCol>
                <a:gridCol w="3372787">
                  <a:extLst>
                    <a:ext uri="{9D8B030D-6E8A-4147-A177-3AD203B41FA5}">
                      <a16:colId xmlns:a16="http://schemas.microsoft.com/office/drawing/2014/main" val="3855469232"/>
                    </a:ext>
                  </a:extLst>
                </a:gridCol>
                <a:gridCol w="2398426">
                  <a:extLst>
                    <a:ext uri="{9D8B030D-6E8A-4147-A177-3AD203B41FA5}">
                      <a16:colId xmlns:a16="http://schemas.microsoft.com/office/drawing/2014/main" val="2991457976"/>
                    </a:ext>
                  </a:extLst>
                </a:gridCol>
              </a:tblGrid>
              <a:tr h="790418">
                <a:tc>
                  <a:txBody>
                    <a:bodyPr/>
                    <a:lstStyle/>
                    <a:p>
                      <a:r>
                        <a:rPr lang="en-US" sz="1600"/>
                        <a:t>Consideration</a:t>
                      </a:r>
                    </a:p>
                  </a:txBody>
                  <a:tcPr marL="91427" marR="91427" marT="45713" marB="45713"/>
                </a:tc>
                <a:tc>
                  <a:txBody>
                    <a:bodyPr/>
                    <a:lstStyle/>
                    <a:p>
                      <a:r>
                        <a:rPr lang="en-US" sz="1600"/>
                        <a:t>Password Hash Synchronization</a:t>
                      </a:r>
                    </a:p>
                  </a:txBody>
                  <a:tcPr marL="91427" marR="91427" marT="45713" marB="45713"/>
                </a:tc>
                <a:tc>
                  <a:txBody>
                    <a:bodyPr/>
                    <a:lstStyle/>
                    <a:p>
                      <a:r>
                        <a:rPr lang="en-US" sz="1600"/>
                        <a:t>ADFS</a:t>
                      </a:r>
                    </a:p>
                  </a:txBody>
                  <a:tcPr marL="91427" marR="91427" marT="45713" marB="45713"/>
                </a:tc>
                <a:tc>
                  <a:txBody>
                    <a:bodyPr/>
                    <a:lstStyle/>
                    <a:p>
                      <a:r>
                        <a:rPr lang="en-US" sz="1600"/>
                        <a:t>Pass-through Authentication</a:t>
                      </a:r>
                      <a:endParaRPr lang="en-US" sz="1600" baseline="30000"/>
                    </a:p>
                  </a:txBody>
                  <a:tcPr marL="91427" marR="91427" marT="45713" marB="45713"/>
                </a:tc>
                <a:extLst>
                  <a:ext uri="{0D108BD9-81ED-4DB2-BD59-A6C34878D82A}">
                    <a16:rowId xmlns:a16="http://schemas.microsoft.com/office/drawing/2014/main" val="688643070"/>
                  </a:ext>
                </a:extLst>
              </a:tr>
              <a:tr h="562802">
                <a:tc>
                  <a:txBody>
                    <a:bodyPr/>
                    <a:lstStyle/>
                    <a:p>
                      <a:r>
                        <a:rPr lang="en-US" sz="1600"/>
                        <a:t>What login types does it support?</a:t>
                      </a:r>
                    </a:p>
                  </a:txBody>
                  <a:tcPr marL="91427" marR="91427" marT="45713" marB="45713"/>
                </a:tc>
                <a:tc>
                  <a:txBody>
                    <a:bodyPr/>
                    <a:lstStyle/>
                    <a:p>
                      <a:r>
                        <a:rPr lang="en-US" sz="1600" dirty="0"/>
                        <a:t>U/P, Win10/Hello</a:t>
                      </a:r>
                    </a:p>
                  </a:txBody>
                  <a:tcPr marL="91427" marR="91427" marT="45713" marB="45713"/>
                </a:tc>
                <a:tc>
                  <a:txBody>
                    <a:bodyPr/>
                    <a:lstStyle/>
                    <a:p>
                      <a:r>
                        <a:rPr lang="en-US" sz="1600" dirty="0"/>
                        <a:t>U/P, WIA, Cert-based auth, </a:t>
                      </a:r>
                      <a:r>
                        <a:rPr lang="en-US" sz="1600" dirty="0" err="1"/>
                        <a:t>SmartCard</a:t>
                      </a:r>
                      <a:r>
                        <a:rPr lang="en-US" sz="1600" dirty="0"/>
                        <a:t>, </a:t>
                      </a:r>
                    </a:p>
                  </a:txBody>
                  <a:tcPr marL="91427" marR="91427" marT="45713" marB="45713"/>
                </a:tc>
                <a:tc>
                  <a:txBody>
                    <a:bodyPr/>
                    <a:lstStyle/>
                    <a:p>
                      <a:r>
                        <a:rPr lang="en-US" sz="1600"/>
                        <a:t>U/P</a:t>
                      </a:r>
                    </a:p>
                  </a:txBody>
                  <a:tcPr marL="91427" marR="91427" marT="45713" marB="45713"/>
                </a:tc>
                <a:extLst>
                  <a:ext uri="{0D108BD9-81ED-4DB2-BD59-A6C34878D82A}">
                    <a16:rowId xmlns:a16="http://schemas.microsoft.com/office/drawing/2014/main" val="3100132409"/>
                  </a:ext>
                </a:extLst>
              </a:tr>
              <a:tr h="1046563">
                <a:tc>
                  <a:txBody>
                    <a:bodyPr/>
                    <a:lstStyle/>
                    <a:p>
                      <a:r>
                        <a:rPr lang="en-US" sz="1600"/>
                        <a:t>What MFA options do I have?</a:t>
                      </a:r>
                    </a:p>
                  </a:txBody>
                  <a:tcPr marL="91427" marR="91427" marT="45713" marB="45713"/>
                </a:tc>
                <a:tc>
                  <a:txBody>
                    <a:bodyPr/>
                    <a:lstStyle/>
                    <a:p>
                      <a:r>
                        <a:rPr lang="en-US" sz="1600"/>
                        <a:t>Azure MFA</a:t>
                      </a:r>
                    </a:p>
                  </a:txBody>
                  <a:tcPr marL="91427" marR="91427" marT="45713" marB="45713"/>
                </a:tc>
                <a:tc>
                  <a:txBody>
                    <a:bodyPr/>
                    <a:lstStyle/>
                    <a:p>
                      <a:r>
                        <a:rPr lang="en-US" sz="1600"/>
                        <a:t>Azure MFA, Azure On-premises MFA, 3</a:t>
                      </a:r>
                      <a:r>
                        <a:rPr lang="en-US" sz="1600" baseline="30000"/>
                        <a:t>rd</a:t>
                      </a:r>
                      <a:r>
                        <a:rPr lang="en-US" sz="1600"/>
                        <a:t> party MFA (RSA, Safenet, HID Global, Symantec,…)</a:t>
                      </a:r>
                    </a:p>
                  </a:txBody>
                  <a:tcPr marL="91427" marR="91427" marT="45713" marB="45713"/>
                </a:tc>
                <a:tc>
                  <a:txBody>
                    <a:bodyPr/>
                    <a:lstStyle/>
                    <a:p>
                      <a:r>
                        <a:rPr lang="en-US" sz="1600"/>
                        <a:t>Azure MFA</a:t>
                      </a:r>
                    </a:p>
                  </a:txBody>
                  <a:tcPr marL="91427" marR="91427" marT="45713" marB="45713"/>
                </a:tc>
                <a:extLst>
                  <a:ext uri="{0D108BD9-81ED-4DB2-BD59-A6C34878D82A}">
                    <a16:rowId xmlns:a16="http://schemas.microsoft.com/office/drawing/2014/main" val="3544918113"/>
                  </a:ext>
                </a:extLst>
              </a:tr>
              <a:tr h="804682">
                <a:tc>
                  <a:txBody>
                    <a:bodyPr/>
                    <a:lstStyle/>
                    <a:p>
                      <a:r>
                        <a:rPr lang="en-US" sz="1600"/>
                        <a:t>What Conditional Access options do I have?</a:t>
                      </a:r>
                    </a:p>
                  </a:txBody>
                  <a:tcPr marL="91427" marR="91427" marT="45713" marB="45713"/>
                </a:tc>
                <a:tc>
                  <a:txBody>
                    <a:bodyPr/>
                    <a:lstStyle/>
                    <a:p>
                      <a:r>
                        <a:rPr lang="en-US" sz="1600"/>
                        <a:t>Azure AD Conditional Access</a:t>
                      </a:r>
                    </a:p>
                  </a:txBody>
                  <a:tcPr marL="91427" marR="91427" marT="45713" marB="45713"/>
                </a:tc>
                <a:tc>
                  <a:txBody>
                    <a:bodyPr/>
                    <a:lstStyle/>
                    <a:p>
                      <a:r>
                        <a:rPr lang="en-US" sz="1600"/>
                        <a:t>Azure AD Conditional Access as well as additional on-premises levers</a:t>
                      </a:r>
                    </a:p>
                  </a:txBody>
                  <a:tcPr marL="91427" marR="91427" marT="45713" marB="45713"/>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a:t>Azure AD Conditional Access</a:t>
                      </a:r>
                    </a:p>
                    <a:p>
                      <a:endParaRPr lang="en-US" sz="1600"/>
                    </a:p>
                  </a:txBody>
                  <a:tcPr marL="91427" marR="91427" marT="45713" marB="45713"/>
                </a:tc>
                <a:extLst>
                  <a:ext uri="{0D108BD9-81ED-4DB2-BD59-A6C34878D82A}">
                    <a16:rowId xmlns:a16="http://schemas.microsoft.com/office/drawing/2014/main" val="935082742"/>
                  </a:ext>
                </a:extLst>
              </a:tr>
              <a:tr h="562802">
                <a:tc>
                  <a:txBody>
                    <a:bodyPr/>
                    <a:lstStyle/>
                    <a:p>
                      <a:r>
                        <a:rPr lang="en-US" sz="1600"/>
                        <a:t>Does it support alternate login ID?</a:t>
                      </a:r>
                    </a:p>
                  </a:txBody>
                  <a:tcPr marL="91427" marR="91427" marT="45713" marB="45713"/>
                </a:tc>
                <a:tc>
                  <a:txBody>
                    <a:bodyPr/>
                    <a:lstStyle/>
                    <a:p>
                      <a:r>
                        <a:rPr lang="en-US" sz="1600"/>
                        <a:t>Yes</a:t>
                      </a:r>
                    </a:p>
                  </a:txBody>
                  <a:tcPr marL="91427" marR="91427" marT="45713" marB="45713"/>
                </a:tc>
                <a:tc>
                  <a:txBody>
                    <a:bodyPr/>
                    <a:lstStyle/>
                    <a:p>
                      <a:r>
                        <a:rPr lang="en-US" sz="1600"/>
                        <a:t>Yes</a:t>
                      </a:r>
                    </a:p>
                  </a:txBody>
                  <a:tcPr marL="91427" marR="91427" marT="45713" marB="45713"/>
                </a:tc>
                <a:tc>
                  <a:txBody>
                    <a:bodyPr/>
                    <a:lstStyle/>
                    <a:p>
                      <a:r>
                        <a:rPr lang="en-US" sz="1600" dirty="0"/>
                        <a:t>Not Currently</a:t>
                      </a:r>
                    </a:p>
                  </a:txBody>
                  <a:tcPr marL="91427" marR="91427" marT="45713" marB="45713"/>
                </a:tc>
                <a:extLst>
                  <a:ext uri="{0D108BD9-81ED-4DB2-BD59-A6C34878D82A}">
                    <a16:rowId xmlns:a16="http://schemas.microsoft.com/office/drawing/2014/main" val="1858360583"/>
                  </a:ext>
                </a:extLst>
              </a:tr>
              <a:tr h="804682">
                <a:tc>
                  <a:txBody>
                    <a:bodyPr/>
                    <a:lstStyle/>
                    <a:p>
                      <a:r>
                        <a:rPr lang="en-US" sz="1600"/>
                        <a:t>Does it support legacy application &amp; EAS clients?</a:t>
                      </a:r>
                    </a:p>
                  </a:txBody>
                  <a:tcPr marL="91427" marR="91427" marT="45713" marB="45713"/>
                </a:tc>
                <a:tc>
                  <a:txBody>
                    <a:bodyPr/>
                    <a:lstStyle/>
                    <a:p>
                      <a:r>
                        <a:rPr lang="en-US" sz="1600"/>
                        <a:t>Yes</a:t>
                      </a:r>
                    </a:p>
                  </a:txBody>
                  <a:tcPr marL="91427" marR="91427" marT="45713" marB="45713"/>
                </a:tc>
                <a:tc>
                  <a:txBody>
                    <a:bodyPr/>
                    <a:lstStyle/>
                    <a:p>
                      <a:r>
                        <a:rPr lang="en-US" sz="1600"/>
                        <a:t>Yes</a:t>
                      </a:r>
                    </a:p>
                  </a:txBody>
                  <a:tcPr marL="91427" marR="91427" marT="45713" marB="45713"/>
                </a:tc>
                <a:tc>
                  <a:txBody>
                    <a:bodyPr/>
                    <a:lstStyle/>
                    <a:p>
                      <a:r>
                        <a:rPr lang="en-US" sz="1600" dirty="0"/>
                        <a:t>No</a:t>
                      </a:r>
                    </a:p>
                  </a:txBody>
                  <a:tcPr marL="91427" marR="91427" marT="45713" marB="45713"/>
                </a:tc>
                <a:extLst>
                  <a:ext uri="{0D108BD9-81ED-4DB2-BD59-A6C34878D82A}">
                    <a16:rowId xmlns:a16="http://schemas.microsoft.com/office/drawing/2014/main" val="131577416"/>
                  </a:ext>
                </a:extLst>
              </a:tr>
            </a:tbl>
          </a:graphicData>
        </a:graphic>
      </p:graphicFrame>
    </p:spTree>
    <p:extLst>
      <p:ext uri="{BB962C8B-B14F-4D97-AF65-F5344CB8AC3E}">
        <p14:creationId xmlns:p14="http://schemas.microsoft.com/office/powerpoint/2010/main" val="2200912253"/>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FD185D3-4D06-43FF-AFF6-F3266F04CD1A}"/>
              </a:ext>
            </a:extLst>
          </p:cNvPr>
          <p:cNvSpPr>
            <a:spLocks noGrp="1"/>
          </p:cNvSpPr>
          <p:nvPr>
            <p:ph type="sldNum" sz="quarter" idx="4"/>
          </p:nvPr>
        </p:nvSpPr>
        <p:spPr/>
        <p:txBody>
          <a:bodyPr/>
          <a:lstStyle/>
          <a:p>
            <a:pPr defTabSz="932742">
              <a:lnSpc>
                <a:spcPct val="90000"/>
              </a:lnSpc>
              <a:spcBef>
                <a:spcPct val="0"/>
              </a:spcBef>
            </a:pPr>
            <a:fld id="{ED077441-DF17-4513-BACB-525ED94CFAE4}" type="slidenum">
              <a:rPr lang="en-US" smtClean="0"/>
              <a:pPr defTabSz="932742">
                <a:lnSpc>
                  <a:spcPct val="90000"/>
                </a:lnSpc>
                <a:spcBef>
                  <a:spcPct val="0"/>
                </a:spcBef>
              </a:pPr>
              <a:t>7</a:t>
            </a:fld>
            <a:endParaRPr lang="en-US" dirty="0"/>
          </a:p>
        </p:txBody>
      </p:sp>
      <p:sp>
        <p:nvSpPr>
          <p:cNvPr id="3" name="Text Placeholder 2">
            <a:extLst>
              <a:ext uri="{FF2B5EF4-FFF2-40B4-BE49-F238E27FC236}">
                <a16:creationId xmlns:a16="http://schemas.microsoft.com/office/drawing/2014/main" id="{1358D8D7-AE39-41FB-B296-B78FE49309F3}"/>
              </a:ext>
            </a:extLst>
          </p:cNvPr>
          <p:cNvSpPr>
            <a:spLocks noGrp="1"/>
          </p:cNvSpPr>
          <p:nvPr>
            <p:ph type="body" sz="quarter" idx="13"/>
          </p:nvPr>
        </p:nvSpPr>
        <p:spPr/>
        <p:txBody>
          <a:bodyPr/>
          <a:lstStyle/>
          <a:p>
            <a:r>
              <a:rPr lang="fr-FR" dirty="0"/>
              <a:t>Azure AD </a:t>
            </a:r>
            <a:r>
              <a:rPr lang="fr-FR" dirty="0" err="1"/>
              <a:t>Connect</a:t>
            </a:r>
            <a:r>
              <a:rPr lang="fr-FR" dirty="0"/>
              <a:t> : User </a:t>
            </a:r>
            <a:r>
              <a:rPr lang="fr-FR" dirty="0" err="1"/>
              <a:t>sing</a:t>
            </a:r>
            <a:r>
              <a:rPr lang="fr-FR" dirty="0"/>
              <a:t>-in option for PHS</a:t>
            </a:r>
          </a:p>
        </p:txBody>
      </p:sp>
      <p:pic>
        <p:nvPicPr>
          <p:cNvPr id="7" name="Picture 6">
            <a:extLst>
              <a:ext uri="{FF2B5EF4-FFF2-40B4-BE49-F238E27FC236}">
                <a16:creationId xmlns:a16="http://schemas.microsoft.com/office/drawing/2014/main" id="{55600CE4-BE3C-49A1-8C8A-001B5AF9FBD8}"/>
              </a:ext>
            </a:extLst>
          </p:cNvPr>
          <p:cNvPicPr>
            <a:picLocks noChangeAspect="1"/>
          </p:cNvPicPr>
          <p:nvPr/>
        </p:nvPicPr>
        <p:blipFill>
          <a:blip r:embed="rId3"/>
          <a:stretch>
            <a:fillRect/>
          </a:stretch>
        </p:blipFill>
        <p:spPr>
          <a:xfrm>
            <a:off x="457580" y="1777607"/>
            <a:ext cx="6374188" cy="4480511"/>
          </a:xfrm>
          <a:prstGeom prst="rect">
            <a:avLst/>
          </a:prstGeom>
        </p:spPr>
      </p:pic>
      <p:cxnSp>
        <p:nvCxnSpPr>
          <p:cNvPr id="8" name="Straight Arrow Connector 7">
            <a:extLst>
              <a:ext uri="{FF2B5EF4-FFF2-40B4-BE49-F238E27FC236}">
                <a16:creationId xmlns:a16="http://schemas.microsoft.com/office/drawing/2014/main" id="{043B8B7C-F819-4DDA-B9BA-272927D99DA1}"/>
              </a:ext>
            </a:extLst>
          </p:cNvPr>
          <p:cNvCxnSpPr>
            <a:cxnSpLocks/>
          </p:cNvCxnSpPr>
          <p:nvPr/>
        </p:nvCxnSpPr>
        <p:spPr>
          <a:xfrm flipV="1">
            <a:off x="3475067" y="2942047"/>
            <a:ext cx="4206194" cy="6583"/>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FC8396CE-4487-4F52-AE31-B9726F0CD036}"/>
              </a:ext>
            </a:extLst>
          </p:cNvPr>
          <p:cNvSpPr txBox="1"/>
          <p:nvPr/>
        </p:nvSpPr>
        <p:spPr>
          <a:xfrm>
            <a:off x="7633371" y="2703946"/>
            <a:ext cx="4795223" cy="732508"/>
          </a:xfrm>
          <a:prstGeom prst="rect">
            <a:avLst/>
          </a:prstGeom>
          <a:noFill/>
        </p:spPr>
        <p:txBody>
          <a:bodyPr wrap="none" lIns="182880" tIns="146304" rIns="182880" bIns="146304" rtlCol="0">
            <a:spAutoFit/>
          </a:bodyPr>
          <a:lstStyle/>
          <a:p>
            <a:pPr marL="285750" indent="-285750" algn="l">
              <a:lnSpc>
                <a:spcPct val="90000"/>
              </a:lnSpc>
              <a:spcAft>
                <a:spcPts val="600"/>
              </a:spcAft>
              <a:buFont typeface="Wingdings" panose="05000000000000000000" pitchFamily="2" charset="2"/>
              <a:buChar char="§"/>
            </a:pPr>
            <a:r>
              <a:rPr lang="fr-FR" sz="1400" b="1" dirty="0" err="1">
                <a:gradFill>
                  <a:gsLst>
                    <a:gs pos="2917">
                      <a:schemeClr val="tx1"/>
                    </a:gs>
                    <a:gs pos="30000">
                      <a:schemeClr val="tx1"/>
                    </a:gs>
                  </a:gsLst>
                  <a:lin ang="5400000" scaled="0"/>
                </a:gradFill>
              </a:rPr>
              <a:t>P</a:t>
            </a:r>
            <a:r>
              <a:rPr lang="fr-FR" sz="1400" dirty="0" err="1">
                <a:gradFill>
                  <a:gsLst>
                    <a:gs pos="2917">
                      <a:schemeClr val="tx1"/>
                    </a:gs>
                    <a:gs pos="30000">
                      <a:schemeClr val="tx1"/>
                    </a:gs>
                  </a:gsLst>
                  <a:lin ang="5400000" scaled="0"/>
                </a:gradFill>
              </a:rPr>
              <a:t>assword</a:t>
            </a:r>
            <a:r>
              <a:rPr lang="fr-FR" sz="1400" dirty="0">
                <a:gradFill>
                  <a:gsLst>
                    <a:gs pos="2917">
                      <a:schemeClr val="tx1"/>
                    </a:gs>
                    <a:gs pos="30000">
                      <a:schemeClr val="tx1"/>
                    </a:gs>
                  </a:gsLst>
                  <a:lin ang="5400000" scaled="0"/>
                </a:gradFill>
              </a:rPr>
              <a:t> </a:t>
            </a:r>
            <a:r>
              <a:rPr lang="fr-FR" sz="1400" b="1" dirty="0">
                <a:gradFill>
                  <a:gsLst>
                    <a:gs pos="2917">
                      <a:schemeClr val="tx1"/>
                    </a:gs>
                    <a:gs pos="30000">
                      <a:schemeClr val="tx1"/>
                    </a:gs>
                  </a:gsLst>
                  <a:lin ang="5400000" scaled="0"/>
                </a:gradFill>
              </a:rPr>
              <a:t>H</a:t>
            </a:r>
            <a:r>
              <a:rPr lang="fr-FR" sz="1400" dirty="0">
                <a:gradFill>
                  <a:gsLst>
                    <a:gs pos="2917">
                      <a:schemeClr val="tx1"/>
                    </a:gs>
                    <a:gs pos="30000">
                      <a:schemeClr val="tx1"/>
                    </a:gs>
                  </a:gsLst>
                  <a:lin ang="5400000" scaled="0"/>
                </a:gradFill>
              </a:rPr>
              <a:t>ash </a:t>
            </a:r>
            <a:r>
              <a:rPr lang="fr-FR" sz="1400" b="1" dirty="0" err="1">
                <a:gradFill>
                  <a:gsLst>
                    <a:gs pos="2917">
                      <a:schemeClr val="tx1"/>
                    </a:gs>
                    <a:gs pos="30000">
                      <a:schemeClr val="tx1"/>
                    </a:gs>
                  </a:gsLst>
                  <a:lin ang="5400000" scaled="0"/>
                </a:gradFill>
              </a:rPr>
              <a:t>S</a:t>
            </a:r>
            <a:r>
              <a:rPr lang="fr-FR" sz="1400" dirty="0" err="1">
                <a:gradFill>
                  <a:gsLst>
                    <a:gs pos="2917">
                      <a:schemeClr val="tx1"/>
                    </a:gs>
                    <a:gs pos="30000">
                      <a:schemeClr val="tx1"/>
                    </a:gs>
                  </a:gsLst>
                  <a:lin ang="5400000" scaled="0"/>
                </a:gradFill>
              </a:rPr>
              <a:t>ynchronization</a:t>
            </a:r>
            <a:endParaRPr lang="fr-FR" sz="1400" dirty="0">
              <a:gradFill>
                <a:gsLst>
                  <a:gs pos="2917">
                    <a:schemeClr val="tx1"/>
                  </a:gs>
                  <a:gs pos="30000">
                    <a:schemeClr val="tx1"/>
                  </a:gs>
                </a:gsLst>
                <a:lin ang="5400000" scaled="0"/>
              </a:gradFill>
            </a:endParaRPr>
          </a:p>
          <a:p>
            <a:pPr marL="825475" lvl="1" indent="-285750" algn="l">
              <a:lnSpc>
                <a:spcPct val="90000"/>
              </a:lnSpc>
              <a:spcAft>
                <a:spcPts val="600"/>
              </a:spcAft>
              <a:buFont typeface="Wingdings" panose="05000000000000000000" pitchFamily="2" charset="2"/>
              <a:buChar char="§"/>
            </a:pPr>
            <a:r>
              <a:rPr lang="fr-FR" sz="1200" dirty="0" err="1">
                <a:gradFill>
                  <a:gsLst>
                    <a:gs pos="2917">
                      <a:schemeClr val="tx1"/>
                    </a:gs>
                    <a:gs pos="30000">
                      <a:schemeClr val="tx1"/>
                    </a:gs>
                  </a:gsLst>
                  <a:lin ang="5400000" scaled="0"/>
                </a:gradFill>
              </a:rPr>
              <a:t>Optional</a:t>
            </a:r>
            <a:r>
              <a:rPr lang="fr-FR" sz="1200" dirty="0">
                <a:gradFill>
                  <a:gsLst>
                    <a:gs pos="2917">
                      <a:schemeClr val="tx1"/>
                    </a:gs>
                    <a:gs pos="30000">
                      <a:schemeClr val="tx1"/>
                    </a:gs>
                  </a:gsLst>
                  <a:lin ang="5400000" scaled="0"/>
                </a:gradFill>
              </a:rPr>
              <a:t> :</a:t>
            </a:r>
            <a:r>
              <a:rPr lang="fr-FR" sz="1200" dirty="0" err="1">
                <a:gradFill>
                  <a:gsLst>
                    <a:gs pos="2917">
                      <a:schemeClr val="tx1"/>
                    </a:gs>
                    <a:gs pos="30000">
                      <a:schemeClr val="tx1"/>
                    </a:gs>
                  </a:gsLst>
                  <a:lin ang="5400000" scaled="0"/>
                </a:gradFill>
              </a:rPr>
              <a:t>Which</a:t>
            </a:r>
            <a:r>
              <a:rPr lang="fr-FR" sz="1200" dirty="0">
                <a:gradFill>
                  <a:gsLst>
                    <a:gs pos="2917">
                      <a:schemeClr val="tx1"/>
                    </a:gs>
                    <a:gs pos="30000">
                      <a:schemeClr val="tx1"/>
                    </a:gs>
                  </a:gsLst>
                  <a:lin ang="5400000" scaled="0"/>
                </a:gradFill>
              </a:rPr>
              <a:t> can </a:t>
            </a:r>
            <a:r>
              <a:rPr lang="fr-FR" sz="1200" dirty="0" err="1">
                <a:gradFill>
                  <a:gsLst>
                    <a:gs pos="2917">
                      <a:schemeClr val="tx1"/>
                    </a:gs>
                    <a:gs pos="30000">
                      <a:schemeClr val="tx1"/>
                    </a:gs>
                  </a:gsLst>
                  <a:lin ang="5400000" scaled="0"/>
                </a:gradFill>
              </a:rPr>
              <a:t>be</a:t>
            </a:r>
            <a:r>
              <a:rPr lang="fr-FR" sz="1200" dirty="0">
                <a:gradFill>
                  <a:gsLst>
                    <a:gs pos="2917">
                      <a:schemeClr val="tx1"/>
                    </a:gs>
                    <a:gs pos="30000">
                      <a:schemeClr val="tx1"/>
                    </a:gs>
                  </a:gsLst>
                  <a:lin ang="5400000" scaled="0"/>
                </a:gradFill>
              </a:rPr>
              <a:t> </a:t>
            </a:r>
            <a:r>
              <a:rPr lang="fr-FR" sz="1200" dirty="0" err="1">
                <a:gradFill>
                  <a:gsLst>
                    <a:gs pos="2917">
                      <a:schemeClr val="tx1"/>
                    </a:gs>
                    <a:gs pos="30000">
                      <a:schemeClr val="tx1"/>
                    </a:gs>
                  </a:gsLst>
                  <a:lin ang="5400000" scaled="0"/>
                </a:gradFill>
              </a:rPr>
              <a:t>combined</a:t>
            </a:r>
            <a:r>
              <a:rPr lang="fr-FR" sz="1200" dirty="0">
                <a:gradFill>
                  <a:gsLst>
                    <a:gs pos="2917">
                      <a:schemeClr val="tx1"/>
                    </a:gs>
                    <a:gs pos="30000">
                      <a:schemeClr val="tx1"/>
                    </a:gs>
                  </a:gsLst>
                  <a:lin ang="5400000" scaled="0"/>
                </a:gradFill>
              </a:rPr>
              <a:t> </a:t>
            </a:r>
            <a:r>
              <a:rPr lang="fr-FR" sz="1200" dirty="0" err="1">
                <a:gradFill>
                  <a:gsLst>
                    <a:gs pos="2917">
                      <a:schemeClr val="tx1"/>
                    </a:gs>
                    <a:gs pos="30000">
                      <a:schemeClr val="tx1"/>
                    </a:gs>
                  </a:gsLst>
                  <a:lin ang="5400000" scaled="0"/>
                </a:gradFill>
              </a:rPr>
              <a:t>with</a:t>
            </a:r>
            <a:r>
              <a:rPr lang="fr-FR" sz="1200" dirty="0">
                <a:gradFill>
                  <a:gsLst>
                    <a:gs pos="2917">
                      <a:schemeClr val="tx1"/>
                    </a:gs>
                    <a:gs pos="30000">
                      <a:schemeClr val="tx1"/>
                    </a:gs>
                  </a:gsLst>
                  <a:lin ang="5400000" scaled="0"/>
                </a:gradFill>
              </a:rPr>
              <a:t> </a:t>
            </a:r>
            <a:r>
              <a:rPr lang="fr-FR" sz="1200" dirty="0" err="1">
                <a:gradFill>
                  <a:gsLst>
                    <a:gs pos="2917">
                      <a:schemeClr val="tx1"/>
                    </a:gs>
                    <a:gs pos="30000">
                      <a:schemeClr val="tx1"/>
                    </a:gs>
                  </a:gsLst>
                  <a:lin ang="5400000" scaled="0"/>
                </a:gradFill>
              </a:rPr>
              <a:t>seamless</a:t>
            </a:r>
            <a:r>
              <a:rPr lang="fr-FR" sz="1200" dirty="0">
                <a:gradFill>
                  <a:gsLst>
                    <a:gs pos="2917">
                      <a:schemeClr val="tx1"/>
                    </a:gs>
                    <a:gs pos="30000">
                      <a:schemeClr val="tx1"/>
                    </a:gs>
                  </a:gsLst>
                  <a:lin ang="5400000" scaled="0"/>
                </a:gradFill>
              </a:rPr>
              <a:t> SSO</a:t>
            </a:r>
          </a:p>
        </p:txBody>
      </p:sp>
      <p:cxnSp>
        <p:nvCxnSpPr>
          <p:cNvPr id="10" name="Straight Arrow Connector 9">
            <a:extLst>
              <a:ext uri="{FF2B5EF4-FFF2-40B4-BE49-F238E27FC236}">
                <a16:creationId xmlns:a16="http://schemas.microsoft.com/office/drawing/2014/main" id="{43D3E232-4619-4432-87FF-A78C807DE975}"/>
              </a:ext>
            </a:extLst>
          </p:cNvPr>
          <p:cNvCxnSpPr>
            <a:cxnSpLocks/>
          </p:cNvCxnSpPr>
          <p:nvPr/>
        </p:nvCxnSpPr>
        <p:spPr>
          <a:xfrm flipH="1">
            <a:off x="3292189" y="3222945"/>
            <a:ext cx="5029146" cy="1384530"/>
          </a:xfrm>
          <a:prstGeom prst="straightConnector1">
            <a:avLst/>
          </a:prstGeom>
          <a:ln>
            <a:solidFill>
              <a:srgbClr val="FF0000"/>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3D2B6C45-50AB-4977-BE65-CE3548453516}"/>
              </a:ext>
            </a:extLst>
          </p:cNvPr>
          <p:cNvSpPr/>
          <p:nvPr/>
        </p:nvSpPr>
        <p:spPr bwMode="auto">
          <a:xfrm>
            <a:off x="1863583" y="2811470"/>
            <a:ext cx="1702923" cy="274317"/>
          </a:xfrm>
          <a:prstGeom prst="ellipse">
            <a:avLst/>
          </a:prstGeom>
          <a:no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fr-FR"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Arrow: Right 14">
            <a:extLst>
              <a:ext uri="{FF2B5EF4-FFF2-40B4-BE49-F238E27FC236}">
                <a16:creationId xmlns:a16="http://schemas.microsoft.com/office/drawing/2014/main" id="{C7E5B436-2FA3-4D01-8247-033BD4A66CAE}"/>
              </a:ext>
            </a:extLst>
          </p:cNvPr>
          <p:cNvSpPr/>
          <p:nvPr/>
        </p:nvSpPr>
        <p:spPr bwMode="auto">
          <a:xfrm>
            <a:off x="1463410" y="2811470"/>
            <a:ext cx="365756" cy="274317"/>
          </a:xfrm>
          <a:prstGeom prst="rightArrow">
            <a:avLst/>
          </a:prstGeom>
          <a:solidFill>
            <a:srgbClr val="FFFF00"/>
          </a:solidFill>
          <a:ln>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fr-FR"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365023276"/>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0D07809-E030-41AA-872E-D0569706A0DF}"/>
              </a:ext>
            </a:extLst>
          </p:cNvPr>
          <p:cNvSpPr>
            <a:spLocks noGrp="1"/>
          </p:cNvSpPr>
          <p:nvPr>
            <p:ph type="sldNum" sz="quarter" idx="4"/>
          </p:nvPr>
        </p:nvSpPr>
        <p:spPr/>
        <p:txBody>
          <a:bodyPr/>
          <a:lstStyle/>
          <a:p>
            <a:pPr defTabSz="932742">
              <a:lnSpc>
                <a:spcPct val="90000"/>
              </a:lnSpc>
              <a:spcBef>
                <a:spcPct val="0"/>
              </a:spcBef>
            </a:pPr>
            <a:fld id="{ED077441-DF17-4513-BACB-525ED94CFAE4}" type="slidenum">
              <a:rPr lang="en-US" smtClean="0"/>
              <a:pPr defTabSz="932742">
                <a:lnSpc>
                  <a:spcPct val="90000"/>
                </a:lnSpc>
                <a:spcBef>
                  <a:spcPct val="0"/>
                </a:spcBef>
              </a:pPr>
              <a:t>8</a:t>
            </a:fld>
            <a:endParaRPr lang="en-US" dirty="0"/>
          </a:p>
        </p:txBody>
      </p:sp>
      <p:sp>
        <p:nvSpPr>
          <p:cNvPr id="3" name="Text Placeholder 2">
            <a:extLst>
              <a:ext uri="{FF2B5EF4-FFF2-40B4-BE49-F238E27FC236}">
                <a16:creationId xmlns:a16="http://schemas.microsoft.com/office/drawing/2014/main" id="{ECACA065-6187-418F-9F03-42E1234CF799}"/>
              </a:ext>
            </a:extLst>
          </p:cNvPr>
          <p:cNvSpPr>
            <a:spLocks noGrp="1"/>
          </p:cNvSpPr>
          <p:nvPr>
            <p:ph type="body" sz="quarter" idx="13"/>
          </p:nvPr>
        </p:nvSpPr>
        <p:spPr/>
        <p:txBody>
          <a:bodyPr/>
          <a:lstStyle/>
          <a:p>
            <a:r>
              <a:rPr lang="en-US" dirty="0"/>
              <a:t>How password hash synchronization works</a:t>
            </a:r>
          </a:p>
          <a:p>
            <a:endParaRPr lang="fr-FR" dirty="0"/>
          </a:p>
        </p:txBody>
      </p:sp>
      <p:pic>
        <p:nvPicPr>
          <p:cNvPr id="4" name="Picture 2" descr="Detailed password flow">
            <a:extLst>
              <a:ext uri="{FF2B5EF4-FFF2-40B4-BE49-F238E27FC236}">
                <a16:creationId xmlns:a16="http://schemas.microsoft.com/office/drawing/2014/main" id="{E394875C-825F-4BAF-8337-E675BC8C72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3553" y="1759920"/>
            <a:ext cx="10755341" cy="4498197"/>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DBB3F8ED-1718-454E-86FB-95BA20073430}"/>
              </a:ext>
            </a:extLst>
          </p:cNvPr>
          <p:cNvSpPr txBox="1"/>
          <p:nvPr/>
        </p:nvSpPr>
        <p:spPr>
          <a:xfrm>
            <a:off x="3385484" y="1851360"/>
            <a:ext cx="2607125" cy="440890"/>
          </a:xfrm>
          <a:prstGeom prst="rect">
            <a:avLst/>
          </a:prstGeom>
          <a:noFill/>
        </p:spPr>
        <p:txBody>
          <a:bodyPr wrap="none" lIns="182880" tIns="146304" rIns="182880" bIns="146304" rtlCol="0">
            <a:spAutoFit/>
          </a:bodyPr>
          <a:lstStyle/>
          <a:p>
            <a:pPr>
              <a:lnSpc>
                <a:spcPct val="90000"/>
              </a:lnSpc>
              <a:spcAft>
                <a:spcPts val="600"/>
              </a:spcAft>
            </a:pPr>
            <a:r>
              <a:rPr lang="fr-FR" sz="1050" dirty="0">
                <a:gradFill>
                  <a:gsLst>
                    <a:gs pos="2917">
                      <a:schemeClr val="tx1"/>
                    </a:gs>
                    <a:gs pos="30000">
                      <a:schemeClr val="tx1"/>
                    </a:gs>
                  </a:gsLst>
                  <a:lin ang="5400000" scaled="0"/>
                </a:gradFill>
              </a:rPr>
              <a:t>1. </a:t>
            </a:r>
            <a:r>
              <a:rPr lang="fr-FR" sz="1050" dirty="0" err="1">
                <a:gradFill>
                  <a:gsLst>
                    <a:gs pos="2917">
                      <a:schemeClr val="tx1"/>
                    </a:gs>
                    <a:gs pos="30000">
                      <a:schemeClr val="tx1"/>
                    </a:gs>
                  </a:gsLst>
                  <a:lin ang="5400000" scaled="0"/>
                </a:gradFill>
              </a:rPr>
              <a:t>Request</a:t>
            </a:r>
            <a:r>
              <a:rPr lang="fr-FR" sz="1050" dirty="0">
                <a:gradFill>
                  <a:gsLst>
                    <a:gs pos="2917">
                      <a:schemeClr val="tx1"/>
                    </a:gs>
                    <a:gs pos="30000">
                      <a:schemeClr val="tx1"/>
                    </a:gs>
                  </a:gsLst>
                  <a:lin ang="5400000" scaled="0"/>
                </a:gradFill>
              </a:rPr>
              <a:t> </a:t>
            </a:r>
            <a:r>
              <a:rPr lang="fr-FR" sz="1050" dirty="0" err="1">
                <a:gradFill>
                  <a:gsLst>
                    <a:gs pos="2917">
                      <a:schemeClr val="tx1"/>
                    </a:gs>
                    <a:gs pos="30000">
                      <a:schemeClr val="tx1"/>
                    </a:gs>
                  </a:gsLst>
                  <a:lin ang="5400000" scaled="0"/>
                </a:gradFill>
              </a:rPr>
              <a:t>unicodePWD</a:t>
            </a:r>
            <a:r>
              <a:rPr lang="fr-FR" sz="1050" dirty="0">
                <a:gradFill>
                  <a:gsLst>
                    <a:gs pos="2917">
                      <a:schemeClr val="tx1"/>
                    </a:gs>
                    <a:gs pos="30000">
                      <a:schemeClr val="tx1"/>
                    </a:gs>
                  </a:gsLst>
                  <a:lin ang="5400000" scaled="0"/>
                </a:gradFill>
              </a:rPr>
              <a:t> via MS-DRSR</a:t>
            </a:r>
          </a:p>
        </p:txBody>
      </p:sp>
      <p:sp>
        <p:nvSpPr>
          <p:cNvPr id="6" name="TextBox 5">
            <a:extLst>
              <a:ext uri="{FF2B5EF4-FFF2-40B4-BE49-F238E27FC236}">
                <a16:creationId xmlns:a16="http://schemas.microsoft.com/office/drawing/2014/main" id="{49F176F3-DC06-4007-8257-9B4444F64387}"/>
              </a:ext>
            </a:extLst>
          </p:cNvPr>
          <p:cNvSpPr txBox="1"/>
          <p:nvPr/>
        </p:nvSpPr>
        <p:spPr>
          <a:xfrm>
            <a:off x="3638161" y="2747466"/>
            <a:ext cx="1682192" cy="440890"/>
          </a:xfrm>
          <a:prstGeom prst="rect">
            <a:avLst/>
          </a:prstGeom>
          <a:noFill/>
        </p:spPr>
        <p:txBody>
          <a:bodyPr wrap="none" lIns="182880" tIns="146304" rIns="182880" bIns="146304" rtlCol="0">
            <a:spAutoFit/>
          </a:bodyPr>
          <a:lstStyle/>
          <a:p>
            <a:pPr>
              <a:lnSpc>
                <a:spcPct val="90000"/>
              </a:lnSpc>
              <a:spcAft>
                <a:spcPts val="600"/>
              </a:spcAft>
            </a:pPr>
            <a:r>
              <a:rPr lang="fr-FR" sz="1050" dirty="0">
                <a:gradFill>
                  <a:gsLst>
                    <a:gs pos="2917">
                      <a:schemeClr val="tx1"/>
                    </a:gs>
                    <a:gs pos="30000">
                      <a:schemeClr val="tx1"/>
                    </a:gs>
                  </a:gsLst>
                  <a:lin ang="5400000" scaled="0"/>
                </a:gradFill>
              </a:rPr>
              <a:t>2. MD5 (</a:t>
            </a:r>
            <a:r>
              <a:rPr lang="fr-FR" sz="1050" dirty="0" err="1">
                <a:gradFill>
                  <a:gsLst>
                    <a:gs pos="2917">
                      <a:schemeClr val="tx1"/>
                    </a:gs>
                    <a:gs pos="30000">
                      <a:schemeClr val="tx1"/>
                    </a:gs>
                  </a:gsLst>
                  <a:lin ang="5400000" scaled="0"/>
                </a:gradFill>
              </a:rPr>
              <a:t>unicodePWD</a:t>
            </a:r>
            <a:r>
              <a:rPr lang="fr-FR" sz="1050" dirty="0">
                <a:gradFill>
                  <a:gsLst>
                    <a:gs pos="2917">
                      <a:schemeClr val="tx1"/>
                    </a:gs>
                    <a:gs pos="30000">
                      <a:schemeClr val="tx1"/>
                    </a:gs>
                  </a:gsLst>
                  <a:lin ang="5400000" scaled="0"/>
                </a:gradFill>
              </a:rPr>
              <a:t>)</a:t>
            </a:r>
          </a:p>
        </p:txBody>
      </p:sp>
      <p:sp>
        <p:nvSpPr>
          <p:cNvPr id="7" name="TextBox 6">
            <a:extLst>
              <a:ext uri="{FF2B5EF4-FFF2-40B4-BE49-F238E27FC236}">
                <a16:creationId xmlns:a16="http://schemas.microsoft.com/office/drawing/2014/main" id="{C6672143-48F2-476D-80B9-034C707C0222}"/>
              </a:ext>
            </a:extLst>
          </p:cNvPr>
          <p:cNvSpPr txBox="1"/>
          <p:nvPr/>
        </p:nvSpPr>
        <p:spPr>
          <a:xfrm>
            <a:off x="6896302" y="2399994"/>
            <a:ext cx="2339422" cy="440890"/>
          </a:xfrm>
          <a:prstGeom prst="rect">
            <a:avLst/>
          </a:prstGeom>
          <a:noFill/>
        </p:spPr>
        <p:txBody>
          <a:bodyPr wrap="none" lIns="182880" tIns="146304" rIns="182880" bIns="146304" rtlCol="0">
            <a:spAutoFit/>
          </a:bodyPr>
          <a:lstStyle/>
          <a:p>
            <a:pPr>
              <a:lnSpc>
                <a:spcPct val="90000"/>
              </a:lnSpc>
              <a:spcAft>
                <a:spcPts val="600"/>
              </a:spcAft>
            </a:pPr>
            <a:r>
              <a:rPr lang="fr-FR" sz="1050" dirty="0">
                <a:gradFill>
                  <a:gsLst>
                    <a:gs pos="2917">
                      <a:schemeClr val="tx1"/>
                    </a:gs>
                    <a:gs pos="30000">
                      <a:schemeClr val="tx1"/>
                    </a:gs>
                  </a:gsLst>
                  <a:lin ang="5400000" scaled="0"/>
                </a:gradFill>
              </a:rPr>
              <a:t>7. SHA256 hash sent to Azure AD</a:t>
            </a:r>
          </a:p>
        </p:txBody>
      </p:sp>
      <p:sp>
        <p:nvSpPr>
          <p:cNvPr id="9" name="Rectangle 8">
            <a:extLst>
              <a:ext uri="{FF2B5EF4-FFF2-40B4-BE49-F238E27FC236}">
                <a16:creationId xmlns:a16="http://schemas.microsoft.com/office/drawing/2014/main" id="{7542547D-E623-4BF1-85F8-C04D58F95530}"/>
              </a:ext>
            </a:extLst>
          </p:cNvPr>
          <p:cNvSpPr/>
          <p:nvPr/>
        </p:nvSpPr>
        <p:spPr>
          <a:xfrm>
            <a:off x="1794031" y="5401850"/>
            <a:ext cx="5489870" cy="1384995"/>
          </a:xfrm>
          <a:prstGeom prst="rect">
            <a:avLst/>
          </a:prstGeom>
          <a:solidFill>
            <a:schemeClr val="bg1"/>
          </a:solidFill>
        </p:spPr>
        <p:txBody>
          <a:bodyPr wrap="square">
            <a:spAutoFit/>
          </a:bodyPr>
          <a:lstStyle/>
          <a:p>
            <a:pPr algn="l"/>
            <a:r>
              <a:rPr lang="en-US" sz="1400" dirty="0">
                <a:latin typeface="Segoe UI" panose="020B0502040204020203" pitchFamily="34" charset="0"/>
                <a:cs typeface="Segoe UI" panose="020B0502040204020203" pitchFamily="34" charset="0"/>
              </a:rPr>
              <a:t>8. When a user attempts to sign in to Azure AD and enters their password, the password is run through the same MD4+salt+PBKDF2+HMAC-SHA256 process (as the one used during the password synchronization) .</a:t>
            </a:r>
            <a:br>
              <a:rPr lang="en-US" sz="1400" dirty="0">
                <a:latin typeface="Segoe UI" panose="020B0502040204020203" pitchFamily="34" charset="0"/>
                <a:cs typeface="Segoe UI" panose="020B0502040204020203" pitchFamily="34" charset="0"/>
              </a:rPr>
            </a:br>
            <a:r>
              <a:rPr lang="en-US" sz="1400" b="1" dirty="0">
                <a:latin typeface="Segoe UI" panose="020B0502040204020203" pitchFamily="34" charset="0"/>
                <a:cs typeface="Segoe UI" panose="020B0502040204020203" pitchFamily="34" charset="0"/>
              </a:rPr>
              <a:t>If the resulting hash matches the hash stored in Azure AD, the user has entered the correct password and is authenticated.</a:t>
            </a:r>
          </a:p>
        </p:txBody>
      </p:sp>
      <p:sp>
        <p:nvSpPr>
          <p:cNvPr id="10" name="Rectangle 9">
            <a:extLst>
              <a:ext uri="{FF2B5EF4-FFF2-40B4-BE49-F238E27FC236}">
                <a16:creationId xmlns:a16="http://schemas.microsoft.com/office/drawing/2014/main" id="{FAB3FA7D-A3DD-4701-BCD1-B87907D5CBBC}"/>
              </a:ext>
            </a:extLst>
          </p:cNvPr>
          <p:cNvSpPr/>
          <p:nvPr/>
        </p:nvSpPr>
        <p:spPr>
          <a:xfrm>
            <a:off x="166050" y="3155184"/>
            <a:ext cx="2120310" cy="1754326"/>
          </a:xfrm>
          <a:prstGeom prst="rect">
            <a:avLst/>
          </a:prstGeom>
          <a:solidFill>
            <a:schemeClr val="bg1"/>
          </a:solidFill>
        </p:spPr>
        <p:txBody>
          <a:bodyPr wrap="square">
            <a:spAutoFit/>
          </a:bodyPr>
          <a:lstStyle/>
          <a:p>
            <a:pPr algn="l"/>
            <a:r>
              <a:rPr lang="en-US" sz="1200" dirty="0">
                <a:latin typeface="Segoe UI" panose="020B0502040204020203" pitchFamily="34" charset="0"/>
                <a:cs typeface="Segoe UI" panose="020B0502040204020203" pitchFamily="34" charset="0"/>
              </a:rPr>
              <a:t>Note : Steps 1 to 7 have been covered in section related to the Password synchronization (in fact Password Hash synchronization).</a:t>
            </a:r>
          </a:p>
          <a:p>
            <a:pPr algn="l"/>
            <a:endParaRPr lang="en-US" sz="1200" dirty="0">
              <a:latin typeface="Segoe UI" panose="020B0502040204020203" pitchFamily="34" charset="0"/>
              <a:cs typeface="Segoe UI" panose="020B0502040204020203" pitchFamily="34" charset="0"/>
            </a:endParaRPr>
          </a:p>
          <a:p>
            <a:pPr algn="l"/>
            <a:r>
              <a:rPr lang="en-US" sz="1200" dirty="0">
                <a:latin typeface="Segoe UI" panose="020B0502040204020203" pitchFamily="34" charset="0"/>
                <a:cs typeface="Segoe UI" panose="020B0502040204020203" pitchFamily="34" charset="0"/>
              </a:rPr>
              <a:t>Here the focus is just the authentication step (step 8 ).</a:t>
            </a:r>
          </a:p>
        </p:txBody>
      </p:sp>
    </p:spTree>
    <p:extLst>
      <p:ext uri="{BB962C8B-B14F-4D97-AF65-F5344CB8AC3E}">
        <p14:creationId xmlns:p14="http://schemas.microsoft.com/office/powerpoint/2010/main" val="2384541628"/>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HINKCELLPRESENTATIONDONOTDELETE" val="&lt;?xml version=&quot;1.0&quot; encoding=&quot;UTF-16&quot; standalone=&quot;yes&quot;?&gt;&#10;&lt;root reqver=&quot;21047&quot;&gt;&lt;version val=&quot;23051&quot;/&gt;&lt;CPresentation id=&quot;1&quot;&gt;&lt;m_precDefaultNumber&gt;&lt;m_bNumberIsYear val=&quot;1&quot;/&gt;&lt;m_chMinusSymbol&gt;-&lt;/m_chMinusSymbol&gt;&lt;m_chDecimalSymbol17909&gt;.&lt;/m_chDecimalSymbol17909&gt;&lt;m_nGroupingDigits17909 val=&quot;3&quot;/&gt;&lt;m_chGroupingSymbol17909&gt;,&lt;/m_chGroupingSymbol17909&gt;&lt;/m_precDefaultNumber&gt;&lt;m_precDefaultPercent&gt;&lt;m_bNumberIsYear val=&quot;1&quot;/&gt;&lt;m_chMinusSymbol&gt;-&lt;/m_chMinusSymbol&gt;&lt;m_nDecimalDigits17909 val=&quot;0&quot;/&gt;&lt;m_chDecimalSymbol17909&gt;.&lt;/m_chDecimalSymbol17909&gt;&lt;m_nGroupingDigits17909 val=&quot;3&quot;/&gt;&lt;m_chGroupingSymbol17909&gt;,&lt;/m_chGroupingSymbol17909&gt;&lt;m_strSuffix17909&gt;%&lt;/m_strSuffix17909&gt;&lt;/m_precDefaultPercent&gt;&lt;m_precDefaultDate&gt;&lt;m_bNumberIsYear val=&quot;0&quot;/&gt;&lt;m_strFormatTime&gt;%#m/%#d/%Y&lt;/m_strFormatTime&gt;&lt;/m_precDefaultDate&gt;&lt;m_precDefaultYear&gt;&lt;m_bNumberIsYear val=&quot;0&quot;/&gt;&lt;/m_precDefaultYear&gt;&lt;m_precDefaultQuarter&gt;&lt;m_bNumberIsYear val=&quot;0&quot;/&gt;&lt;/m_precDefaultQuarter&gt;&lt;m_precDefaultMonth&gt;&lt;m_bNumberIsYear val=&quot;0&quot;/&gt;&lt;/m_precDefaultMonth&gt;&lt;m_precDefaultWeek&gt;&lt;m_bNumberIsYear val=&quot;0&quot;/&gt;&lt;/m_precDefaultWeek&gt;&lt;m_precDefaultDay&gt;&lt;m_bNumberIsYear val=&quot;0&quot;/&gt;&lt;/m_precDefaultDay&gt;&lt;m_mruColor&gt;&lt;m_vecMRU length=&quot;20&quot;&gt;&lt;elem m_fUsage=&quot;1.00000000000000000000E+000&quot;&gt;&lt;m_msothmcolidx val=&quot;0&quot;/&gt;&lt;m_rgb r=&quot;f5&quot; g=&quot;d4&quot; b=&quot;da&quot;/&gt;&lt;m_ppcolschidx tagver0=&quot;23004&quot; tagname0=&quot;m_ppcolschidxUNRECOGNIZED&quot; val=&quot;0&quot;/&gt;&lt;m_nBrightness val=&quot;0&quot;/&gt;&lt;/elem&gt;&lt;elem m_fUsage=&quot;9.00000000000000020000E-001&quot;&gt;&lt;m_msothmcolidx val=&quot;0&quot;/&gt;&lt;m_rgb r=&quot;ea&quot; g=&quot;a9&quot; b=&quot;b6&quot;/&gt;&lt;m_ppcolschidx tagver0=&quot;23004&quot; tagname0=&quot;m_ppcolschidxUNRECOGNIZED&quot; val=&quot;0&quot;/&gt;&lt;m_nBrightness val=&quot;0&quot;/&gt;&lt;/elem&gt;&lt;elem m_fUsage=&quot;8.10000000000000050000E-001&quot;&gt;&lt;m_msothmcolidx val=&quot;0&quot;/&gt;&lt;m_rgb r=&quot;e0&quot; g=&quot;7e&quot; b=&quot;91&quot;/&gt;&lt;m_ppcolschidx tagver0=&quot;23004&quot; tagname0=&quot;m_ppcolschidxUNRECOGNIZED&quot; val=&quot;0&quot;/&gt;&lt;m_nBrightness val=&quot;0&quot;/&gt;&lt;/elem&gt;&lt;elem m_fUsage=&quot;7.29000000000000090000E-001&quot;&gt;&lt;m_msothmcolidx val=&quot;0&quot;/&gt;&lt;m_rgb r=&quot;c4&quot; g=&quot;2f&quot; b=&quot;4c&quot;/&gt;&lt;m_ppcolschidx tagver0=&quot;23004&quot; tagname0=&quot;m_ppcolschidxUNRECOGNIZED&quot; val=&quot;0&quot;/&gt;&lt;m_nBrightness val=&quot;0&quot;/&gt;&lt;/elem&gt;&lt;elem m_fUsage=&quot;6.56100000000000130000E-001&quot;&gt;&lt;m_msothmcolidx val=&quot;0&quot;/&gt;&lt;m_rgb r=&quot;dc&quot; g=&quot;e6&quot; b=&quot;f2&quot;/&gt;&lt;m_ppcolschidx tagver0=&quot;23004&quot; tagname0=&quot;m_ppcolschidxUNRECOGNIZED&quot; val=&quot;0&quot;/&gt;&lt;m_nBrightness val=&quot;0&quot;/&gt;&lt;/elem&gt;&lt;elem m_fUsage=&quot;5.96240132571000060000E-001&quot;&gt;&lt;m_msothmcolidx val=&quot;0&quot;/&gt;&lt;m_rgb r=&quot;40&quot; g=&quot;b0&quot; b=&quot;ff&quot;/&gt;&lt;m_ppcolschidx tagver0=&quot;23004&quot; tagname0=&quot;m_ppcolschidxUNRECOGNIZED&quot; val=&quot;0&quot;/&gt;&lt;m_nBrightness val=&quot;0&quot;/&gt;&lt;/elem&gt;&lt;elem m_fUsage=&quot;5.90490000000000180000E-001&quot;&gt;&lt;m_msothmcolidx val=&quot;0&quot;/&gt;&lt;m_rgb r=&quot;b9&quot; g=&quot;cd&quot; b=&quot;e5&quot;/&gt;&lt;m_ppcolschidx tagver0=&quot;23004&quot; tagname0=&quot;m_ppcolschidxUNRECOGNIZED&quot; val=&quot;0&quot;/&gt;&lt;m_nBrightness val=&quot;0&quot;/&gt;&lt;/elem&gt;&lt;elem m_fUsage=&quot;5.31441000000000160000E-001&quot;&gt;&lt;m_msothmcolidx val=&quot;0&quot;/&gt;&lt;m_rgb r=&quot;95&quot; g=&quot;b3&quot; b=&quot;d7&quot;/&gt;&lt;m_ppcolschidx tagver0=&quot;23004&quot; tagname0=&quot;m_ppcolschidxUNRECOGNIZED&quot; val=&quot;0&quot;/&gt;&lt;m_nBrightness val=&quot;0&quot;/&gt;&lt;/elem&gt;&lt;elem m_fUsage=&quot;4.78296900000000140000E-001&quot;&gt;&lt;m_msothmcolidx val=&quot;0&quot;/&gt;&lt;m_rgb r=&quot;4f&quot; g=&quot;81&quot; b=&quot;bd&quot;/&gt;&lt;m_ppcolschidx tagver0=&quot;23004&quot; tagname0=&quot;m_ppcolschidxUNRECOGNIZED&quot; val=&quot;0&quot;/&gt;&lt;m_nBrightness val=&quot;0&quot;/&gt;&lt;/elem&gt;&lt;elem m_fUsage=&quot;4.30467210000000160000E-001&quot;&gt;&lt;m_msothmcolidx val=&quot;0&quot;/&gt;&lt;m_rgb r=&quot;e6&quot; g=&quot;b9&quot; b=&quot;b8&quot;/&gt;&lt;m_ppcolschidx tagver0=&quot;23004&quot; tagname0=&quot;m_ppcolschidxUNRECOGNIZED&quot; val=&quot;0&quot;/&gt;&lt;m_nBrightness val=&quot;0&quot;/&gt;&lt;/elem&gt;&lt;elem m_fUsage=&quot;3.87420489000000150000E-001&quot;&gt;&lt;m_msothmcolidx val=&quot;0&quot;/&gt;&lt;m_rgb r=&quot;bf&quot; g=&quot;e4&quot; b=&quot;ff&quot;/&gt;&lt;m_ppcolschidx tagver0=&quot;23004&quot; tagname0=&quot;m_ppcolschidxUNRECOGNIZED&quot; val=&quot;0&quot;/&gt;&lt;m_nBrightness val=&quot;0&quot;/&gt;&lt;/elem&gt;&lt;elem m_fUsage=&quot;3.48678440100000150000E-001&quot;&gt;&lt;m_msothmcolidx val=&quot;0&quot;/&gt;&lt;m_rgb r=&quot;80&quot; g=&quot;ca&quot; b=&quot;ff&quot;/&gt;&lt;m_ppcolschidx tagver0=&quot;23004&quot; tagname0=&quot;m_ppcolschidxUNRECOGNIZED&quot; val=&quot;0&quot;/&gt;&lt;m_nBrightness val=&quot;0&quot;/&gt;&lt;/elem&gt;&lt;elem m_fUsage=&quot;2.59513624428511560000E-001&quot;&gt;&lt;m_msothmcolidx val=&quot;0&quot;/&gt;&lt;m_rgb r=&quot;c6&quot; g=&quot;d9&quot; b=&quot;f1&quot;/&gt;&lt;m_ppcolschidx tagver0=&quot;23004&quot; tagname0=&quot;m_ppcolschidxUNRECOGNIZED&quot; val=&quot;0&quot;/&gt;&lt;m_nBrightness val=&quot;0&quot;/&gt;&lt;/elem&gt;&lt;elem m_fUsage=&quot;2.54186582832900130000E-001&quot;&gt;&lt;m_msothmcolidx val=&quot;0&quot;/&gt;&lt;m_rgb r=&quot;0&quot; g=&quot;70&quot; b=&quot;c0&quot;/&gt;&lt;m_ppcolschidx tagver0=&quot;23004&quot; tagname0=&quot;m_ppcolschidxUNRECOGNIZED&quot; val=&quot;0&quot;/&gt;&lt;m_nBrightness val=&quot;0&quot;/&gt;&lt;/elem&gt;&lt;elem m_fUsage=&quot;2.33562261985660410000E-001&quot;&gt;&lt;m_msothmcolidx val=&quot;0&quot;/&gt;&lt;m_rgb r=&quot;55&quot; g=&quot;8e&quot; b=&quot;d5&quot;/&gt;&lt;m_ppcolschidx tagver0=&quot;23004&quot; tagname0=&quot;m_ppcolschidxUNRECOGNIZED&quot; val=&quot;0&quot;/&gt;&lt;m_nBrightness val=&quot;0&quot;/&gt;&lt;/elem&gt;&lt;elem m_fUsage=&quot;2.28767924549610120000E-001&quot;&gt;&lt;m_msothmcolidx val=&quot;0&quot;/&gt;&lt;m_rgb r=&quot;f7&quot; g=&quot;cf&quot; b=&quot;d6&quot;/&gt;&lt;m_ppcolschidx tagver0=&quot;23004&quot; tagname0=&quot;m_ppcolschidxUNRECOGNIZED&quot; val=&quot;0&quot;/&gt;&lt;m_nBrightness val=&quot;0&quot;/&gt;&lt;/elem&gt;&lt;elem m_fUsage=&quot;2.10206035787094380000E-001&quot;&gt;&lt;m_msothmcolidx val=&quot;0&quot;/&gt;&lt;m_rgb r=&quot;1f&quot; g=&quot;49&quot; b=&quot;7d&quot;/&gt;&lt;m_ppcolschidx tagver0=&quot;23004&quot; tagname0=&quot;m_ppcolschidxUNRECOGNIZED&quot; val=&quot;0&quot;/&gt;&lt;m_nBrightness val=&quot;0&quot;/&gt;&lt;/elem&gt;&lt;elem m_fUsage=&quot;2.05891132094649100000E-001&quot;&gt;&lt;m_msothmcolidx val=&quot;0&quot;/&gt;&lt;m_rgb r=&quot;ef&quot; g=&quot;9e&quot; b=&quot;ae&quot;/&gt;&lt;m_ppcolschidx tagver0=&quot;23004&quot; tagname0=&quot;m_ppcolschidxUNRECOGNIZED&quot; val=&quot;0&quot;/&gt;&lt;m_nBrightness val=&quot;0&quot;/&gt;&lt;/elem&gt;&lt;elem m_fUsage=&quot;1.85302018885184190000E-001&quot;&gt;&lt;m_msothmcolidx val=&quot;0&quot;/&gt;&lt;m_rgb r=&quot;e7&quot; g=&quot;6e&quot; b=&quot;85&quot;/&gt;&lt;m_ppcolschidx tagver0=&quot;23004&quot; tagname0=&quot;m_ppcolschidxUNRECOGNIZED&quot; val=&quot;0&quot;/&gt;&lt;m_nBrightness val=&quot;0&quot;/&gt;&lt;/elem&gt;&lt;elem m_fUsage=&quot;1.66771816996665770000E-001&quot;&gt;&lt;m_msothmcolidx val=&quot;0&quot;/&gt;&lt;m_rgb r=&quot;c5&quot; g=&quot;20&quot; b=&quot;3f&quot;/&gt;&lt;m_ppcolschidx tagver0=&quot;23004&quot; tagname0=&quot;m_ppcolschidxUNRECOGNIZED&quot; val=&quot;0&quot;/&gt;&lt;m_nBrightness val=&quot;0&quot;/&gt;&lt;/elem&gt;&lt;/m_vecMRU&gt;&lt;/m_mruColor&gt;&lt;m_eweekdayFirstOfWeek val=&quot;1&quot;/&gt;&lt;m_eweekdayFirstOfWorkweek val=&quot;2&quot;/&gt;&lt;m_eweekdayFirstOfWeekend val=&quot;7&quot;/&gt;&lt;/CPresentation&gt;&lt;/root&gt;"/>
  <p:tag name="THINKCELLUNDODONOTDELETE" val="0"/>
</p:tagLst>
</file>

<file path=ppt/theme/theme1.xml><?xml version="1.0" encoding="utf-8"?>
<a:theme xmlns:a="http://schemas.openxmlformats.org/drawingml/2006/main" name="WHITE TEMPLATE">
  <a:themeElements>
    <a:clrScheme name="Personnalisé 1">
      <a:dk1>
        <a:srgbClr val="505050"/>
      </a:dk1>
      <a:lt1>
        <a:srgbClr val="FFFFFF"/>
      </a:lt1>
      <a:dk2>
        <a:srgbClr val="0078D7"/>
      </a:dk2>
      <a:lt2>
        <a:srgbClr val="00BCF2"/>
      </a:lt2>
      <a:accent1>
        <a:srgbClr val="0078D7"/>
      </a:accent1>
      <a:accent2>
        <a:srgbClr val="002050"/>
      </a:accent2>
      <a:accent3>
        <a:srgbClr val="B4009E"/>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BLUE_2015_1.potx" id="{CA9BE438-1B0F-41E9-BD34-9780A77D52B5}" vid="{6EB7C265-9C81-4626-BD14-B5A4426B07BD}"/>
    </a:ext>
  </a:extLst>
</a:theme>
</file>

<file path=ppt/theme/theme2.xml><?xml version="1.0" encoding="utf-8"?>
<a:theme xmlns:a="http://schemas.openxmlformats.org/drawingml/2006/main" name="1_WHITE TEMPLATE">
  <a:themeElements>
    <a:clrScheme name="Personnalisé 1">
      <a:dk1>
        <a:srgbClr val="505050"/>
      </a:dk1>
      <a:lt1>
        <a:srgbClr val="FFFFFF"/>
      </a:lt1>
      <a:dk2>
        <a:srgbClr val="0078D7"/>
      </a:dk2>
      <a:lt2>
        <a:srgbClr val="00BCF2"/>
      </a:lt2>
      <a:accent1>
        <a:srgbClr val="0078D7"/>
      </a:accent1>
      <a:accent2>
        <a:srgbClr val="002050"/>
      </a:accent2>
      <a:accent3>
        <a:srgbClr val="B4009E"/>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BLUE_2015_1.potx" id="{CA9BE438-1B0F-41E9-BD34-9780A77D52B5}" vid="{6EB7C265-9C81-4626-BD14-B5A4426B07BD}"/>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2_TechEd 2014 Dk Blue">
  <a:themeElements>
    <a:clrScheme name="TechEd 2014 Dark template">
      <a:dk1>
        <a:srgbClr val="000000"/>
      </a:dk1>
      <a:lt1>
        <a:srgbClr val="FFFFFF"/>
      </a:lt1>
      <a:dk2>
        <a:srgbClr val="002050"/>
      </a:dk2>
      <a:lt2>
        <a:srgbClr val="00BCF2"/>
      </a:lt2>
      <a:accent1>
        <a:srgbClr val="0072C6"/>
      </a:accent1>
      <a:accent2>
        <a:srgbClr val="7FBA00"/>
      </a:accent2>
      <a:accent3>
        <a:srgbClr val="DC3C00"/>
      </a:accent3>
      <a:accent4>
        <a:srgbClr val="68217A"/>
      </a:accent4>
      <a:accent5>
        <a:srgbClr val="009E49"/>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bodyPr/>
      <a:lstStyle/>
      <a:style>
        <a:lnRef idx="1">
          <a:schemeClr val="dk1"/>
        </a:lnRef>
        <a:fillRef idx="0">
          <a:schemeClr val="dk1"/>
        </a:fillRef>
        <a:effectRef idx="0">
          <a:schemeClr val="dk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NA14Speaker_PPT_Template.potx" id="{4054CF07-FAAE-4ABC-85D1-394DC9CBD244}" vid="{C0301C67-A564-49AC-BD55-E8F7BD27302E}"/>
    </a:ext>
  </a:extLst>
</a:theme>
</file>

<file path=ppt/theme/theme5.xml><?xml version="1.0" encoding="utf-8"?>
<a:theme xmlns:a="http://schemas.openxmlformats.org/drawingml/2006/main" name="1_5-30660_TR21_BO_CT_Template">
  <a:themeElements>
    <a:clrScheme name="TR20 - BO">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1_BO_CT_Template.potx [Read-Only]" id="{75943521-E3C3-4031-9F22-7C26411915FC}" vid="{7540FE32-89F5-4624-B769-BFB809EDCFE3}"/>
    </a:ext>
  </a:extLst>
</a:theme>
</file>

<file path=ppt/theme/theme6.xml><?xml version="1.0" encoding="utf-8"?>
<a:theme xmlns:a="http://schemas.openxmlformats.org/drawingml/2006/main" name="5-50033_TR23_BO_CT_Template">
  <a:themeElements>
    <a:clrScheme name="TR23">
      <a:dk1>
        <a:srgbClr val="505050"/>
      </a:dk1>
      <a:lt1>
        <a:srgbClr val="FFFFFF"/>
      </a:lt1>
      <a:dk2>
        <a:srgbClr val="0078D7"/>
      </a:dk2>
      <a:lt2>
        <a:srgbClr val="F8F8F8"/>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3_BO_CT_Template.potx [Read-Only]" id="{1530D5E8-20CA-4CF3-8212-8BA00317751E}" vid="{ACFB5AF2-7E03-452D-A202-569D7361D7E7}"/>
    </a:ext>
  </a:extLst>
</a:theme>
</file>

<file path=ppt/theme/theme7.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Windows 10">
    <a:dk1>
      <a:srgbClr val="505050"/>
    </a:dk1>
    <a:lt1>
      <a:srgbClr val="FFFFFF"/>
    </a:lt1>
    <a:dk2>
      <a:srgbClr val="0078D7"/>
    </a:dk2>
    <a:lt2>
      <a:srgbClr val="EAEAEA"/>
    </a:lt2>
    <a:accent1>
      <a:srgbClr val="0078D7"/>
    </a:accent1>
    <a:accent2>
      <a:srgbClr val="002050"/>
    </a:accent2>
    <a:accent3>
      <a:srgbClr val="008272"/>
    </a:accent3>
    <a:accent4>
      <a:srgbClr val="107C10"/>
    </a:accent4>
    <a:accent5>
      <a:srgbClr val="092D91"/>
    </a:accent5>
    <a:accent6>
      <a:srgbClr val="B4009E"/>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Windows 10">
    <a:dk1>
      <a:srgbClr val="505050"/>
    </a:dk1>
    <a:lt1>
      <a:srgbClr val="FFFFFF"/>
    </a:lt1>
    <a:dk2>
      <a:srgbClr val="0078D7"/>
    </a:dk2>
    <a:lt2>
      <a:srgbClr val="EAEAEA"/>
    </a:lt2>
    <a:accent1>
      <a:srgbClr val="0078D7"/>
    </a:accent1>
    <a:accent2>
      <a:srgbClr val="002050"/>
    </a:accent2>
    <a:accent3>
      <a:srgbClr val="008272"/>
    </a:accent3>
    <a:accent4>
      <a:srgbClr val="107C10"/>
    </a:accent4>
    <a:accent5>
      <a:srgbClr val="092D91"/>
    </a:accent5>
    <a:accent6>
      <a:srgbClr val="B4009E"/>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536626226E27B74892394EFBDF922767" ma:contentTypeVersion="2" ma:contentTypeDescription="Create a new document." ma:contentTypeScope="" ma:versionID="7eb1f3556ce03623d52d047154736948">
  <xsd:schema xmlns:xsd="http://www.w3.org/2001/XMLSchema" xmlns:xs="http://www.w3.org/2001/XMLSchema" xmlns:p="http://schemas.microsoft.com/office/2006/metadata/properties" xmlns:ns2="517b36ea-b140-47be-8d07-387acfc90838" targetNamespace="http://schemas.microsoft.com/office/2006/metadata/properties" ma:root="true" ma:fieldsID="8f91c62ed870a8b4a8a08e92a9d04d9d" ns2:_="">
    <xsd:import namespace="517b36ea-b140-47be-8d07-387acfc90838"/>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17b36ea-b140-47be-8d07-387acfc9083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2140B17-0E85-40FB-904D-6E0A38E3BAB5}">
  <ds:schemaRefs>
    <ds:schemaRef ds:uri="http://purl.org/dc/elements/1.1/"/>
    <ds:schemaRef ds:uri="517b36ea-b140-47be-8d07-387acfc90838"/>
    <ds:schemaRef ds:uri="http://schemas.openxmlformats.org/package/2006/metadata/core-properties"/>
    <ds:schemaRef ds:uri="http://purl.org/dc/terms/"/>
    <ds:schemaRef ds:uri="http://schemas.microsoft.com/office/infopath/2007/PartnerControls"/>
    <ds:schemaRef ds:uri="http://schemas.microsoft.com/office/2006/documentManagement/types"/>
    <ds:schemaRef ds:uri="http://schemas.microsoft.com/office/2006/metadata/properties"/>
    <ds:schemaRef ds:uri="http://www.w3.org/XML/1998/namespace"/>
    <ds:schemaRef ds:uri="http://purl.org/dc/dcmitype/"/>
  </ds:schemaRefs>
</ds:datastoreItem>
</file>

<file path=customXml/itemProps2.xml><?xml version="1.0" encoding="utf-8"?>
<ds:datastoreItem xmlns:ds="http://schemas.openxmlformats.org/officeDocument/2006/customXml" ds:itemID="{E8E5E569-50E6-4E55-854C-3359E7A540F3}">
  <ds:schemaRefs>
    <ds:schemaRef ds:uri="http://schemas.microsoft.com/sharepoint/v3/contenttype/forms"/>
  </ds:schemaRefs>
</ds:datastoreItem>
</file>

<file path=customXml/itemProps3.xml><?xml version="1.0" encoding="utf-8"?>
<ds:datastoreItem xmlns:ds="http://schemas.openxmlformats.org/officeDocument/2006/customXml" ds:itemID="{D6A8573C-9700-4295-B0DA-D0E7DB8ABA9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17b36ea-b140-47be-8d07-387acfc9083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0</TotalTime>
  <Words>3925</Words>
  <Application>Microsoft Office PowerPoint</Application>
  <PresentationFormat>Personnalisé</PresentationFormat>
  <Paragraphs>592</Paragraphs>
  <Slides>27</Slides>
  <Notes>22</Notes>
  <HiddenSlides>0</HiddenSlides>
  <MMClips>0</MMClips>
  <ScaleCrop>false</ScaleCrop>
  <HeadingPairs>
    <vt:vector size="6" baseType="variant">
      <vt:variant>
        <vt:lpstr>Polices utilisées</vt:lpstr>
      </vt:variant>
      <vt:variant>
        <vt:i4>17</vt:i4>
      </vt:variant>
      <vt:variant>
        <vt:lpstr>Thème</vt:lpstr>
      </vt:variant>
      <vt:variant>
        <vt:i4>6</vt:i4>
      </vt:variant>
      <vt:variant>
        <vt:lpstr>Titres des diapositives</vt:lpstr>
      </vt:variant>
      <vt:variant>
        <vt:i4>27</vt:i4>
      </vt:variant>
    </vt:vector>
  </HeadingPairs>
  <TitlesOfParts>
    <vt:vector size="50" baseType="lpstr">
      <vt:lpstr>ＭＳ Ｐゴシック</vt:lpstr>
      <vt:lpstr>Arial</vt:lpstr>
      <vt:lpstr>Arial Narrow</vt:lpstr>
      <vt:lpstr>Calibri</vt:lpstr>
      <vt:lpstr>Consolas</vt:lpstr>
      <vt:lpstr>Courier New</vt:lpstr>
      <vt:lpstr>Maven Pro</vt:lpstr>
      <vt:lpstr>Segoe Pro Light</vt:lpstr>
      <vt:lpstr>Segoe Pro Semibold</vt:lpstr>
      <vt:lpstr>Segoe UI</vt:lpstr>
      <vt:lpstr>Segoe UI Light</vt:lpstr>
      <vt:lpstr>Segoe UI Semibold</vt:lpstr>
      <vt:lpstr>Segoe UI Semilight</vt:lpstr>
      <vt:lpstr>segoe-ui_light</vt:lpstr>
      <vt:lpstr>segoe-ui_normal</vt:lpstr>
      <vt:lpstr>segoe-ui_semibold</vt:lpstr>
      <vt:lpstr>Wingdings</vt:lpstr>
      <vt:lpstr>WHITE TEMPLATE</vt:lpstr>
      <vt:lpstr>1_WHITE TEMPLATE</vt:lpstr>
      <vt:lpstr>Office Theme</vt:lpstr>
      <vt:lpstr>2_TechEd 2014 Dk Blue</vt:lpstr>
      <vt:lpstr>1_5-30660_TR21_BO_CT_Template</vt:lpstr>
      <vt:lpstr>5-50033_TR23_BO_CT_Template</vt:lpstr>
      <vt:lpstr>Module 4 Azure Active Directory</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2014-04-23 TLO Meeting Deck vF.pptx</dc:title>
  <dc:creator/>
  <cp:lastModifiedBy/>
  <cp:revision>1</cp:revision>
  <dcterms:created xsi:type="dcterms:W3CDTF">2014-04-22T23:18:26Z</dcterms:created>
  <dcterms:modified xsi:type="dcterms:W3CDTF">2018-09-14T14:14:55Z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Format Name">
    <vt:lpwstr>MSFT 2014 v4</vt:lpwstr>
  </property>
  <property fmtid="{D5CDD505-2E9C-101B-9397-08002B2CF9AE}" pid="3" name="Template Name">
    <vt:lpwstr>Onscreen</vt:lpwstr>
  </property>
  <property fmtid="{D5CDD505-2E9C-101B-9397-08002B2CF9AE}" pid="4" name="ContentTypeId">
    <vt:lpwstr>0x010100536626226E27B74892394EFBDF922767</vt:lpwstr>
  </property>
  <property fmtid="{D5CDD505-2E9C-101B-9397-08002B2CF9AE}" pid="5" name="Order">
    <vt:r8>158000</vt:r8>
  </property>
  <property fmtid="{D5CDD505-2E9C-101B-9397-08002B2CF9AE}" pid="6" name="_NewReviewCycle">
    <vt:lpwstr/>
  </property>
  <property fmtid="{D5CDD505-2E9C-101B-9397-08002B2CF9AE}" pid="7" name="DocVizMetadataToken">
    <vt:lpwstr>600x586x1</vt:lpwstr>
  </property>
  <property fmtid="{D5CDD505-2E9C-101B-9397-08002B2CF9AE}" pid="8" name="MSIP_Label_f42aa342-8706-4288-bd11-ebb85995028c_Enabled">
    <vt:lpwstr>True</vt:lpwstr>
  </property>
  <property fmtid="{D5CDD505-2E9C-101B-9397-08002B2CF9AE}" pid="9" name="MSIP_Label_f42aa342-8706-4288-bd11-ebb85995028c_SiteId">
    <vt:lpwstr>72f988bf-86f1-41af-91ab-2d7cd011db47</vt:lpwstr>
  </property>
  <property fmtid="{D5CDD505-2E9C-101B-9397-08002B2CF9AE}" pid="10" name="MSIP_Label_f42aa342-8706-4288-bd11-ebb85995028c_Owner">
    <vt:lpwstr>albertma@microsoft.com</vt:lpwstr>
  </property>
  <property fmtid="{D5CDD505-2E9C-101B-9397-08002B2CF9AE}" pid="11" name="MSIP_Label_f42aa342-8706-4288-bd11-ebb85995028c_SetDate">
    <vt:lpwstr>2018-05-25T10:55:05.5609368Z</vt:lpwstr>
  </property>
  <property fmtid="{D5CDD505-2E9C-101B-9397-08002B2CF9AE}" pid="12" name="MSIP_Label_f42aa342-8706-4288-bd11-ebb85995028c_Name">
    <vt:lpwstr>General</vt:lpwstr>
  </property>
  <property fmtid="{D5CDD505-2E9C-101B-9397-08002B2CF9AE}" pid="13" name="MSIP_Label_f42aa342-8706-4288-bd11-ebb85995028c_Application">
    <vt:lpwstr>Microsoft Azure Information Protection</vt:lpwstr>
  </property>
  <property fmtid="{D5CDD505-2E9C-101B-9397-08002B2CF9AE}" pid="14" name="MSIP_Label_f42aa342-8706-4288-bd11-ebb85995028c_Extended_MSFT_Method">
    <vt:lpwstr>Automatic</vt:lpwstr>
  </property>
  <property fmtid="{D5CDD505-2E9C-101B-9397-08002B2CF9AE}" pid="15" name="Sensitivity">
    <vt:lpwstr>General</vt:lpwstr>
  </property>
</Properties>
</file>